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48"/>
  </p:notesMasterIdLst>
  <p:sldIdLst>
    <p:sldId id="256" r:id="rId2"/>
    <p:sldId id="258" r:id="rId3"/>
    <p:sldId id="327" r:id="rId4"/>
    <p:sldId id="308" r:id="rId5"/>
    <p:sldId id="259" r:id="rId6"/>
    <p:sldId id="260" r:id="rId7"/>
    <p:sldId id="261" r:id="rId8"/>
    <p:sldId id="293" r:id="rId9"/>
    <p:sldId id="262" r:id="rId10"/>
    <p:sldId id="263" r:id="rId11"/>
    <p:sldId id="264" r:id="rId12"/>
    <p:sldId id="266" r:id="rId13"/>
    <p:sldId id="265" r:id="rId14"/>
    <p:sldId id="267" r:id="rId15"/>
    <p:sldId id="272" r:id="rId16"/>
    <p:sldId id="273" r:id="rId17"/>
    <p:sldId id="268" r:id="rId18"/>
    <p:sldId id="269" r:id="rId19"/>
    <p:sldId id="270" r:id="rId20"/>
    <p:sldId id="271" r:id="rId21"/>
    <p:sldId id="351" r:id="rId22"/>
    <p:sldId id="334" r:id="rId23"/>
    <p:sldId id="290" r:id="rId24"/>
    <p:sldId id="316" r:id="rId25"/>
    <p:sldId id="317" r:id="rId26"/>
    <p:sldId id="318" r:id="rId27"/>
    <p:sldId id="319" r:id="rId28"/>
    <p:sldId id="320" r:id="rId29"/>
    <p:sldId id="321" r:id="rId30"/>
    <p:sldId id="291" r:id="rId31"/>
    <p:sldId id="336" r:id="rId32"/>
    <p:sldId id="337" r:id="rId33"/>
    <p:sldId id="335" r:id="rId34"/>
    <p:sldId id="322" r:id="rId35"/>
    <p:sldId id="323" r:id="rId36"/>
    <p:sldId id="324" r:id="rId37"/>
    <p:sldId id="325" r:id="rId38"/>
    <p:sldId id="329" r:id="rId39"/>
    <p:sldId id="299" r:id="rId40"/>
    <p:sldId id="300" r:id="rId41"/>
    <p:sldId id="304" r:id="rId42"/>
    <p:sldId id="330" r:id="rId43"/>
    <p:sldId id="331" r:id="rId44"/>
    <p:sldId id="332" r:id="rId45"/>
    <p:sldId id="333" r:id="rId46"/>
    <p:sldId id="328"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guide orient="horz" pos="2160"/>
        <p:guide pos="3840"/>
      </p:guideLst>
    </p:cSldViewPr>
  </p:slideViewPr>
  <p:notesTextViewPr>
    <p:cViewPr>
      <p:scale>
        <a:sx n="1" d="1"/>
        <a:sy n="1" d="1"/>
      </p:scale>
      <p:origin x="0" y="0"/>
    </p:cViewPr>
  </p:notesTextViewPr>
  <p:sorterViewPr>
    <p:cViewPr>
      <p:scale>
        <a:sx n="134" d="100"/>
        <a:sy n="134" d="100"/>
      </p:scale>
      <p:origin x="0" y="-105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3F4E00-3090-4F2E-95B9-499A67A16548}" type="datetimeFigureOut">
              <a:rPr lang="es-MX" smtClean="0"/>
              <a:t>09/11/2022</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07996B-8141-474D-A605-CCC18BB502F4}" type="slidenum">
              <a:rPr lang="es-MX" smtClean="0"/>
              <a:t>‹Nº›</a:t>
            </a:fld>
            <a:endParaRPr lang="es-MX"/>
          </a:p>
        </p:txBody>
      </p:sp>
    </p:spTree>
    <p:extLst>
      <p:ext uri="{BB962C8B-B14F-4D97-AF65-F5344CB8AC3E}">
        <p14:creationId xmlns:p14="http://schemas.microsoft.com/office/powerpoint/2010/main" val="1620622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3547D8D1-491C-4654-AA12-AD0BDE468F8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rgbClr val="0066FF"/>
                </a:solidFill>
                <a:latin typeface="Arial Rounded MT Bold" panose="020F0704030504030204" pitchFamily="34" charset="0"/>
                <a:cs typeface="Arial" panose="020B0604020202020204" pitchFamily="34" charset="0"/>
              </a:defRPr>
            </a:lvl1pPr>
            <a:lvl2pPr marL="742950" indent="-285750" eaLnBrk="0" hangingPunct="0">
              <a:defRPr>
                <a:solidFill>
                  <a:srgbClr val="0066FF"/>
                </a:solidFill>
                <a:latin typeface="Arial Rounded MT Bold" panose="020F0704030504030204" pitchFamily="34" charset="0"/>
                <a:cs typeface="Arial" panose="020B0604020202020204" pitchFamily="34" charset="0"/>
              </a:defRPr>
            </a:lvl2pPr>
            <a:lvl3pPr marL="1143000" indent="-228600" eaLnBrk="0" hangingPunct="0">
              <a:defRPr>
                <a:solidFill>
                  <a:srgbClr val="0066FF"/>
                </a:solidFill>
                <a:latin typeface="Arial Rounded MT Bold" panose="020F0704030504030204" pitchFamily="34" charset="0"/>
                <a:cs typeface="Arial" panose="020B0604020202020204" pitchFamily="34" charset="0"/>
              </a:defRPr>
            </a:lvl3pPr>
            <a:lvl4pPr marL="1600200" indent="-228600" eaLnBrk="0" hangingPunct="0">
              <a:defRPr>
                <a:solidFill>
                  <a:srgbClr val="0066FF"/>
                </a:solidFill>
                <a:latin typeface="Arial Rounded MT Bold" panose="020F0704030504030204" pitchFamily="34" charset="0"/>
                <a:cs typeface="Arial" panose="020B0604020202020204" pitchFamily="34" charset="0"/>
              </a:defRPr>
            </a:lvl4pPr>
            <a:lvl5pPr marL="2057400" indent="-228600" eaLnBrk="0" hangingPunct="0">
              <a:defRPr>
                <a:solidFill>
                  <a:srgbClr val="0066FF"/>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9pPr>
          </a:lstStyle>
          <a:p>
            <a:pPr eaLnBrk="1" hangingPunct="1"/>
            <a:fld id="{FBDE444F-D8BA-469E-B714-1E8808896EDE}" type="slidenum">
              <a:rPr lang="en-US" altLang="es-MX">
                <a:solidFill>
                  <a:schemeClr val="tx1"/>
                </a:solidFill>
                <a:latin typeface="Arial" panose="020B0604020202020204" pitchFamily="34" charset="0"/>
              </a:rPr>
              <a:pPr eaLnBrk="1" hangingPunct="1"/>
              <a:t>3</a:t>
            </a:fld>
            <a:endParaRPr lang="en-US" altLang="es-MX">
              <a:solidFill>
                <a:schemeClr val="tx1"/>
              </a:solidFill>
              <a:latin typeface="Arial" panose="020B0604020202020204" pitchFamily="34" charset="0"/>
            </a:endParaRPr>
          </a:p>
        </p:txBody>
      </p:sp>
      <p:sp>
        <p:nvSpPr>
          <p:cNvPr id="43011" name="Rectangle 2">
            <a:extLst>
              <a:ext uri="{FF2B5EF4-FFF2-40B4-BE49-F238E27FC236}">
                <a16:creationId xmlns:a16="http://schemas.microsoft.com/office/drawing/2014/main" id="{FE9B7BA7-6E50-49A1-8435-AB2250235E8E}"/>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AB83B670-23EF-44AA-AEB6-A3E6EDA7910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s-MX"/>
              <a:t>While the overall significance of clean air, land and water on human health was well known as far back as 2,500 years (Hippocrates, 460 BC) the relationship between chemical elements and compounds on health on could not be established until 4-5 decades ago.  It was not until the advent of sophisticated analytical equipment aided by powerful computers that we began to gain a better understanding of how the geochemical environment of a place affects the health and well being of a population.  This recognition in effect laid the foundation of a new specialty that came to be known as medical geology.</a:t>
            </a:r>
          </a:p>
          <a:p>
            <a:pPr eaLnBrk="1" hangingPunct="1"/>
            <a:endParaRPr lang="en-US" altLang="es-MX"/>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35570F61-2E9A-4839-B1EA-B1120B67DEC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rgbClr val="0066FF"/>
                </a:solidFill>
                <a:latin typeface="Arial Rounded MT Bold" panose="020F0704030504030204" pitchFamily="34" charset="0"/>
                <a:cs typeface="Arial" panose="020B0604020202020204" pitchFamily="34" charset="0"/>
              </a:defRPr>
            </a:lvl1pPr>
            <a:lvl2pPr marL="742950" indent="-285750" eaLnBrk="0" hangingPunct="0">
              <a:defRPr>
                <a:solidFill>
                  <a:srgbClr val="0066FF"/>
                </a:solidFill>
                <a:latin typeface="Arial Rounded MT Bold" panose="020F0704030504030204" pitchFamily="34" charset="0"/>
                <a:cs typeface="Arial" panose="020B0604020202020204" pitchFamily="34" charset="0"/>
              </a:defRPr>
            </a:lvl2pPr>
            <a:lvl3pPr marL="1143000" indent="-228600" eaLnBrk="0" hangingPunct="0">
              <a:defRPr>
                <a:solidFill>
                  <a:srgbClr val="0066FF"/>
                </a:solidFill>
                <a:latin typeface="Arial Rounded MT Bold" panose="020F0704030504030204" pitchFamily="34" charset="0"/>
                <a:cs typeface="Arial" panose="020B0604020202020204" pitchFamily="34" charset="0"/>
              </a:defRPr>
            </a:lvl3pPr>
            <a:lvl4pPr marL="1600200" indent="-228600" eaLnBrk="0" hangingPunct="0">
              <a:defRPr>
                <a:solidFill>
                  <a:srgbClr val="0066FF"/>
                </a:solidFill>
                <a:latin typeface="Arial Rounded MT Bold" panose="020F0704030504030204" pitchFamily="34" charset="0"/>
                <a:cs typeface="Arial" panose="020B0604020202020204" pitchFamily="34" charset="0"/>
              </a:defRPr>
            </a:lvl4pPr>
            <a:lvl5pPr marL="2057400" indent="-228600" eaLnBrk="0" hangingPunct="0">
              <a:defRPr>
                <a:solidFill>
                  <a:srgbClr val="0066FF"/>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9pPr>
          </a:lstStyle>
          <a:p>
            <a:pPr eaLnBrk="1" hangingPunct="1"/>
            <a:fld id="{902C576E-F3CE-4018-9C66-6274F3E6E8AC}" type="slidenum">
              <a:rPr lang="en-US" altLang="es-MX">
                <a:solidFill>
                  <a:schemeClr val="tx1"/>
                </a:solidFill>
                <a:latin typeface="Arial" panose="020B0604020202020204" pitchFamily="34" charset="0"/>
              </a:rPr>
              <a:pPr eaLnBrk="1" hangingPunct="1"/>
              <a:t>4</a:t>
            </a:fld>
            <a:endParaRPr lang="en-US" altLang="es-MX">
              <a:solidFill>
                <a:schemeClr val="tx1"/>
              </a:solidFill>
              <a:latin typeface="Arial" panose="020B0604020202020204" pitchFamily="34" charset="0"/>
            </a:endParaRPr>
          </a:p>
        </p:txBody>
      </p:sp>
      <p:sp>
        <p:nvSpPr>
          <p:cNvPr id="44035" name="Rectangle 2">
            <a:extLst>
              <a:ext uri="{FF2B5EF4-FFF2-40B4-BE49-F238E27FC236}">
                <a16:creationId xmlns:a16="http://schemas.microsoft.com/office/drawing/2014/main" id="{56CB758E-A5F4-4503-99AD-1B5595EF2A5B}"/>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835E757E-DAB6-46AF-B453-1958098BD8F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s-MX"/>
              <a:t>What is medical geology?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0FC09D01-445E-4E8A-8C6F-0D20A9D44DA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rgbClr val="0066FF"/>
                </a:solidFill>
                <a:latin typeface="Arial Rounded MT Bold" panose="020F0704030504030204" pitchFamily="34" charset="0"/>
                <a:cs typeface="Arial" panose="020B0604020202020204" pitchFamily="34" charset="0"/>
              </a:defRPr>
            </a:lvl1pPr>
            <a:lvl2pPr marL="742950" indent="-285750" eaLnBrk="0" hangingPunct="0">
              <a:defRPr>
                <a:solidFill>
                  <a:srgbClr val="0066FF"/>
                </a:solidFill>
                <a:latin typeface="Arial Rounded MT Bold" panose="020F0704030504030204" pitchFamily="34" charset="0"/>
                <a:cs typeface="Arial" panose="020B0604020202020204" pitchFamily="34" charset="0"/>
              </a:defRPr>
            </a:lvl2pPr>
            <a:lvl3pPr marL="1143000" indent="-228600" eaLnBrk="0" hangingPunct="0">
              <a:defRPr>
                <a:solidFill>
                  <a:srgbClr val="0066FF"/>
                </a:solidFill>
                <a:latin typeface="Arial Rounded MT Bold" panose="020F0704030504030204" pitchFamily="34" charset="0"/>
                <a:cs typeface="Arial" panose="020B0604020202020204" pitchFamily="34" charset="0"/>
              </a:defRPr>
            </a:lvl3pPr>
            <a:lvl4pPr marL="1600200" indent="-228600" eaLnBrk="0" hangingPunct="0">
              <a:defRPr>
                <a:solidFill>
                  <a:srgbClr val="0066FF"/>
                </a:solidFill>
                <a:latin typeface="Arial Rounded MT Bold" panose="020F0704030504030204" pitchFamily="34" charset="0"/>
                <a:cs typeface="Arial" panose="020B0604020202020204" pitchFamily="34" charset="0"/>
              </a:defRPr>
            </a:lvl4pPr>
            <a:lvl5pPr marL="2057400" indent="-228600" eaLnBrk="0" hangingPunct="0">
              <a:defRPr>
                <a:solidFill>
                  <a:srgbClr val="0066FF"/>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9pPr>
          </a:lstStyle>
          <a:p>
            <a:pPr eaLnBrk="1" hangingPunct="1"/>
            <a:fld id="{D33F70A6-F56E-4B47-8172-7788D1FD747C}" type="slidenum">
              <a:rPr lang="en-US" altLang="es-MX">
                <a:solidFill>
                  <a:schemeClr val="tx1"/>
                </a:solidFill>
                <a:latin typeface="Arial" panose="020B0604020202020204" pitchFamily="34" charset="0"/>
              </a:rPr>
              <a:pPr eaLnBrk="1" hangingPunct="1"/>
              <a:t>38</a:t>
            </a:fld>
            <a:endParaRPr lang="en-US" altLang="es-MX">
              <a:solidFill>
                <a:schemeClr val="tx1"/>
              </a:solidFill>
              <a:latin typeface="Arial" panose="020B0604020202020204" pitchFamily="34" charset="0"/>
            </a:endParaRPr>
          </a:p>
        </p:txBody>
      </p:sp>
      <p:sp>
        <p:nvSpPr>
          <p:cNvPr id="47107" name="Rectangle 2">
            <a:extLst>
              <a:ext uri="{FF2B5EF4-FFF2-40B4-BE49-F238E27FC236}">
                <a16:creationId xmlns:a16="http://schemas.microsoft.com/office/drawing/2014/main" id="{B10460DB-46AE-4303-AE7E-B264D8E44A90}"/>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9588644F-DA2A-43EA-AC9D-68DE4381697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s-MX"/>
              <a:t>Disease is Dis-Ease.  But in reality it represents an imbalance of elements between an individual and his or her environment. </a:t>
            </a:r>
          </a:p>
          <a:p>
            <a:pPr eaLnBrk="1" hangingPunct="1"/>
            <a:r>
              <a:rPr lang="en-US" altLang="es-MX"/>
              <a:t>   Everyday we eat, drink, and breathe minerals and chemical elements not worrying what it does to our bodies.  In most cases they are beneficial, supplying essential nutrients, but in some cases it may be harmful.</a:t>
            </a:r>
          </a:p>
          <a:p>
            <a:pPr eaLnBrk="1" hangingPunct="1"/>
            <a:endParaRPr lang="en-US" altLang="es-MX"/>
          </a:p>
          <a:p>
            <a:pPr eaLnBrk="1" hangingPunct="1"/>
            <a:endParaRPr lang="en-US" altLang="es-MX"/>
          </a:p>
          <a:p>
            <a:pPr eaLnBrk="1" hangingPunct="1"/>
            <a:endParaRPr lang="en-US" altLang="es-MX"/>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8B3BFCD5-536B-4F46-90F9-1F238287A5B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rgbClr val="0066FF"/>
                </a:solidFill>
                <a:latin typeface="Arial Rounded MT Bold" panose="020F0704030504030204" pitchFamily="34" charset="0"/>
                <a:cs typeface="Arial" panose="020B0604020202020204" pitchFamily="34" charset="0"/>
              </a:defRPr>
            </a:lvl1pPr>
            <a:lvl2pPr marL="742950" indent="-285750" eaLnBrk="0" hangingPunct="0">
              <a:defRPr>
                <a:solidFill>
                  <a:srgbClr val="0066FF"/>
                </a:solidFill>
                <a:latin typeface="Arial Rounded MT Bold" panose="020F0704030504030204" pitchFamily="34" charset="0"/>
                <a:cs typeface="Arial" panose="020B0604020202020204" pitchFamily="34" charset="0"/>
              </a:defRPr>
            </a:lvl2pPr>
            <a:lvl3pPr marL="1143000" indent="-228600" eaLnBrk="0" hangingPunct="0">
              <a:defRPr>
                <a:solidFill>
                  <a:srgbClr val="0066FF"/>
                </a:solidFill>
                <a:latin typeface="Arial Rounded MT Bold" panose="020F0704030504030204" pitchFamily="34" charset="0"/>
                <a:cs typeface="Arial" panose="020B0604020202020204" pitchFamily="34" charset="0"/>
              </a:defRPr>
            </a:lvl3pPr>
            <a:lvl4pPr marL="1600200" indent="-228600" eaLnBrk="0" hangingPunct="0">
              <a:defRPr>
                <a:solidFill>
                  <a:srgbClr val="0066FF"/>
                </a:solidFill>
                <a:latin typeface="Arial Rounded MT Bold" panose="020F0704030504030204" pitchFamily="34" charset="0"/>
                <a:cs typeface="Arial" panose="020B0604020202020204" pitchFamily="34" charset="0"/>
              </a:defRPr>
            </a:lvl4pPr>
            <a:lvl5pPr marL="2057400" indent="-228600" eaLnBrk="0" hangingPunct="0">
              <a:defRPr>
                <a:solidFill>
                  <a:srgbClr val="0066FF"/>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9pPr>
          </a:lstStyle>
          <a:p>
            <a:pPr eaLnBrk="1" hangingPunct="1"/>
            <a:fld id="{3B13A55B-E39A-491D-9AC1-36566217485D}" type="slidenum">
              <a:rPr lang="en-US" altLang="es-MX">
                <a:solidFill>
                  <a:schemeClr val="tx1"/>
                </a:solidFill>
                <a:latin typeface="Arial" panose="020B0604020202020204" pitchFamily="34" charset="0"/>
              </a:rPr>
              <a:pPr eaLnBrk="1" hangingPunct="1"/>
              <a:t>39</a:t>
            </a:fld>
            <a:endParaRPr lang="en-US" altLang="es-MX">
              <a:solidFill>
                <a:schemeClr val="tx1"/>
              </a:solidFill>
              <a:latin typeface="Arial" panose="020B0604020202020204" pitchFamily="34" charset="0"/>
            </a:endParaRPr>
          </a:p>
        </p:txBody>
      </p:sp>
      <p:sp>
        <p:nvSpPr>
          <p:cNvPr id="48131" name="Rectangle 2">
            <a:extLst>
              <a:ext uri="{FF2B5EF4-FFF2-40B4-BE49-F238E27FC236}">
                <a16:creationId xmlns:a16="http://schemas.microsoft.com/office/drawing/2014/main" id="{82E1CC4F-FC5E-439D-B4E3-0AF11975650D}"/>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8D99552A-C3F7-4881-BC82-094FDD1AA9D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s-MX"/>
              <a:t>The technical name for Valley Fever is Coccidioidomycosis, or "Cocci" for short. It is caused by </a:t>
            </a:r>
            <a:r>
              <a:rPr lang="en-US" altLang="es-MX" i="1"/>
              <a:t>Coddidioides immitis</a:t>
            </a:r>
            <a:r>
              <a:rPr lang="en-US" altLang="es-MX"/>
              <a:t>, a fungus somewhat like yeast or mildew which lives in the soil. The tiny seeds, or spores, become wind-borne and are inhaled into the lungs, where the infection starts. Valley Fever is not contagious from person to person. It appears that after one exposure, the body develops immunity.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F39EA95E-448A-456C-9E76-6F2F01B068B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rgbClr val="0066FF"/>
                </a:solidFill>
                <a:latin typeface="Arial Rounded MT Bold" panose="020F0704030504030204" pitchFamily="34" charset="0"/>
                <a:cs typeface="Arial" panose="020B0604020202020204" pitchFamily="34" charset="0"/>
              </a:defRPr>
            </a:lvl1pPr>
            <a:lvl2pPr marL="742950" indent="-285750" eaLnBrk="0" hangingPunct="0">
              <a:defRPr>
                <a:solidFill>
                  <a:srgbClr val="0066FF"/>
                </a:solidFill>
                <a:latin typeface="Arial Rounded MT Bold" panose="020F0704030504030204" pitchFamily="34" charset="0"/>
                <a:cs typeface="Arial" panose="020B0604020202020204" pitchFamily="34" charset="0"/>
              </a:defRPr>
            </a:lvl2pPr>
            <a:lvl3pPr marL="1143000" indent="-228600" eaLnBrk="0" hangingPunct="0">
              <a:defRPr>
                <a:solidFill>
                  <a:srgbClr val="0066FF"/>
                </a:solidFill>
                <a:latin typeface="Arial Rounded MT Bold" panose="020F0704030504030204" pitchFamily="34" charset="0"/>
                <a:cs typeface="Arial" panose="020B0604020202020204" pitchFamily="34" charset="0"/>
              </a:defRPr>
            </a:lvl3pPr>
            <a:lvl4pPr marL="1600200" indent="-228600" eaLnBrk="0" hangingPunct="0">
              <a:defRPr>
                <a:solidFill>
                  <a:srgbClr val="0066FF"/>
                </a:solidFill>
                <a:latin typeface="Arial Rounded MT Bold" panose="020F0704030504030204" pitchFamily="34" charset="0"/>
                <a:cs typeface="Arial" panose="020B0604020202020204" pitchFamily="34" charset="0"/>
              </a:defRPr>
            </a:lvl4pPr>
            <a:lvl5pPr marL="2057400" indent="-228600" eaLnBrk="0" hangingPunct="0">
              <a:defRPr>
                <a:solidFill>
                  <a:srgbClr val="0066FF"/>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9pPr>
          </a:lstStyle>
          <a:p>
            <a:pPr eaLnBrk="1" hangingPunct="1"/>
            <a:fld id="{DF500B02-C43F-4EB3-ADC6-F82B2397CAF5}" type="slidenum">
              <a:rPr lang="en-US" altLang="es-MX">
                <a:solidFill>
                  <a:schemeClr val="tx1"/>
                </a:solidFill>
                <a:latin typeface="Arial" panose="020B0604020202020204" pitchFamily="34" charset="0"/>
              </a:rPr>
              <a:pPr eaLnBrk="1" hangingPunct="1"/>
              <a:t>40</a:t>
            </a:fld>
            <a:endParaRPr lang="en-US" altLang="es-MX">
              <a:solidFill>
                <a:schemeClr val="tx1"/>
              </a:solidFill>
              <a:latin typeface="Arial" panose="020B0604020202020204" pitchFamily="34" charset="0"/>
            </a:endParaRPr>
          </a:p>
        </p:txBody>
      </p:sp>
      <p:sp>
        <p:nvSpPr>
          <p:cNvPr id="49155" name="Rectangle 2">
            <a:extLst>
              <a:ext uri="{FF2B5EF4-FFF2-40B4-BE49-F238E27FC236}">
                <a16:creationId xmlns:a16="http://schemas.microsoft.com/office/drawing/2014/main" id="{1C164B53-299B-4B2D-8A82-610DE59299EE}"/>
              </a:ext>
            </a:extLst>
          </p:cNvPr>
          <p:cNvSpPr>
            <a:spLocks noGrp="1" noRot="1" noChangeAspect="1" noChangeArrowheads="1" noTextEdit="1"/>
          </p:cNvSpPr>
          <p:nvPr>
            <p:ph type="sldImg"/>
          </p:nvPr>
        </p:nvSpPr>
        <p:spPr>
          <a:xfrm>
            <a:off x="371475" y="687388"/>
            <a:ext cx="6113463" cy="3440112"/>
          </a:xfrm>
          <a:ln/>
        </p:spPr>
      </p:sp>
      <p:sp>
        <p:nvSpPr>
          <p:cNvPr id="49156" name="Rectangle 3">
            <a:extLst>
              <a:ext uri="{FF2B5EF4-FFF2-40B4-BE49-F238E27FC236}">
                <a16:creationId xmlns:a16="http://schemas.microsoft.com/office/drawing/2014/main" id="{1AB4E76A-6E13-455E-9EED-15374E38D8F9}"/>
              </a:ext>
            </a:extLst>
          </p:cNvPr>
          <p:cNvSpPr>
            <a:spLocks noGrp="1" noChangeArrowheads="1"/>
          </p:cNvSpPr>
          <p:nvPr>
            <p:ph type="body" idx="1"/>
          </p:nvPr>
        </p:nvSpPr>
        <p:spPr>
          <a:xfrm>
            <a:off x="914400" y="4356100"/>
            <a:ext cx="5029200" cy="41275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s-MX"/>
              <a:t>Valley Fever is a potentially serious disease caused by inhalation of  a specific fungal spores.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27260036-AB6A-4144-B0FF-49E64B7B0CC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rgbClr val="0066FF"/>
                </a:solidFill>
                <a:latin typeface="Arial Rounded MT Bold" panose="020F0704030504030204" pitchFamily="34" charset="0"/>
                <a:cs typeface="Arial" panose="020B0604020202020204" pitchFamily="34" charset="0"/>
              </a:defRPr>
            </a:lvl1pPr>
            <a:lvl2pPr marL="742950" indent="-285750" eaLnBrk="0" hangingPunct="0">
              <a:defRPr>
                <a:solidFill>
                  <a:srgbClr val="0066FF"/>
                </a:solidFill>
                <a:latin typeface="Arial Rounded MT Bold" panose="020F0704030504030204" pitchFamily="34" charset="0"/>
                <a:cs typeface="Arial" panose="020B0604020202020204" pitchFamily="34" charset="0"/>
              </a:defRPr>
            </a:lvl2pPr>
            <a:lvl3pPr marL="1143000" indent="-228600" eaLnBrk="0" hangingPunct="0">
              <a:defRPr>
                <a:solidFill>
                  <a:srgbClr val="0066FF"/>
                </a:solidFill>
                <a:latin typeface="Arial Rounded MT Bold" panose="020F0704030504030204" pitchFamily="34" charset="0"/>
                <a:cs typeface="Arial" panose="020B0604020202020204" pitchFamily="34" charset="0"/>
              </a:defRPr>
            </a:lvl3pPr>
            <a:lvl4pPr marL="1600200" indent="-228600" eaLnBrk="0" hangingPunct="0">
              <a:defRPr>
                <a:solidFill>
                  <a:srgbClr val="0066FF"/>
                </a:solidFill>
                <a:latin typeface="Arial Rounded MT Bold" panose="020F0704030504030204" pitchFamily="34" charset="0"/>
                <a:cs typeface="Arial" panose="020B0604020202020204" pitchFamily="34" charset="0"/>
              </a:defRPr>
            </a:lvl4pPr>
            <a:lvl5pPr marL="2057400" indent="-228600" eaLnBrk="0" hangingPunct="0">
              <a:defRPr>
                <a:solidFill>
                  <a:srgbClr val="0066FF"/>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9pPr>
          </a:lstStyle>
          <a:p>
            <a:pPr eaLnBrk="1" hangingPunct="1"/>
            <a:fld id="{EFCBAC14-B65E-488F-A0B1-424D1E51A974}" type="slidenum">
              <a:rPr lang="en-US" altLang="es-MX">
                <a:solidFill>
                  <a:schemeClr val="tx1"/>
                </a:solidFill>
                <a:latin typeface="Arial" panose="020B0604020202020204" pitchFamily="34" charset="0"/>
              </a:rPr>
              <a:pPr eaLnBrk="1" hangingPunct="1"/>
              <a:t>41</a:t>
            </a:fld>
            <a:endParaRPr lang="en-US" altLang="es-MX">
              <a:solidFill>
                <a:schemeClr val="tx1"/>
              </a:solidFill>
              <a:latin typeface="Arial" panose="020B0604020202020204" pitchFamily="34" charset="0"/>
            </a:endParaRPr>
          </a:p>
        </p:txBody>
      </p:sp>
      <p:sp>
        <p:nvSpPr>
          <p:cNvPr id="50179" name="Rectangle 2">
            <a:extLst>
              <a:ext uri="{FF2B5EF4-FFF2-40B4-BE49-F238E27FC236}">
                <a16:creationId xmlns:a16="http://schemas.microsoft.com/office/drawing/2014/main" id="{75FD8475-5199-4434-8C4C-C72EB219177B}"/>
              </a:ext>
            </a:extLst>
          </p:cNvPr>
          <p:cNvSpPr>
            <a:spLocks noGrp="1" noRot="1" noChangeAspect="1" noChangeArrowheads="1" noTextEdit="1"/>
          </p:cNvSpPr>
          <p:nvPr>
            <p:ph type="sldImg"/>
          </p:nvPr>
        </p:nvSpPr>
        <p:spPr>
          <a:xfrm>
            <a:off x="371475" y="687388"/>
            <a:ext cx="6113463" cy="3440112"/>
          </a:xfrm>
          <a:ln/>
        </p:spPr>
      </p:sp>
      <p:sp>
        <p:nvSpPr>
          <p:cNvPr id="50180" name="Rectangle 3">
            <a:extLst>
              <a:ext uri="{FF2B5EF4-FFF2-40B4-BE49-F238E27FC236}">
                <a16:creationId xmlns:a16="http://schemas.microsoft.com/office/drawing/2014/main" id="{4FDCD893-4734-4592-824C-527F1F798EDD}"/>
              </a:ext>
            </a:extLst>
          </p:cNvPr>
          <p:cNvSpPr>
            <a:spLocks noGrp="1" noChangeArrowheads="1"/>
          </p:cNvSpPr>
          <p:nvPr>
            <p:ph type="body" idx="1"/>
          </p:nvPr>
        </p:nvSpPr>
        <p:spPr>
          <a:xfrm>
            <a:off x="914400" y="4356100"/>
            <a:ext cx="5029200" cy="41275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s-MX"/>
              <a:t>The Northridge EQ in the LA area occurred in the morning of January 17, 1994 (M 6.4); 71 killed and $42 billion property loss.</a:t>
            </a:r>
          </a:p>
          <a:p>
            <a:pPr eaLnBrk="1" hangingPunct="1"/>
            <a:r>
              <a:rPr lang="en-US" altLang="es-MX"/>
              <a:t>The incidence of Valley Fever is influence by the occurrence and strength of earthquakes in the region. The example shown illustrates the typical increase in the incidence of Valley Fever following a strong earthquake. As the name implies, earthquakes shake the ground, this causes dust to rise up. The dust, carrying fungal spores is then transported by find to residential areas where people inhale the spores.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8648F9E6-AAF7-4828-B0F8-23D26583241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rgbClr val="0066FF"/>
                </a:solidFill>
                <a:latin typeface="Arial Rounded MT Bold" panose="020F0704030504030204" pitchFamily="34" charset="0"/>
                <a:cs typeface="Arial" panose="020B0604020202020204" pitchFamily="34" charset="0"/>
              </a:defRPr>
            </a:lvl1pPr>
            <a:lvl2pPr marL="742950" indent="-285750" eaLnBrk="0" hangingPunct="0">
              <a:defRPr>
                <a:solidFill>
                  <a:srgbClr val="0066FF"/>
                </a:solidFill>
                <a:latin typeface="Arial Rounded MT Bold" panose="020F0704030504030204" pitchFamily="34" charset="0"/>
                <a:cs typeface="Arial" panose="020B0604020202020204" pitchFamily="34" charset="0"/>
              </a:defRPr>
            </a:lvl2pPr>
            <a:lvl3pPr marL="1143000" indent="-228600" eaLnBrk="0" hangingPunct="0">
              <a:defRPr>
                <a:solidFill>
                  <a:srgbClr val="0066FF"/>
                </a:solidFill>
                <a:latin typeface="Arial Rounded MT Bold" panose="020F0704030504030204" pitchFamily="34" charset="0"/>
                <a:cs typeface="Arial" panose="020B0604020202020204" pitchFamily="34" charset="0"/>
              </a:defRPr>
            </a:lvl3pPr>
            <a:lvl4pPr marL="1600200" indent="-228600" eaLnBrk="0" hangingPunct="0">
              <a:defRPr>
                <a:solidFill>
                  <a:srgbClr val="0066FF"/>
                </a:solidFill>
                <a:latin typeface="Arial Rounded MT Bold" panose="020F0704030504030204" pitchFamily="34" charset="0"/>
                <a:cs typeface="Arial" panose="020B0604020202020204" pitchFamily="34" charset="0"/>
              </a:defRPr>
            </a:lvl4pPr>
            <a:lvl5pPr marL="2057400" indent="-228600" eaLnBrk="0" hangingPunct="0">
              <a:defRPr>
                <a:solidFill>
                  <a:srgbClr val="0066FF"/>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9pPr>
          </a:lstStyle>
          <a:p>
            <a:pPr eaLnBrk="1" hangingPunct="1"/>
            <a:fld id="{65F45F16-F33D-4EDA-B4F0-BCEB73998E97}" type="slidenum">
              <a:rPr lang="en-US" altLang="es-MX">
                <a:solidFill>
                  <a:schemeClr val="tx1"/>
                </a:solidFill>
                <a:latin typeface="Arial" panose="020B0604020202020204" pitchFamily="34" charset="0"/>
              </a:rPr>
              <a:pPr eaLnBrk="1" hangingPunct="1"/>
              <a:t>42</a:t>
            </a:fld>
            <a:endParaRPr lang="en-US" altLang="es-MX">
              <a:solidFill>
                <a:schemeClr val="tx1"/>
              </a:solidFill>
              <a:latin typeface="Arial" panose="020B0604020202020204" pitchFamily="34" charset="0"/>
            </a:endParaRPr>
          </a:p>
        </p:txBody>
      </p:sp>
      <p:sp>
        <p:nvSpPr>
          <p:cNvPr id="51203" name="Rectangle 2">
            <a:extLst>
              <a:ext uri="{FF2B5EF4-FFF2-40B4-BE49-F238E27FC236}">
                <a16:creationId xmlns:a16="http://schemas.microsoft.com/office/drawing/2014/main" id="{EDF4DB19-0302-40A0-9AA6-70302B6A1EE2}"/>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ED7DF717-EC66-44F1-A430-BB24C3876E8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s-MX"/>
              <a:t>These are some photographs of the Mt. Pinatubo that caused 900 deaths and its ashes styled in the atmosphere for three weeks.  What is generally not known about such eruptions is the health impact it produces.  It is estimated that the June 1991 eruption (after 600 years of dormancy) within two days of eruption, resulted in:</a:t>
            </a:r>
          </a:p>
          <a:p>
            <a:pPr eaLnBrk="1" hangingPunct="1">
              <a:buFontTx/>
              <a:buChar char="•"/>
            </a:pPr>
            <a:r>
              <a:rPr lang="en-US" altLang="es-MX"/>
              <a:t>Ejection of 10 billion tonnes of magma</a:t>
            </a:r>
          </a:p>
          <a:p>
            <a:pPr eaLnBrk="1" hangingPunct="1">
              <a:buFontTx/>
              <a:buChar char="•"/>
            </a:pPr>
            <a:r>
              <a:rPr lang="en-US" altLang="es-MX"/>
              <a:t>20 million tonnes of SO2 (the resulting aerosols impacted global climate for 3 years)</a:t>
            </a:r>
          </a:p>
          <a:p>
            <a:pPr eaLnBrk="1" hangingPunct="1">
              <a:buFontTx/>
              <a:buChar char="•"/>
            </a:pPr>
            <a:r>
              <a:rPr lang="en-US" altLang="es-MX"/>
              <a:t>Released ~ 800,000 tonnes of Zn</a:t>
            </a:r>
          </a:p>
          <a:p>
            <a:pPr eaLnBrk="1" hangingPunct="1">
              <a:buFontTx/>
              <a:buChar char="•"/>
            </a:pPr>
            <a:r>
              <a:rPr lang="en-US" altLang="es-MX"/>
              <a:t>600,000 tonnes of Cu</a:t>
            </a:r>
          </a:p>
          <a:p>
            <a:pPr eaLnBrk="1" hangingPunct="1">
              <a:buFontTx/>
              <a:buChar char="•"/>
            </a:pPr>
            <a:r>
              <a:rPr lang="en-US" altLang="es-MX"/>
              <a:t>550,000 tonnes of Cr</a:t>
            </a:r>
          </a:p>
          <a:p>
            <a:pPr eaLnBrk="1" hangingPunct="1">
              <a:buFontTx/>
              <a:buChar char="•"/>
            </a:pPr>
            <a:r>
              <a:rPr lang="en-US" altLang="es-MX"/>
              <a:t>100,000 tonnes of Pb</a:t>
            </a:r>
          </a:p>
          <a:p>
            <a:pPr eaLnBrk="1" hangingPunct="1">
              <a:buFontTx/>
              <a:buChar char="•"/>
            </a:pPr>
            <a:r>
              <a:rPr lang="en-US" altLang="es-MX"/>
              <a:t>1,000 tonnes of Cd</a:t>
            </a:r>
          </a:p>
          <a:p>
            <a:pPr eaLnBrk="1" hangingPunct="1">
              <a:buFontTx/>
              <a:buChar char="•"/>
            </a:pPr>
            <a:r>
              <a:rPr lang="en-US" altLang="es-MX"/>
              <a:t>10,000 tonnes of As</a:t>
            </a:r>
          </a:p>
          <a:p>
            <a:pPr eaLnBrk="1" hangingPunct="1">
              <a:buFontTx/>
              <a:buChar char="•"/>
            </a:pPr>
            <a:r>
              <a:rPr lang="en-US" altLang="es-MX"/>
              <a:t>800 tonnes of Hg</a:t>
            </a:r>
          </a:p>
          <a:p>
            <a:pPr eaLnBrk="1" hangingPunct="1">
              <a:buFontTx/>
              <a:buChar char="•"/>
            </a:pPr>
            <a:r>
              <a:rPr lang="en-US" altLang="es-MX"/>
              <a:t>30,000 tonnes of Ni</a:t>
            </a:r>
          </a:p>
          <a:p>
            <a:pPr eaLnBrk="1" hangingPunct="1"/>
            <a:r>
              <a:rPr lang="en-US" altLang="es-MX"/>
              <a:t>At any given time 60 volcanoes on an average are erupting on the land</a:t>
            </a:r>
          </a:p>
          <a:p>
            <a:pPr eaLnBrk="1" hangingPunct="1"/>
            <a:r>
              <a:rPr lang="en-US" altLang="es-MX"/>
              <a:t>3,000 submarine vents are actively discharging materials</a:t>
            </a:r>
          </a:p>
          <a:p>
            <a:pPr eaLnBrk="1" hangingPunct="1"/>
            <a:endParaRPr lang="en-US" altLang="es-MX"/>
          </a:p>
          <a:p>
            <a:pPr eaLnBrk="1" hangingPunct="1"/>
            <a:endParaRPr lang="en-US" altLang="es-MX"/>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2C33D84F-E165-46DC-88F2-1CB01BB41C9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rgbClr val="0066FF"/>
                </a:solidFill>
                <a:latin typeface="Arial Rounded MT Bold" panose="020F0704030504030204" pitchFamily="34" charset="0"/>
                <a:cs typeface="Arial" panose="020B0604020202020204" pitchFamily="34" charset="0"/>
              </a:defRPr>
            </a:lvl1pPr>
            <a:lvl2pPr marL="742950" indent="-285750" eaLnBrk="0" hangingPunct="0">
              <a:defRPr>
                <a:solidFill>
                  <a:srgbClr val="0066FF"/>
                </a:solidFill>
                <a:latin typeface="Arial Rounded MT Bold" panose="020F0704030504030204" pitchFamily="34" charset="0"/>
                <a:cs typeface="Arial" panose="020B0604020202020204" pitchFamily="34" charset="0"/>
              </a:defRPr>
            </a:lvl2pPr>
            <a:lvl3pPr marL="1143000" indent="-228600" eaLnBrk="0" hangingPunct="0">
              <a:defRPr>
                <a:solidFill>
                  <a:srgbClr val="0066FF"/>
                </a:solidFill>
                <a:latin typeface="Arial Rounded MT Bold" panose="020F0704030504030204" pitchFamily="34" charset="0"/>
                <a:cs typeface="Arial" panose="020B0604020202020204" pitchFamily="34" charset="0"/>
              </a:defRPr>
            </a:lvl3pPr>
            <a:lvl4pPr marL="1600200" indent="-228600" eaLnBrk="0" hangingPunct="0">
              <a:defRPr>
                <a:solidFill>
                  <a:srgbClr val="0066FF"/>
                </a:solidFill>
                <a:latin typeface="Arial Rounded MT Bold" panose="020F0704030504030204" pitchFamily="34" charset="0"/>
                <a:cs typeface="Arial" panose="020B0604020202020204" pitchFamily="34" charset="0"/>
              </a:defRPr>
            </a:lvl4pPr>
            <a:lvl5pPr marL="2057400" indent="-228600" eaLnBrk="0" hangingPunct="0">
              <a:defRPr>
                <a:solidFill>
                  <a:srgbClr val="0066FF"/>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9pPr>
          </a:lstStyle>
          <a:p>
            <a:pPr eaLnBrk="1" hangingPunct="1"/>
            <a:fld id="{CE8D0288-9552-4D04-8E24-8748DCDBE137}" type="slidenum">
              <a:rPr lang="en-US" altLang="es-MX">
                <a:solidFill>
                  <a:schemeClr val="tx1"/>
                </a:solidFill>
                <a:latin typeface="Arial" panose="020B0604020202020204" pitchFamily="34" charset="0"/>
              </a:rPr>
              <a:pPr eaLnBrk="1" hangingPunct="1"/>
              <a:t>43</a:t>
            </a:fld>
            <a:endParaRPr lang="en-US" altLang="es-MX">
              <a:solidFill>
                <a:schemeClr val="tx1"/>
              </a:solidFill>
              <a:latin typeface="Arial" panose="020B0604020202020204" pitchFamily="34" charset="0"/>
            </a:endParaRPr>
          </a:p>
        </p:txBody>
      </p:sp>
      <p:sp>
        <p:nvSpPr>
          <p:cNvPr id="52227" name="Rectangle 2">
            <a:extLst>
              <a:ext uri="{FF2B5EF4-FFF2-40B4-BE49-F238E27FC236}">
                <a16:creationId xmlns:a16="http://schemas.microsoft.com/office/drawing/2014/main" id="{10DA0930-37D1-42D7-ADE6-BF211D1B0B56}"/>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6966C057-A58F-4C1A-AFA4-844A8D640FD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s-MX" altLang="es-MX"/>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C40F410A-6F0E-4E61-90D8-A48B8AFDB50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rgbClr val="0066FF"/>
                </a:solidFill>
                <a:latin typeface="Arial Rounded MT Bold" panose="020F0704030504030204" pitchFamily="34" charset="0"/>
                <a:cs typeface="Arial" panose="020B0604020202020204" pitchFamily="34" charset="0"/>
              </a:defRPr>
            </a:lvl1pPr>
            <a:lvl2pPr marL="742950" indent="-285750" eaLnBrk="0" hangingPunct="0">
              <a:defRPr>
                <a:solidFill>
                  <a:srgbClr val="0066FF"/>
                </a:solidFill>
                <a:latin typeface="Arial Rounded MT Bold" panose="020F0704030504030204" pitchFamily="34" charset="0"/>
                <a:cs typeface="Arial" panose="020B0604020202020204" pitchFamily="34" charset="0"/>
              </a:defRPr>
            </a:lvl2pPr>
            <a:lvl3pPr marL="1143000" indent="-228600" eaLnBrk="0" hangingPunct="0">
              <a:defRPr>
                <a:solidFill>
                  <a:srgbClr val="0066FF"/>
                </a:solidFill>
                <a:latin typeface="Arial Rounded MT Bold" panose="020F0704030504030204" pitchFamily="34" charset="0"/>
                <a:cs typeface="Arial" panose="020B0604020202020204" pitchFamily="34" charset="0"/>
              </a:defRPr>
            </a:lvl3pPr>
            <a:lvl4pPr marL="1600200" indent="-228600" eaLnBrk="0" hangingPunct="0">
              <a:defRPr>
                <a:solidFill>
                  <a:srgbClr val="0066FF"/>
                </a:solidFill>
                <a:latin typeface="Arial Rounded MT Bold" panose="020F0704030504030204" pitchFamily="34" charset="0"/>
                <a:cs typeface="Arial" panose="020B0604020202020204" pitchFamily="34" charset="0"/>
              </a:defRPr>
            </a:lvl4pPr>
            <a:lvl5pPr marL="2057400" indent="-228600" eaLnBrk="0" hangingPunct="0">
              <a:defRPr>
                <a:solidFill>
                  <a:srgbClr val="0066FF"/>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9pPr>
          </a:lstStyle>
          <a:p>
            <a:pPr eaLnBrk="1" hangingPunct="1"/>
            <a:fld id="{A2A88242-A321-4FFC-9A07-8AC615DB1A5A}" type="slidenum">
              <a:rPr lang="en-US" altLang="es-MX">
                <a:solidFill>
                  <a:schemeClr val="tx1"/>
                </a:solidFill>
                <a:latin typeface="Arial" panose="020B0604020202020204" pitchFamily="34" charset="0"/>
              </a:rPr>
              <a:pPr eaLnBrk="1" hangingPunct="1"/>
              <a:t>44</a:t>
            </a:fld>
            <a:endParaRPr lang="en-US" altLang="es-MX">
              <a:solidFill>
                <a:schemeClr val="tx1"/>
              </a:solidFill>
              <a:latin typeface="Arial" panose="020B0604020202020204" pitchFamily="34" charset="0"/>
            </a:endParaRPr>
          </a:p>
        </p:txBody>
      </p:sp>
      <p:sp>
        <p:nvSpPr>
          <p:cNvPr id="53251" name="Rectangle 2">
            <a:extLst>
              <a:ext uri="{FF2B5EF4-FFF2-40B4-BE49-F238E27FC236}">
                <a16:creationId xmlns:a16="http://schemas.microsoft.com/office/drawing/2014/main" id="{D6E5FA40-8C22-47EE-9604-3A8172C1DEF7}"/>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2FAB62EB-10D8-4B56-9A19-0B55B79A587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s-MX"/>
              <a:t>The Laki eruption lasted eight months during which time about 14 cubic km of basaltic lava and some tephra were erupted. Haze from the eruption was reported from Iceland to Syria. In Iceland, the haze lead to 10,000 death (20% of 50,000 population) and loss of most of the island's livestock (by eating fluorine contaminated grass), crop failure (by acid rain), and the death of one-quarter of the human residents (by famine). Ben Franklin noted the atmospheric effects of the eruption (Wood, 1992). </a:t>
            </a:r>
          </a:p>
          <a:p>
            <a:pPr eaLnBrk="1" hangingPunct="1"/>
            <a:r>
              <a:rPr lang="en-US" altLang="es-MX"/>
              <a:t>    It is estimated that 80  Mt (metric tonnes)  of sulfuric acid aerosol was released by the eruption (4 times more than El Chichon and 80 times more than Mount St. Helens).</a:t>
            </a:r>
          </a:p>
          <a:p>
            <a:pPr eaLnBrk="1" hangingPunct="1"/>
            <a:r>
              <a:rPr lang="en-US" altLang="es-MX"/>
              <a:t>  The climatic effects of the Laki eruption are impressive. In the eastern United States, the winter average temperature was 4.8 degrees C below the 225 year average. The estimate for the temperature decrease of the entire Northern Hemisphere is about 1 degree C. The top graph shows change in acidity in micro equivalents H+ per kg in the Greenland icecap. The bottom graph represents the winter temperature records in the eastern United States. From Sigurdsson (1982).</a:t>
            </a:r>
          </a:p>
          <a:p>
            <a:pPr eaLnBrk="1" hangingPunct="1"/>
            <a:r>
              <a:rPr lang="en-US" altLang="es-MX"/>
              <a:t>The Laki eruption illustrates that low energy, large volume, long duration basaltic eruptions can have climatic impacts greater than large volume explosive silica-rich eruptions. The sulfur contents of basaltic magmas are 10-100 times higher than silica-rich magmas (Palais and Sigurdsson, 1989).</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BE1B1C0F-328E-472F-8718-CA67F35AC5C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rgbClr val="0066FF"/>
                </a:solidFill>
                <a:latin typeface="Arial Rounded MT Bold" panose="020F0704030504030204" pitchFamily="34" charset="0"/>
                <a:cs typeface="Arial" panose="020B0604020202020204" pitchFamily="34" charset="0"/>
              </a:defRPr>
            </a:lvl1pPr>
            <a:lvl2pPr marL="742950" indent="-285750" eaLnBrk="0" hangingPunct="0">
              <a:defRPr>
                <a:solidFill>
                  <a:srgbClr val="0066FF"/>
                </a:solidFill>
                <a:latin typeface="Arial Rounded MT Bold" panose="020F0704030504030204" pitchFamily="34" charset="0"/>
                <a:cs typeface="Arial" panose="020B0604020202020204" pitchFamily="34" charset="0"/>
              </a:defRPr>
            </a:lvl2pPr>
            <a:lvl3pPr marL="1143000" indent="-228600" eaLnBrk="0" hangingPunct="0">
              <a:defRPr>
                <a:solidFill>
                  <a:srgbClr val="0066FF"/>
                </a:solidFill>
                <a:latin typeface="Arial Rounded MT Bold" panose="020F0704030504030204" pitchFamily="34" charset="0"/>
                <a:cs typeface="Arial" panose="020B0604020202020204" pitchFamily="34" charset="0"/>
              </a:defRPr>
            </a:lvl3pPr>
            <a:lvl4pPr marL="1600200" indent="-228600" eaLnBrk="0" hangingPunct="0">
              <a:defRPr>
                <a:solidFill>
                  <a:srgbClr val="0066FF"/>
                </a:solidFill>
                <a:latin typeface="Arial Rounded MT Bold" panose="020F0704030504030204" pitchFamily="34" charset="0"/>
                <a:cs typeface="Arial" panose="020B0604020202020204" pitchFamily="34" charset="0"/>
              </a:defRPr>
            </a:lvl4pPr>
            <a:lvl5pPr marL="2057400" indent="-228600" eaLnBrk="0" hangingPunct="0">
              <a:defRPr>
                <a:solidFill>
                  <a:srgbClr val="0066FF"/>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rgbClr val="0066FF"/>
                </a:solidFill>
                <a:latin typeface="Arial Rounded MT Bold" panose="020F0704030504030204" pitchFamily="34" charset="0"/>
                <a:cs typeface="Arial" panose="020B0604020202020204" pitchFamily="34" charset="0"/>
              </a:defRPr>
            </a:lvl9pPr>
          </a:lstStyle>
          <a:p>
            <a:pPr eaLnBrk="1" hangingPunct="1"/>
            <a:fld id="{1A65FEBA-6F91-4FBE-AE0E-3DFFAE632F23}" type="slidenum">
              <a:rPr lang="en-US" altLang="es-MX">
                <a:solidFill>
                  <a:schemeClr val="tx1"/>
                </a:solidFill>
                <a:latin typeface="Arial" panose="020B0604020202020204" pitchFamily="34" charset="0"/>
              </a:rPr>
              <a:pPr eaLnBrk="1" hangingPunct="1"/>
              <a:t>45</a:t>
            </a:fld>
            <a:endParaRPr lang="en-US" altLang="es-MX">
              <a:solidFill>
                <a:schemeClr val="tx1"/>
              </a:solidFill>
              <a:latin typeface="Arial" panose="020B0604020202020204" pitchFamily="34" charset="0"/>
            </a:endParaRPr>
          </a:p>
        </p:txBody>
      </p:sp>
      <p:sp>
        <p:nvSpPr>
          <p:cNvPr id="54275" name="Rectangle 2">
            <a:extLst>
              <a:ext uri="{FF2B5EF4-FFF2-40B4-BE49-F238E27FC236}">
                <a16:creationId xmlns:a16="http://schemas.microsoft.com/office/drawing/2014/main" id="{E63B8ED2-99BB-42C3-B0E5-ED393028E229}"/>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8E3614EC-CE8F-478D-9A19-AB0C18DC2C8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s-MX"/>
              <a:t>SO</a:t>
            </a:r>
            <a:r>
              <a:rPr lang="en-US" altLang="es-MX" baseline="-25000"/>
              <a:t>2</a:t>
            </a:r>
            <a:r>
              <a:rPr lang="en-US" altLang="es-MX"/>
              <a:t> concentration reached  up to 3000 µg/m</a:t>
            </a:r>
            <a:r>
              <a:rPr lang="en-US" altLang="es-MX" baseline="30000"/>
              <a:t>3</a:t>
            </a:r>
            <a:r>
              <a:rPr lang="en-US" altLang="es-MX"/>
              <a:t> . </a:t>
            </a:r>
          </a:p>
          <a:p>
            <a:pPr eaLnBrk="1" hangingPunct="1"/>
            <a:r>
              <a:rPr lang="en-US" altLang="es-MX"/>
              <a:t>SO</a:t>
            </a:r>
            <a:r>
              <a:rPr lang="en-US" altLang="es-MX" baseline="-25000"/>
              <a:t>2</a:t>
            </a:r>
            <a:r>
              <a:rPr lang="en-US" altLang="es-MX"/>
              <a:t> concentration of &gt; 80  µg/m</a:t>
            </a:r>
            <a:r>
              <a:rPr lang="en-US" altLang="es-MX" baseline="30000"/>
              <a:t>3</a:t>
            </a:r>
            <a:r>
              <a:rPr lang="en-US" altLang="es-MX"/>
              <a:t> aggravates bronchitis.</a:t>
            </a:r>
          </a:p>
          <a:p>
            <a:pPr eaLnBrk="1" hangingPunct="1"/>
            <a:r>
              <a:rPr lang="en-US" altLang="es-MX"/>
              <a:t>Above-normal deaths were recorded in England during the summer of 1783 (Grattan et al; 2003 in Skinner &amp; Berger, </a:t>
            </a:r>
            <a:r>
              <a:rPr lang="en-US" altLang="es-MX" i="1"/>
              <a:t>Geology &amp; Health</a:t>
            </a:r>
            <a:r>
              <a:rPr lang="en-US" altLang="es-MX"/>
              <a:t>. Oxford; p.21).</a:t>
            </a:r>
          </a:p>
          <a:p>
            <a:pPr eaLnBrk="1" hangingPunct="1"/>
            <a:r>
              <a:rPr lang="en-US" altLang="es-MX"/>
              <a:t>SO</a:t>
            </a:r>
            <a:r>
              <a:rPr lang="en-US" altLang="es-MX" baseline="-25000"/>
              <a:t>2</a:t>
            </a:r>
            <a:r>
              <a:rPr lang="en-US" altLang="es-MX"/>
              <a:t> concentration of 572  worsens asthma.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7605E05-3A32-4357-8F5D-150F7B5D2F45}" type="datetimeFigureOut">
              <a:rPr lang="es-MX" smtClean="0"/>
              <a:t>09/11/2022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3706A68-5532-4078-BBFE-3DE5502A0234}" type="slidenum">
              <a:rPr lang="es-MX" smtClean="0"/>
              <a:t>‹Nº›</a:t>
            </a:fld>
            <a:endParaRPr lang="es-MX"/>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F7605E05-3A32-4357-8F5D-150F7B5D2F45}" type="datetimeFigureOut">
              <a:rPr lang="es-MX" smtClean="0"/>
              <a:t>09/11/2022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3706A68-5532-4078-BBFE-3DE5502A0234}"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F7605E05-3A32-4357-8F5D-150F7B5D2F45}" type="datetimeFigureOut">
              <a:rPr lang="es-MX" smtClean="0"/>
              <a:t>09/11/2022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3706A68-5532-4078-BBFE-3DE5502A0234}" type="slidenum">
              <a:rPr lang="es-MX" smtClean="0"/>
              <a:t>‹Nº›</a:t>
            </a:fld>
            <a:endParaRPr lang="es-MX"/>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7605E05-3A32-4357-8F5D-150F7B5D2F45}" type="datetimeFigureOut">
              <a:rPr lang="es-MX" smtClean="0"/>
              <a:t>09/11/2022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A3706A68-5532-4078-BBFE-3DE5502A0234}" type="slidenum">
              <a:rPr lang="es-MX" smtClean="0"/>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7605E05-3A32-4357-8F5D-150F7B5D2F45}" type="datetimeFigureOut">
              <a:rPr lang="es-MX" smtClean="0"/>
              <a:t>09/11/2022</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A3706A68-5532-4078-BBFE-3DE5502A0234}" type="slidenum">
              <a:rPr lang="es-MX" smtClean="0"/>
              <a:t>‹Nº›</a:t>
            </a:fld>
            <a:endParaRPr lang="es-MX"/>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F7605E05-3A32-4357-8F5D-150F7B5D2F45}" type="datetimeFigureOut">
              <a:rPr lang="es-MX" smtClean="0"/>
              <a:t>09/11/2022</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A3706A68-5532-4078-BBFE-3DE5502A0234}"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605E05-3A32-4357-8F5D-150F7B5D2F45}" type="datetimeFigureOut">
              <a:rPr lang="es-MX" smtClean="0"/>
              <a:t>09/11/2022</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A3706A68-5532-4078-BBFE-3DE5502A0234}"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F7605E05-3A32-4357-8F5D-150F7B5D2F45}" type="datetimeFigureOut">
              <a:rPr lang="es-MX" smtClean="0"/>
              <a:t>09/11/2022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A3706A68-5532-4078-BBFE-3DE5502A0234}" type="slidenum">
              <a:rPr lang="es-MX" smtClean="0"/>
              <a:t>‹Nº›</a:t>
            </a:fld>
            <a:endParaRPr lang="es-MX"/>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F7605E05-3A32-4357-8F5D-150F7B5D2F45}" type="datetimeFigureOut">
              <a:rPr lang="es-MX" smtClean="0"/>
              <a:t>09/11/2022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A3706A68-5532-4078-BBFE-3DE5502A0234}"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F7605E05-3A32-4357-8F5D-150F7B5D2F45}" type="datetimeFigureOut">
              <a:rPr lang="es-MX" smtClean="0"/>
              <a:t>09/11/2022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3706A68-5532-4078-BBFE-3DE5502A0234}"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7605E05-3A32-4357-8F5D-150F7B5D2F45}" type="datetimeFigureOut">
              <a:rPr lang="es-MX" smtClean="0"/>
              <a:t>09/11/2022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3706A68-5532-4078-BBFE-3DE5502A0234}"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fld id="{F7605E05-3A32-4357-8F5D-150F7B5D2F45}" type="datetimeFigureOut">
              <a:rPr lang="es-MX" smtClean="0"/>
              <a:t>09/11/2022</a:t>
            </a:fld>
            <a:endParaRPr lang="es-MX"/>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endParaRPr lang="es-MX"/>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A3706A68-5532-4078-BBFE-3DE5502A0234}"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jpg"/><Relationship Id="rId18" Type="http://schemas.openxmlformats.org/officeDocument/2006/relationships/image" Target="../media/image2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jpg"/><Relationship Id="rId2" Type="http://schemas.openxmlformats.org/officeDocument/2006/relationships/image" Target="../media/image8.png"/><Relationship Id="rId16"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26.png"/><Relationship Id="rId7" Type="http://schemas.openxmlformats.org/officeDocument/2006/relationships/image" Target="../media/image30.jp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jp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jpg"/><Relationship Id="rId5" Type="http://schemas.openxmlformats.org/officeDocument/2006/relationships/image" Target="../media/image45.png"/><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jpg"/><Relationship Id="rId14" Type="http://schemas.openxmlformats.org/officeDocument/2006/relationships/image" Target="../media/image61.png"/></Relationships>
</file>

<file path=ppt/slides/_rels/slide11.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70.jpg"/></Relationships>
</file>

<file path=ppt/slides/_rels/slide12.xml.rels><?xml version="1.0" encoding="UTF-8" standalone="yes"?>
<Relationships xmlns="http://schemas.openxmlformats.org/package/2006/relationships"><Relationship Id="rId8" Type="http://schemas.openxmlformats.org/officeDocument/2006/relationships/image" Target="../media/image77.jpg"/><Relationship Id="rId3" Type="http://schemas.openxmlformats.org/officeDocument/2006/relationships/image" Target="../media/image72.png"/><Relationship Id="rId7" Type="http://schemas.openxmlformats.org/officeDocument/2006/relationships/image" Target="../media/image76.jpg"/><Relationship Id="rId12" Type="http://schemas.openxmlformats.org/officeDocument/2006/relationships/image" Target="../media/image81.jpg"/><Relationship Id="rId2"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75.png"/><Relationship Id="rId11" Type="http://schemas.openxmlformats.org/officeDocument/2006/relationships/image" Target="../media/image80.jpg"/><Relationship Id="rId5" Type="http://schemas.openxmlformats.org/officeDocument/2006/relationships/image" Target="../media/image74.png"/><Relationship Id="rId10" Type="http://schemas.openxmlformats.org/officeDocument/2006/relationships/image" Target="../media/image79.jpg"/><Relationship Id="rId4" Type="http://schemas.openxmlformats.org/officeDocument/2006/relationships/image" Target="../media/image73.png"/><Relationship Id="rId9" Type="http://schemas.openxmlformats.org/officeDocument/2006/relationships/image" Target="../media/image78.png"/></Relationships>
</file>

<file path=ppt/slides/_rels/slide13.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3.jpg"/><Relationship Id="rId3" Type="http://schemas.openxmlformats.org/officeDocument/2006/relationships/image" Target="../media/image83.jpg"/><Relationship Id="rId7" Type="http://schemas.openxmlformats.org/officeDocument/2006/relationships/image" Target="../media/image87.png"/><Relationship Id="rId12" Type="http://schemas.openxmlformats.org/officeDocument/2006/relationships/image" Target="../media/image92.png"/><Relationship Id="rId2" Type="http://schemas.openxmlformats.org/officeDocument/2006/relationships/image" Target="../media/image82.png"/><Relationship Id="rId1" Type="http://schemas.openxmlformats.org/officeDocument/2006/relationships/slideLayout" Target="../slideLayouts/slideLayout7.xml"/><Relationship Id="rId6" Type="http://schemas.openxmlformats.org/officeDocument/2006/relationships/image" Target="../media/image86.png"/><Relationship Id="rId11" Type="http://schemas.openxmlformats.org/officeDocument/2006/relationships/image" Target="../media/image91.jpg"/><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s>
</file>

<file path=ppt/slides/_rels/slide14.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jpg"/><Relationship Id="rId2" Type="http://schemas.openxmlformats.org/officeDocument/2006/relationships/image" Target="../media/image94.png"/><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 Id="rId9" Type="http://schemas.openxmlformats.org/officeDocument/2006/relationships/image" Target="../media/image101.jpg"/></Relationships>
</file>

<file path=ppt/slides/_rels/slide15.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106.png"/><Relationship Id="rId11" Type="http://schemas.openxmlformats.org/officeDocument/2006/relationships/image" Target="../media/image111.jpg"/><Relationship Id="rId5" Type="http://schemas.openxmlformats.org/officeDocument/2006/relationships/image" Target="../media/image105.png"/><Relationship Id="rId10" Type="http://schemas.openxmlformats.org/officeDocument/2006/relationships/image" Target="../media/image110.png"/><Relationship Id="rId4" Type="http://schemas.openxmlformats.org/officeDocument/2006/relationships/image" Target="../media/image104.png"/><Relationship Id="rId9" Type="http://schemas.openxmlformats.org/officeDocument/2006/relationships/image" Target="../media/image109.jpg"/></Relationships>
</file>

<file path=ppt/slides/_rels/slide16.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13.png"/><Relationship Id="rId7" Type="http://schemas.openxmlformats.org/officeDocument/2006/relationships/image" Target="../media/image117.png"/><Relationship Id="rId2" Type="http://schemas.openxmlformats.org/officeDocument/2006/relationships/image" Target="../media/image112.png"/><Relationship Id="rId1" Type="http://schemas.openxmlformats.org/officeDocument/2006/relationships/slideLayout" Target="../slideLayouts/slideLayout7.xml"/><Relationship Id="rId6" Type="http://schemas.openxmlformats.org/officeDocument/2006/relationships/image" Target="../media/image116.png"/><Relationship Id="rId11" Type="http://schemas.openxmlformats.org/officeDocument/2006/relationships/image" Target="../media/image121.jpg"/><Relationship Id="rId5" Type="http://schemas.openxmlformats.org/officeDocument/2006/relationships/image" Target="../media/image115.png"/><Relationship Id="rId10" Type="http://schemas.openxmlformats.org/officeDocument/2006/relationships/image" Target="../media/image120.png"/><Relationship Id="rId4" Type="http://schemas.openxmlformats.org/officeDocument/2006/relationships/image" Target="../media/image114.png"/><Relationship Id="rId9" Type="http://schemas.openxmlformats.org/officeDocument/2006/relationships/image" Target="../media/image119.jpg"/></Relationships>
</file>

<file path=ppt/slides/_rels/slide1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7.xml"/><Relationship Id="rId5" Type="http://schemas.openxmlformats.org/officeDocument/2006/relationships/image" Target="../media/image125.jpg"/><Relationship Id="rId4" Type="http://schemas.openxmlformats.org/officeDocument/2006/relationships/image" Target="../media/image124.png"/></Relationships>
</file>

<file path=ppt/slides/_rels/slide18.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7.png"/><Relationship Id="rId7" Type="http://schemas.openxmlformats.org/officeDocument/2006/relationships/image" Target="../media/image131.png"/><Relationship Id="rId12" Type="http://schemas.openxmlformats.org/officeDocument/2006/relationships/image" Target="../media/image136.png"/><Relationship Id="rId2" Type="http://schemas.openxmlformats.org/officeDocument/2006/relationships/image" Target="../media/image126.png"/><Relationship Id="rId1" Type="http://schemas.openxmlformats.org/officeDocument/2006/relationships/slideLayout" Target="../slideLayouts/slideLayout7.xml"/><Relationship Id="rId6" Type="http://schemas.openxmlformats.org/officeDocument/2006/relationships/image" Target="../media/image130.png"/><Relationship Id="rId11" Type="http://schemas.openxmlformats.org/officeDocument/2006/relationships/image" Target="../media/image135.png"/><Relationship Id="rId5" Type="http://schemas.openxmlformats.org/officeDocument/2006/relationships/image" Target="../media/image129.png"/><Relationship Id="rId10" Type="http://schemas.openxmlformats.org/officeDocument/2006/relationships/image" Target="../media/image134.png"/><Relationship Id="rId4" Type="http://schemas.openxmlformats.org/officeDocument/2006/relationships/image" Target="../media/image128.png"/><Relationship Id="rId9" Type="http://schemas.openxmlformats.org/officeDocument/2006/relationships/image" Target="../media/image133.png"/></Relationships>
</file>

<file path=ppt/slides/_rels/slide19.xml.rels><?xml version="1.0" encoding="UTF-8" standalone="yes"?>
<Relationships xmlns="http://schemas.openxmlformats.org/package/2006/relationships"><Relationship Id="rId8" Type="http://schemas.openxmlformats.org/officeDocument/2006/relationships/image" Target="../media/image143.png"/><Relationship Id="rId3" Type="http://schemas.openxmlformats.org/officeDocument/2006/relationships/image" Target="../media/image138.png"/><Relationship Id="rId7" Type="http://schemas.openxmlformats.org/officeDocument/2006/relationships/image" Target="../media/image142.png"/><Relationship Id="rId2" Type="http://schemas.openxmlformats.org/officeDocument/2006/relationships/image" Target="../media/image137.png"/><Relationship Id="rId1" Type="http://schemas.openxmlformats.org/officeDocument/2006/relationships/slideLayout" Target="../slideLayouts/slideLayout7.xml"/><Relationship Id="rId6" Type="http://schemas.openxmlformats.org/officeDocument/2006/relationships/image" Target="../media/image141.png"/><Relationship Id="rId5" Type="http://schemas.openxmlformats.org/officeDocument/2006/relationships/image" Target="../media/image140.png"/><Relationship Id="rId10" Type="http://schemas.openxmlformats.org/officeDocument/2006/relationships/image" Target="../media/image145.png"/><Relationship Id="rId4" Type="http://schemas.openxmlformats.org/officeDocument/2006/relationships/image" Target="../media/image139.png"/><Relationship Id="rId9" Type="http://schemas.openxmlformats.org/officeDocument/2006/relationships/image" Target="../media/image144.png"/></Relationships>
</file>

<file path=ppt/slides/_rels/slide20.xml.rels><?xml version="1.0" encoding="UTF-8" standalone="yes"?>
<Relationships xmlns="http://schemas.openxmlformats.org/package/2006/relationships"><Relationship Id="rId8" Type="http://schemas.openxmlformats.org/officeDocument/2006/relationships/image" Target="../media/image152.png"/><Relationship Id="rId13" Type="http://schemas.openxmlformats.org/officeDocument/2006/relationships/image" Target="../media/image157.png"/><Relationship Id="rId18" Type="http://schemas.openxmlformats.org/officeDocument/2006/relationships/image" Target="../media/image162.png"/><Relationship Id="rId3" Type="http://schemas.openxmlformats.org/officeDocument/2006/relationships/image" Target="../media/image147.png"/><Relationship Id="rId21" Type="http://schemas.openxmlformats.org/officeDocument/2006/relationships/image" Target="../media/image165.png"/><Relationship Id="rId7" Type="http://schemas.openxmlformats.org/officeDocument/2006/relationships/image" Target="../media/image151.png"/><Relationship Id="rId12" Type="http://schemas.openxmlformats.org/officeDocument/2006/relationships/image" Target="../media/image156.png"/><Relationship Id="rId17" Type="http://schemas.openxmlformats.org/officeDocument/2006/relationships/image" Target="../media/image161.png"/><Relationship Id="rId25" Type="http://schemas.openxmlformats.org/officeDocument/2006/relationships/image" Target="../media/image169.png"/><Relationship Id="rId2" Type="http://schemas.openxmlformats.org/officeDocument/2006/relationships/image" Target="../media/image146.png"/><Relationship Id="rId16" Type="http://schemas.openxmlformats.org/officeDocument/2006/relationships/image" Target="../media/image160.png"/><Relationship Id="rId20" Type="http://schemas.openxmlformats.org/officeDocument/2006/relationships/image" Target="../media/image164.png"/><Relationship Id="rId1" Type="http://schemas.openxmlformats.org/officeDocument/2006/relationships/slideLayout" Target="../slideLayouts/slideLayout7.xml"/><Relationship Id="rId6" Type="http://schemas.openxmlformats.org/officeDocument/2006/relationships/image" Target="../media/image150.jpg"/><Relationship Id="rId11" Type="http://schemas.openxmlformats.org/officeDocument/2006/relationships/image" Target="../media/image155.png"/><Relationship Id="rId24" Type="http://schemas.openxmlformats.org/officeDocument/2006/relationships/image" Target="../media/image168.png"/><Relationship Id="rId5" Type="http://schemas.openxmlformats.org/officeDocument/2006/relationships/image" Target="../media/image149.jpg"/><Relationship Id="rId15" Type="http://schemas.openxmlformats.org/officeDocument/2006/relationships/image" Target="../media/image159.png"/><Relationship Id="rId23" Type="http://schemas.openxmlformats.org/officeDocument/2006/relationships/image" Target="../media/image167.png"/><Relationship Id="rId10" Type="http://schemas.openxmlformats.org/officeDocument/2006/relationships/image" Target="../media/image154.png"/><Relationship Id="rId19" Type="http://schemas.openxmlformats.org/officeDocument/2006/relationships/image" Target="../media/image163.png"/><Relationship Id="rId4" Type="http://schemas.openxmlformats.org/officeDocument/2006/relationships/image" Target="../media/image148.png"/><Relationship Id="rId9" Type="http://schemas.openxmlformats.org/officeDocument/2006/relationships/image" Target="../media/image153.png"/><Relationship Id="rId14" Type="http://schemas.openxmlformats.org/officeDocument/2006/relationships/image" Target="../media/image158.png"/><Relationship Id="rId22" Type="http://schemas.openxmlformats.org/officeDocument/2006/relationships/image" Target="../media/image166.png"/></Relationships>
</file>

<file path=ppt/slides/_rels/slide21.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2.e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73.e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1.xml"/><Relationship Id="rId4" Type="http://schemas.openxmlformats.org/officeDocument/2006/relationships/image" Target="../media/image18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jpeg"/><Relationship Id="rId1" Type="http://schemas.openxmlformats.org/officeDocument/2006/relationships/slideLayout" Target="../slideLayouts/slideLayout1.xml"/><Relationship Id="rId4" Type="http://schemas.openxmlformats.org/officeDocument/2006/relationships/image" Target="../media/image184.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88.jpeg"/><Relationship Id="rId4" Type="http://schemas.openxmlformats.org/officeDocument/2006/relationships/image" Target="../media/image187.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89.emf"/><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91.jpeg"/><Relationship Id="rId4" Type="http://schemas.openxmlformats.org/officeDocument/2006/relationships/image" Target="../media/image190.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9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volcano.und.nodak.edu/vwdocs/Gases/laki.html"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edjackson.ca/19thcenturyiceland/eruption/eruption1783.htm"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CFF00F-B2D4-4D4F-86D6-EBD3E953D9B4}"/>
              </a:ext>
            </a:extLst>
          </p:cNvPr>
          <p:cNvSpPr>
            <a:spLocks noGrp="1"/>
          </p:cNvSpPr>
          <p:nvPr>
            <p:ph type="ctrTitle"/>
          </p:nvPr>
        </p:nvSpPr>
        <p:spPr/>
        <p:txBody>
          <a:bodyPr/>
          <a:lstStyle/>
          <a:p>
            <a:r>
              <a:rPr lang="es-MX" dirty="0"/>
              <a:t>INGENIERÍA EN CIENCIAS AMBIENTALES</a:t>
            </a:r>
          </a:p>
        </p:txBody>
      </p:sp>
      <p:sp>
        <p:nvSpPr>
          <p:cNvPr id="3" name="Subtítulo 2">
            <a:extLst>
              <a:ext uri="{FF2B5EF4-FFF2-40B4-BE49-F238E27FC236}">
                <a16:creationId xmlns:a16="http://schemas.microsoft.com/office/drawing/2014/main" id="{FFA5C4C9-386C-4CC8-9451-B1DA258D348B}"/>
              </a:ext>
            </a:extLst>
          </p:cNvPr>
          <p:cNvSpPr>
            <a:spLocks noGrp="1"/>
          </p:cNvSpPr>
          <p:nvPr>
            <p:ph type="subTitle" idx="1"/>
          </p:nvPr>
        </p:nvSpPr>
        <p:spPr/>
        <p:txBody>
          <a:bodyPr/>
          <a:lstStyle/>
          <a:p>
            <a:pPr algn="r"/>
            <a:r>
              <a:rPr lang="es-MX" dirty="0"/>
              <a:t>Semestre 2022-2</a:t>
            </a:r>
          </a:p>
        </p:txBody>
      </p:sp>
    </p:spTree>
    <p:extLst>
      <p:ext uri="{BB962C8B-B14F-4D97-AF65-F5344CB8AC3E}">
        <p14:creationId xmlns:p14="http://schemas.microsoft.com/office/powerpoint/2010/main" val="3608058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1868424" y="708660"/>
            <a:ext cx="8474964" cy="1295400"/>
          </a:xfrm>
          <a:prstGeom prst="rect">
            <a:avLst/>
          </a:prstGeom>
          <a:blipFill>
            <a:blip r:embed="rId2" cstate="print"/>
            <a:stretch>
              <a:fillRect/>
            </a:stretch>
          </a:blipFill>
        </p:spPr>
        <p:txBody>
          <a:bodyPr wrap="square" lIns="0" tIns="0" rIns="0" bIns="0" rtlCol="0">
            <a:noAutofit/>
          </a:bodyPr>
          <a:lstStyle/>
          <a:p>
            <a:endParaRPr/>
          </a:p>
        </p:txBody>
      </p:sp>
      <p:sp>
        <p:nvSpPr>
          <p:cNvPr id="9" name="object 9"/>
          <p:cNvSpPr/>
          <p:nvPr/>
        </p:nvSpPr>
        <p:spPr>
          <a:xfrm>
            <a:off x="1827276" y="688848"/>
            <a:ext cx="8555736" cy="1388364"/>
          </a:xfrm>
          <a:prstGeom prst="rect">
            <a:avLst/>
          </a:prstGeom>
          <a:blipFill>
            <a:blip r:embed="rId3" cstate="print"/>
            <a:stretch>
              <a:fillRect/>
            </a:stretch>
          </a:blipFill>
        </p:spPr>
        <p:txBody>
          <a:bodyPr wrap="square" lIns="0" tIns="0" rIns="0" bIns="0" rtlCol="0">
            <a:noAutofit/>
          </a:bodyPr>
          <a:lstStyle/>
          <a:p>
            <a:endParaRPr/>
          </a:p>
        </p:txBody>
      </p:sp>
      <p:sp>
        <p:nvSpPr>
          <p:cNvPr id="10" name="object 10"/>
          <p:cNvSpPr/>
          <p:nvPr/>
        </p:nvSpPr>
        <p:spPr>
          <a:xfrm>
            <a:off x="1915668" y="736091"/>
            <a:ext cx="8380476" cy="1200912"/>
          </a:xfrm>
          <a:prstGeom prst="rect">
            <a:avLst/>
          </a:prstGeom>
          <a:blipFill>
            <a:blip r:embed="rId4" cstate="print"/>
            <a:stretch>
              <a:fillRect/>
            </a:stretch>
          </a:blipFill>
        </p:spPr>
        <p:txBody>
          <a:bodyPr wrap="square" lIns="0" tIns="0" rIns="0" bIns="0" rtlCol="0">
            <a:noAutofit/>
          </a:bodyPr>
          <a:lstStyle/>
          <a:p>
            <a:pPr algn="ctr"/>
            <a:r>
              <a:rPr lang="es-MX" sz="4400" dirty="0"/>
              <a:t>GEOLOGÍA MÉDICA</a:t>
            </a:r>
            <a:endParaRPr sz="4400" dirty="0"/>
          </a:p>
        </p:txBody>
      </p:sp>
      <p:sp>
        <p:nvSpPr>
          <p:cNvPr id="11" name="object 11"/>
          <p:cNvSpPr/>
          <p:nvPr/>
        </p:nvSpPr>
        <p:spPr>
          <a:xfrm>
            <a:off x="1915668" y="736091"/>
            <a:ext cx="8380476" cy="1200912"/>
          </a:xfrm>
          <a:custGeom>
            <a:avLst/>
            <a:gdLst/>
            <a:ahLst/>
            <a:cxnLst/>
            <a:rect l="l" t="t" r="r" b="b"/>
            <a:pathLst>
              <a:path w="8380476" h="1200912">
                <a:moveTo>
                  <a:pt x="0" y="1200912"/>
                </a:moveTo>
                <a:lnTo>
                  <a:pt x="8380476" y="1200912"/>
                </a:lnTo>
                <a:lnTo>
                  <a:pt x="8380476" y="0"/>
                </a:lnTo>
                <a:lnTo>
                  <a:pt x="0" y="0"/>
                </a:lnTo>
                <a:lnTo>
                  <a:pt x="0" y="1200912"/>
                </a:lnTo>
                <a:close/>
              </a:path>
            </a:pathLst>
          </a:custGeom>
          <a:ln w="9144">
            <a:solidFill>
              <a:srgbClr val="BD4A47"/>
            </a:solidFill>
          </a:ln>
        </p:spPr>
        <p:txBody>
          <a:bodyPr wrap="square" lIns="0" tIns="0" rIns="0" bIns="0" rtlCol="0">
            <a:noAutofit/>
          </a:bodyPr>
          <a:lstStyle/>
          <a:p>
            <a:endParaRPr/>
          </a:p>
        </p:txBody>
      </p:sp>
      <p:sp>
        <p:nvSpPr>
          <p:cNvPr id="16" name="object 16"/>
          <p:cNvSpPr/>
          <p:nvPr/>
        </p:nvSpPr>
        <p:spPr>
          <a:xfrm>
            <a:off x="3466011" y="2612572"/>
            <a:ext cx="4621857" cy="4101737"/>
          </a:xfrm>
          <a:prstGeom prst="rect">
            <a:avLst/>
          </a:prstGeom>
          <a:blipFill>
            <a:blip r:embed="rId5" cstate="print"/>
            <a:stretch>
              <a:fillRect/>
            </a:stretch>
          </a:blipFill>
        </p:spPr>
        <p:txBody>
          <a:bodyPr wrap="square" lIns="0" tIns="0" rIns="0" bIns="0" rtlCol="0">
            <a:noAutofit/>
          </a:bodyPr>
          <a:lstStyle/>
          <a:p>
            <a:endParaRPr/>
          </a:p>
        </p:txBody>
      </p:sp>
      <p:sp>
        <p:nvSpPr>
          <p:cNvPr id="3" name="object 3"/>
          <p:cNvSpPr txBox="1"/>
          <p:nvPr/>
        </p:nvSpPr>
        <p:spPr>
          <a:xfrm>
            <a:off x="10355326" y="6259322"/>
            <a:ext cx="175552" cy="254000"/>
          </a:xfrm>
          <a:prstGeom prst="rect">
            <a:avLst/>
          </a:prstGeom>
        </p:spPr>
        <p:txBody>
          <a:bodyPr wrap="square" lIns="0" tIns="0" rIns="0" bIns="0" rtlCol="0">
            <a:noAutofit/>
          </a:bodyPr>
          <a:lstStyle/>
          <a:p>
            <a:pPr marL="12700">
              <a:lnSpc>
                <a:spcPts val="1935"/>
              </a:lnSpc>
              <a:spcBef>
                <a:spcPts val="96"/>
              </a:spcBef>
            </a:pPr>
            <a:r>
              <a:rPr sz="2700" b="1" baseline="3034" dirty="0">
                <a:solidFill>
                  <a:srgbClr val="974707"/>
                </a:solidFill>
                <a:latin typeface="Calibri"/>
                <a:cs typeface="Calibri"/>
              </a:rPr>
              <a:t>1</a:t>
            </a:r>
            <a:endParaRPr>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4C3D1309-AF19-46EF-A77A-D8E641F913A8}"/>
              </a:ext>
            </a:extLst>
          </p:cNvPr>
          <p:cNvSpPr>
            <a:spLocks noGrp="1" noChangeArrowheads="1"/>
          </p:cNvSpPr>
          <p:nvPr>
            <p:ph type="title"/>
          </p:nvPr>
        </p:nvSpPr>
        <p:spPr>
          <a:xfrm flipH="1">
            <a:off x="818147" y="3429000"/>
            <a:ext cx="11001676" cy="2209800"/>
          </a:xfrm>
        </p:spPr>
        <p:txBody>
          <a:bodyPr>
            <a:normAutofit fontScale="90000"/>
          </a:bodyPr>
          <a:lstStyle/>
          <a:p>
            <a:pPr eaLnBrk="1" hangingPunct="1">
              <a:defRPr/>
            </a:pPr>
            <a:br>
              <a:rPr lang="en-US" altLang="es-MX" sz="2800" b="1" dirty="0">
                <a:effectLst>
                  <a:outerShdw blurRad="38100" dist="38100" dir="2700000" algn="tl">
                    <a:srgbClr val="000000"/>
                  </a:outerShdw>
                </a:effectLst>
              </a:rPr>
            </a:br>
            <a:br>
              <a:rPr lang="en-US" altLang="es-MX" sz="2800" b="1" dirty="0">
                <a:effectLst>
                  <a:outerShdw blurRad="38100" dist="38100" dir="2700000" algn="tl">
                    <a:srgbClr val="000000"/>
                  </a:outerShdw>
                </a:effectLst>
              </a:rPr>
            </a:br>
            <a:br>
              <a:rPr lang="en-US" altLang="es-MX" sz="2800" b="1" dirty="0">
                <a:effectLst>
                  <a:outerShdw blurRad="38100" dist="38100" dir="2700000" algn="tl">
                    <a:srgbClr val="000000"/>
                  </a:outerShdw>
                </a:effectLst>
              </a:rPr>
            </a:br>
            <a:r>
              <a:rPr lang="en-US" altLang="es-MX" sz="2800" b="1" dirty="0">
                <a:effectLst>
                  <a:outerShdw blurRad="38100" dist="38100" dir="2700000" algn="tl">
                    <a:srgbClr val="000000"/>
                  </a:outerShdw>
                </a:effectLst>
              </a:rPr>
              <a:t>Si </a:t>
            </a:r>
            <a:r>
              <a:rPr lang="en-US" altLang="es-MX" sz="2800" b="1" dirty="0" err="1">
                <a:effectLst>
                  <a:outerShdw blurRad="38100" dist="38100" dir="2700000" algn="tl">
                    <a:srgbClr val="000000"/>
                  </a:outerShdw>
                </a:effectLst>
              </a:rPr>
              <a:t>quieres</a:t>
            </a:r>
            <a:r>
              <a:rPr lang="en-US" altLang="es-MX" sz="2800" b="1" dirty="0">
                <a:effectLst>
                  <a:outerShdw blurRad="38100" dist="38100" dir="2700000" algn="tl">
                    <a:srgbClr val="000000"/>
                  </a:outerShdw>
                </a:effectLst>
              </a:rPr>
              <a:t> </a:t>
            </a:r>
            <a:r>
              <a:rPr lang="en-US" altLang="es-MX" sz="2800" b="1" dirty="0" err="1">
                <a:effectLst>
                  <a:outerShdw blurRad="38100" dist="38100" dir="2700000" algn="tl">
                    <a:srgbClr val="000000"/>
                  </a:outerShdw>
                </a:effectLst>
              </a:rPr>
              <a:t>aprender</a:t>
            </a:r>
            <a:r>
              <a:rPr lang="en-US" altLang="es-MX" sz="2800" b="1" dirty="0">
                <a:effectLst>
                  <a:outerShdw blurRad="38100" dist="38100" dir="2700000" algn="tl">
                    <a:srgbClr val="000000"/>
                  </a:outerShdw>
                </a:effectLst>
              </a:rPr>
              <a:t> </a:t>
            </a:r>
            <a:r>
              <a:rPr lang="en-US" altLang="es-MX" sz="2800" b="1" dirty="0" err="1">
                <a:effectLst>
                  <a:outerShdw blurRad="38100" dist="38100" dir="2700000" algn="tl">
                    <a:srgbClr val="000000"/>
                  </a:outerShdw>
                </a:effectLst>
              </a:rPr>
              <a:t>sobre</a:t>
            </a:r>
            <a:r>
              <a:rPr lang="en-US" altLang="es-MX" sz="2800" b="1" dirty="0">
                <a:effectLst>
                  <a:outerShdw blurRad="38100" dist="38100" dir="2700000" algn="tl">
                    <a:srgbClr val="000000"/>
                  </a:outerShdw>
                </a:effectLst>
              </a:rPr>
              <a:t> la </a:t>
            </a:r>
            <a:r>
              <a:rPr lang="en-US" altLang="es-MX" sz="2800" b="1" dirty="0" err="1">
                <a:effectLst>
                  <a:outerShdw blurRad="38100" dist="38100" dir="2700000" algn="tl">
                    <a:srgbClr val="000000"/>
                  </a:outerShdw>
                </a:effectLst>
              </a:rPr>
              <a:t>salud</a:t>
            </a:r>
            <a:r>
              <a:rPr lang="en-US" altLang="es-MX" sz="2800" b="1" dirty="0">
                <a:effectLst>
                  <a:outerShdw blurRad="38100" dist="38100" dir="2700000" algn="tl">
                    <a:srgbClr val="000000"/>
                  </a:outerShdw>
                </a:effectLst>
              </a:rPr>
              <a:t> de una población, </a:t>
            </a:r>
            <a:r>
              <a:rPr lang="en-US" altLang="es-MX" sz="2800" b="1" dirty="0" err="1">
                <a:effectLst>
                  <a:outerShdw blurRad="38100" dist="38100" dir="2700000" algn="tl">
                    <a:srgbClr val="000000"/>
                  </a:outerShdw>
                </a:effectLst>
              </a:rPr>
              <a:t>revisa</a:t>
            </a:r>
            <a:r>
              <a:rPr lang="en-US" altLang="es-MX" sz="2800" b="1" dirty="0">
                <a:effectLst>
                  <a:outerShdw blurRad="38100" dist="38100" dir="2700000" algn="tl">
                    <a:srgbClr val="000000"/>
                  </a:outerShdw>
                </a:effectLst>
              </a:rPr>
              <a:t> el </a:t>
            </a:r>
            <a:r>
              <a:rPr lang="en-US" altLang="es-MX" sz="2800" b="1" dirty="0" err="1">
                <a:effectLst>
                  <a:outerShdw blurRad="38100" dist="38100" dir="2700000" algn="tl">
                    <a:srgbClr val="000000"/>
                  </a:outerShdw>
                </a:effectLst>
              </a:rPr>
              <a:t>aire</a:t>
            </a:r>
            <a:r>
              <a:rPr lang="en-US" altLang="es-MX" sz="2800" b="1" dirty="0">
                <a:effectLst>
                  <a:outerShdw blurRad="38100" dist="38100" dir="2700000" algn="tl">
                    <a:srgbClr val="000000"/>
                  </a:outerShdw>
                </a:effectLst>
              </a:rPr>
              <a:t> que </a:t>
            </a:r>
            <a:r>
              <a:rPr lang="en-US" altLang="es-MX" sz="2800" b="1" dirty="0" err="1">
                <a:effectLst>
                  <a:outerShdw blurRad="38100" dist="38100" dir="2700000" algn="tl">
                    <a:srgbClr val="000000"/>
                  </a:outerShdw>
                </a:effectLst>
              </a:rPr>
              <a:t>respira</a:t>
            </a:r>
            <a:r>
              <a:rPr lang="en-US" altLang="es-MX" sz="2800" b="1" dirty="0">
                <a:effectLst>
                  <a:outerShdw blurRad="38100" dist="38100" dir="2700000" algn="tl">
                    <a:srgbClr val="000000"/>
                  </a:outerShdw>
                </a:effectLst>
              </a:rPr>
              <a:t>, el </a:t>
            </a:r>
            <a:r>
              <a:rPr lang="en-US" altLang="es-MX" sz="2800" b="1" dirty="0" err="1">
                <a:effectLst>
                  <a:outerShdw blurRad="38100" dist="38100" dir="2700000" algn="tl">
                    <a:srgbClr val="000000"/>
                  </a:outerShdw>
                </a:effectLst>
              </a:rPr>
              <a:t>agua</a:t>
            </a:r>
            <a:r>
              <a:rPr lang="en-US" altLang="es-MX" sz="2800" b="1" dirty="0">
                <a:effectLst>
                  <a:outerShdw blurRad="38100" dist="38100" dir="2700000" algn="tl">
                    <a:srgbClr val="000000"/>
                  </a:outerShdw>
                </a:effectLst>
              </a:rPr>
              <a:t> que </a:t>
            </a:r>
            <a:r>
              <a:rPr lang="en-US" altLang="es-MX" sz="2800" b="1" dirty="0" err="1">
                <a:effectLst>
                  <a:outerShdw blurRad="38100" dist="38100" dir="2700000" algn="tl">
                    <a:srgbClr val="000000"/>
                  </a:outerShdw>
                </a:effectLst>
              </a:rPr>
              <a:t>bebe</a:t>
            </a:r>
            <a:r>
              <a:rPr lang="en-US" altLang="es-MX" sz="2800" b="1" dirty="0">
                <a:effectLst>
                  <a:outerShdw blurRad="38100" dist="38100" dir="2700000" algn="tl">
                    <a:srgbClr val="000000"/>
                  </a:outerShdw>
                </a:effectLst>
              </a:rPr>
              <a:t> y el </a:t>
            </a:r>
            <a:r>
              <a:rPr lang="en-US" altLang="es-MX" sz="2800" b="1" dirty="0" err="1">
                <a:effectLst>
                  <a:outerShdw blurRad="38100" dist="38100" dir="2700000" algn="tl">
                    <a:srgbClr val="000000"/>
                  </a:outerShdw>
                </a:effectLst>
              </a:rPr>
              <a:t>lugar</a:t>
            </a:r>
            <a:r>
              <a:rPr lang="en-US" altLang="es-MX" sz="2800" b="1" dirty="0">
                <a:effectLst>
                  <a:outerShdw blurRad="38100" dist="38100" dir="2700000" algn="tl">
                    <a:srgbClr val="000000"/>
                  </a:outerShdw>
                </a:effectLst>
              </a:rPr>
              <a:t> </a:t>
            </a:r>
            <a:r>
              <a:rPr lang="en-US" altLang="es-MX" sz="2800" b="1" dirty="0" err="1">
                <a:effectLst>
                  <a:outerShdw blurRad="38100" dist="38100" dir="2700000" algn="tl">
                    <a:srgbClr val="000000"/>
                  </a:outerShdw>
                </a:effectLst>
              </a:rPr>
              <a:t>donde</a:t>
            </a:r>
            <a:r>
              <a:rPr lang="en-US" altLang="es-MX" sz="2800" b="1" dirty="0">
                <a:effectLst>
                  <a:outerShdw blurRad="38100" dist="38100" dir="2700000" algn="tl">
                    <a:srgbClr val="000000"/>
                  </a:outerShdw>
                </a:effectLst>
              </a:rPr>
              <a:t> vive</a:t>
            </a:r>
            <a:br>
              <a:rPr lang="en-US" altLang="es-MX" sz="2800" b="1" dirty="0">
                <a:effectLst>
                  <a:outerShdw blurRad="38100" dist="38100" dir="2700000" algn="tl">
                    <a:srgbClr val="000000"/>
                  </a:outerShdw>
                </a:effectLst>
              </a:rPr>
            </a:br>
            <a:br>
              <a:rPr lang="en-US" altLang="es-MX" sz="2800" b="1" dirty="0">
                <a:effectLst>
                  <a:outerShdw blurRad="38100" dist="38100" dir="2700000" algn="tl">
                    <a:srgbClr val="000000"/>
                  </a:outerShdw>
                </a:effectLst>
                <a:latin typeface="Arial Rounded MT Bold" panose="020F0704030504030204" pitchFamily="34" charset="0"/>
              </a:rPr>
            </a:br>
            <a:r>
              <a:rPr lang="en-US" altLang="es-MX" sz="2800" dirty="0">
                <a:latin typeface="Arial Rounded MT Bold" panose="020F0704030504030204" pitchFamily="34" charset="0"/>
              </a:rPr>
              <a:t>	</a:t>
            </a:r>
            <a:br>
              <a:rPr lang="en-US" altLang="es-MX" sz="2800" dirty="0">
                <a:latin typeface="Arial Rounded MT Bold" panose="020F0704030504030204" pitchFamily="34" charset="0"/>
              </a:rPr>
            </a:br>
            <a:r>
              <a:rPr lang="en-US" altLang="es-MX" sz="2800" dirty="0"/>
              <a:t>               ― </a:t>
            </a:r>
            <a:r>
              <a:rPr lang="en-US" altLang="es-MX" sz="2800" dirty="0" err="1"/>
              <a:t>Hipocrates</a:t>
            </a:r>
            <a:r>
              <a:rPr lang="en-US" altLang="es-MX" sz="2800" dirty="0"/>
              <a:t>, 500 </a:t>
            </a:r>
            <a:r>
              <a:rPr lang="en-US" altLang="es-MX" sz="2800" dirty="0" err="1"/>
              <a:t>años</a:t>
            </a:r>
            <a:r>
              <a:rPr lang="en-US" altLang="es-MX" sz="2800" dirty="0"/>
              <a:t> antes de Cristo</a:t>
            </a:r>
          </a:p>
        </p:txBody>
      </p:sp>
      <p:pic>
        <p:nvPicPr>
          <p:cNvPr id="5123" name="Picture 4" descr="Resultado de imagen para hipocrates">
            <a:extLst>
              <a:ext uri="{FF2B5EF4-FFF2-40B4-BE49-F238E27FC236}">
                <a16:creationId xmlns:a16="http://schemas.microsoft.com/office/drawing/2014/main" id="{0C2AE630-F21E-4EF5-ACC5-A7BB0285BB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5102" y="162828"/>
            <a:ext cx="5160963"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21ADB924-870C-468E-B4AA-89CD3C8A7DD6}"/>
              </a:ext>
            </a:extLst>
          </p:cNvPr>
          <p:cNvSpPr>
            <a:spLocks noGrp="1" noChangeArrowheads="1"/>
          </p:cNvSpPr>
          <p:nvPr>
            <p:ph type="title"/>
          </p:nvPr>
        </p:nvSpPr>
        <p:spPr/>
        <p:txBody>
          <a:bodyPr/>
          <a:lstStyle/>
          <a:p>
            <a:pPr eaLnBrk="1" hangingPunct="1">
              <a:defRPr/>
            </a:pPr>
            <a:r>
              <a:rPr lang="en-US" altLang="es-MX" b="1" dirty="0" err="1">
                <a:solidFill>
                  <a:srgbClr val="0066FF"/>
                </a:solidFill>
                <a:effectLst>
                  <a:outerShdw blurRad="38100" dist="38100" dir="2700000" algn="tl">
                    <a:srgbClr val="000000"/>
                  </a:outerShdw>
                </a:effectLst>
                <a:latin typeface="Arial Rounded MT Bold" panose="020F0704030504030204" pitchFamily="34" charset="0"/>
              </a:rPr>
              <a:t>Geología</a:t>
            </a:r>
            <a:r>
              <a:rPr lang="en-US" altLang="es-MX" b="1" dirty="0">
                <a:solidFill>
                  <a:srgbClr val="0066FF"/>
                </a:solidFill>
                <a:effectLst>
                  <a:outerShdw blurRad="38100" dist="38100" dir="2700000" algn="tl">
                    <a:srgbClr val="000000"/>
                  </a:outerShdw>
                </a:effectLst>
                <a:latin typeface="Arial Rounded MT Bold" panose="020F0704030504030204" pitchFamily="34" charset="0"/>
              </a:rPr>
              <a:t> </a:t>
            </a:r>
            <a:r>
              <a:rPr lang="en-US" altLang="es-MX" b="1" dirty="0" err="1">
                <a:solidFill>
                  <a:srgbClr val="0066FF"/>
                </a:solidFill>
                <a:effectLst>
                  <a:outerShdw blurRad="38100" dist="38100" dir="2700000" algn="tl">
                    <a:srgbClr val="000000"/>
                  </a:outerShdw>
                </a:effectLst>
                <a:latin typeface="Arial Rounded MT Bold" panose="020F0704030504030204" pitchFamily="34" charset="0"/>
              </a:rPr>
              <a:t>Médica</a:t>
            </a:r>
            <a:endParaRPr lang="en-US" altLang="es-MX" b="1" dirty="0">
              <a:solidFill>
                <a:srgbClr val="0066FF"/>
              </a:solidFill>
              <a:effectLst>
                <a:outerShdw blurRad="38100" dist="38100" dir="2700000" algn="tl">
                  <a:srgbClr val="000000"/>
                </a:outerShdw>
              </a:effectLst>
              <a:latin typeface="Arial Rounded MT Bold" panose="020F0704030504030204" pitchFamily="34" charset="0"/>
            </a:endParaRPr>
          </a:p>
        </p:txBody>
      </p:sp>
      <p:sp>
        <p:nvSpPr>
          <p:cNvPr id="6147" name="Rectangle 3">
            <a:extLst>
              <a:ext uri="{FF2B5EF4-FFF2-40B4-BE49-F238E27FC236}">
                <a16:creationId xmlns:a16="http://schemas.microsoft.com/office/drawing/2014/main" id="{FFF278E5-B74A-46A1-9D7B-FD07A6B60928}"/>
              </a:ext>
            </a:extLst>
          </p:cNvPr>
          <p:cNvSpPr>
            <a:spLocks noGrp="1" noChangeArrowheads="1"/>
          </p:cNvSpPr>
          <p:nvPr>
            <p:ph type="body" idx="1"/>
          </p:nvPr>
        </p:nvSpPr>
        <p:spPr/>
        <p:txBody>
          <a:bodyPr/>
          <a:lstStyle/>
          <a:p>
            <a:pPr eaLnBrk="1" hangingPunct="1">
              <a:lnSpc>
                <a:spcPct val="90000"/>
              </a:lnSpc>
              <a:buClr>
                <a:schemeClr val="tx1"/>
              </a:buClr>
              <a:buFontTx/>
              <a:buBlip>
                <a:blip r:embed="rId3"/>
              </a:buBlip>
            </a:pPr>
            <a:r>
              <a:rPr lang="en-US" altLang="es-MX" dirty="0">
                <a:solidFill>
                  <a:srgbClr val="3333CC"/>
                </a:solidFill>
                <a:latin typeface="Arial Rounded MT Bold" panose="020F0704030504030204" pitchFamily="34" charset="0"/>
              </a:rPr>
              <a:t>Se </a:t>
            </a:r>
            <a:r>
              <a:rPr lang="en-US" altLang="es-MX" dirty="0" err="1">
                <a:solidFill>
                  <a:srgbClr val="3333CC"/>
                </a:solidFill>
                <a:latin typeface="Arial Rounded MT Bold" panose="020F0704030504030204" pitchFamily="34" charset="0"/>
              </a:rPr>
              <a:t>refiera</a:t>
            </a:r>
            <a:r>
              <a:rPr lang="en-US" altLang="es-MX" dirty="0">
                <a:solidFill>
                  <a:srgbClr val="3333CC"/>
                </a:solidFill>
                <a:latin typeface="Arial Rounded MT Bold" panose="020F0704030504030204" pitchFamily="34" charset="0"/>
              </a:rPr>
              <a:t> a los </a:t>
            </a:r>
            <a:r>
              <a:rPr lang="en-US" altLang="es-MX" dirty="0" err="1">
                <a:solidFill>
                  <a:srgbClr val="3333CC"/>
                </a:solidFill>
                <a:latin typeface="Arial Rounded MT Bold" panose="020F0704030504030204" pitchFamily="34" charset="0"/>
              </a:rPr>
              <a:t>factores</a:t>
            </a:r>
            <a:r>
              <a:rPr lang="en-US" altLang="es-MX" dirty="0">
                <a:solidFill>
                  <a:srgbClr val="3333CC"/>
                </a:solidFill>
                <a:latin typeface="Arial Rounded MT Bold" panose="020F0704030504030204" pitchFamily="34" charset="0"/>
              </a:rPr>
              <a:t> </a:t>
            </a:r>
            <a:r>
              <a:rPr lang="en-US" altLang="es-MX" dirty="0" err="1">
                <a:solidFill>
                  <a:srgbClr val="3333CC"/>
                </a:solidFill>
                <a:latin typeface="Arial Rounded MT Bold" panose="020F0704030504030204" pitchFamily="34" charset="0"/>
              </a:rPr>
              <a:t>geológicos</a:t>
            </a:r>
            <a:r>
              <a:rPr lang="en-US" altLang="es-MX" dirty="0">
                <a:solidFill>
                  <a:srgbClr val="3333CC"/>
                </a:solidFill>
                <a:latin typeface="Arial Rounded MT Bold" panose="020F0704030504030204" pitchFamily="34" charset="0"/>
              </a:rPr>
              <a:t> que se </a:t>
            </a:r>
            <a:r>
              <a:rPr lang="en-US" altLang="es-MX" dirty="0" err="1">
                <a:solidFill>
                  <a:srgbClr val="3333CC"/>
                </a:solidFill>
                <a:latin typeface="Arial Rounded MT Bold" panose="020F0704030504030204" pitchFamily="34" charset="0"/>
              </a:rPr>
              <a:t>relacionan</a:t>
            </a:r>
            <a:r>
              <a:rPr lang="en-US" altLang="es-MX" dirty="0">
                <a:solidFill>
                  <a:srgbClr val="3333CC"/>
                </a:solidFill>
                <a:latin typeface="Arial Rounded MT Bold" panose="020F0704030504030204" pitchFamily="34" charset="0"/>
              </a:rPr>
              <a:t> con la </a:t>
            </a:r>
            <a:r>
              <a:rPr lang="en-US" altLang="es-MX" dirty="0" err="1">
                <a:solidFill>
                  <a:srgbClr val="3333CC"/>
                </a:solidFill>
                <a:latin typeface="Arial Rounded MT Bold" panose="020F0704030504030204" pitchFamily="34" charset="0"/>
              </a:rPr>
              <a:t>salud</a:t>
            </a:r>
            <a:r>
              <a:rPr lang="en-US" altLang="es-MX" dirty="0">
                <a:solidFill>
                  <a:srgbClr val="3333CC"/>
                </a:solidFill>
                <a:latin typeface="Arial Rounded MT Bold" panose="020F0704030504030204" pitchFamily="34" charset="0"/>
              </a:rPr>
              <a:t> de </a:t>
            </a:r>
            <a:r>
              <a:rPr lang="en-US" altLang="es-MX" dirty="0" err="1">
                <a:solidFill>
                  <a:srgbClr val="3333CC"/>
                </a:solidFill>
                <a:latin typeface="Arial Rounded MT Bold" panose="020F0704030504030204" pitchFamily="34" charset="0"/>
              </a:rPr>
              <a:t>humanos</a:t>
            </a:r>
            <a:r>
              <a:rPr lang="en-US" altLang="es-MX" dirty="0">
                <a:solidFill>
                  <a:srgbClr val="3333CC"/>
                </a:solidFill>
                <a:latin typeface="Arial Rounded MT Bold" panose="020F0704030504030204" pitchFamily="34" charset="0"/>
              </a:rPr>
              <a:t>, </a:t>
            </a:r>
            <a:r>
              <a:rPr lang="en-US" altLang="es-MX" dirty="0" err="1">
                <a:solidFill>
                  <a:srgbClr val="3333CC"/>
                </a:solidFill>
                <a:latin typeface="Arial Rounded MT Bold" panose="020F0704030504030204" pitchFamily="34" charset="0"/>
              </a:rPr>
              <a:t>animales</a:t>
            </a:r>
            <a:r>
              <a:rPr lang="en-US" altLang="es-MX" dirty="0">
                <a:solidFill>
                  <a:srgbClr val="3333CC"/>
                </a:solidFill>
                <a:latin typeface="Arial Rounded MT Bold" panose="020F0704030504030204" pitchFamily="34" charset="0"/>
              </a:rPr>
              <a:t> y </a:t>
            </a:r>
            <a:r>
              <a:rPr lang="en-US" altLang="es-MX" dirty="0" err="1">
                <a:solidFill>
                  <a:srgbClr val="3333CC"/>
                </a:solidFill>
                <a:latin typeface="Arial Rounded MT Bold" panose="020F0704030504030204" pitchFamily="34" charset="0"/>
              </a:rPr>
              <a:t>plantas</a:t>
            </a:r>
            <a:r>
              <a:rPr lang="en-US" altLang="es-MX" dirty="0">
                <a:solidFill>
                  <a:srgbClr val="3333CC"/>
                </a:solidFill>
                <a:latin typeface="Arial Rounded MT Bold" panose="020F0704030504030204" pitchFamily="34" charset="0"/>
              </a:rPr>
              <a:t>.</a:t>
            </a:r>
          </a:p>
          <a:p>
            <a:pPr eaLnBrk="1" hangingPunct="1">
              <a:lnSpc>
                <a:spcPct val="90000"/>
              </a:lnSpc>
              <a:buClr>
                <a:schemeClr val="tx1"/>
              </a:buClr>
              <a:buFontTx/>
              <a:buBlip>
                <a:blip r:embed="rId3"/>
              </a:buBlip>
            </a:pPr>
            <a:endParaRPr lang="en-US" altLang="es-MX" dirty="0">
              <a:solidFill>
                <a:srgbClr val="3333CC"/>
              </a:solidFill>
              <a:latin typeface="Arial Rounded MT Bold" panose="020F0704030504030204" pitchFamily="34" charset="0"/>
            </a:endParaRPr>
          </a:p>
          <a:p>
            <a:pPr eaLnBrk="1" hangingPunct="1">
              <a:lnSpc>
                <a:spcPct val="90000"/>
              </a:lnSpc>
              <a:buClr>
                <a:schemeClr val="tx1"/>
              </a:buClr>
              <a:buFontTx/>
              <a:buBlip>
                <a:blip r:embed="rId3"/>
              </a:buBlip>
            </a:pPr>
            <a:r>
              <a:rPr lang="en-US" altLang="es-MX" dirty="0">
                <a:solidFill>
                  <a:srgbClr val="3333CC"/>
                </a:solidFill>
                <a:latin typeface="Arial Rounded MT Bold" panose="020F0704030504030204" pitchFamily="34" charset="0"/>
              </a:rPr>
              <a:t>Es la </a:t>
            </a:r>
            <a:r>
              <a:rPr lang="en-US" altLang="es-MX" dirty="0" err="1">
                <a:solidFill>
                  <a:srgbClr val="3333CC"/>
                </a:solidFill>
                <a:latin typeface="Arial Rounded MT Bold" panose="020F0704030504030204" pitchFamily="34" charset="0"/>
              </a:rPr>
              <a:t>disciplina</a:t>
            </a:r>
            <a:r>
              <a:rPr lang="en-US" altLang="es-MX" dirty="0">
                <a:solidFill>
                  <a:srgbClr val="3333CC"/>
                </a:solidFill>
                <a:latin typeface="Arial Rounded MT Bold" panose="020F0704030504030204" pitchFamily="34" charset="0"/>
              </a:rPr>
              <a:t> que </a:t>
            </a:r>
            <a:r>
              <a:rPr lang="en-US" altLang="es-MX" dirty="0" err="1">
                <a:solidFill>
                  <a:srgbClr val="3333CC"/>
                </a:solidFill>
                <a:latin typeface="Arial Rounded MT Bold" panose="020F0704030504030204" pitchFamily="34" charset="0"/>
              </a:rPr>
              <a:t>examina</a:t>
            </a:r>
            <a:r>
              <a:rPr lang="en-US" altLang="es-MX" dirty="0">
                <a:solidFill>
                  <a:srgbClr val="3333CC"/>
                </a:solidFill>
                <a:latin typeface="Arial Rounded MT Bold" panose="020F0704030504030204" pitchFamily="34" charset="0"/>
              </a:rPr>
              <a:t> los </a:t>
            </a:r>
            <a:r>
              <a:rPr lang="en-US" altLang="es-MX" dirty="0" err="1">
                <a:solidFill>
                  <a:srgbClr val="3333CC"/>
                </a:solidFill>
                <a:latin typeface="Arial Rounded MT Bold" panose="020F0704030504030204" pitchFamily="34" charset="0"/>
              </a:rPr>
              <a:t>impactos</a:t>
            </a:r>
            <a:r>
              <a:rPr lang="en-US" altLang="es-MX" dirty="0">
                <a:solidFill>
                  <a:srgbClr val="3333CC"/>
                </a:solidFill>
                <a:latin typeface="Arial Rounded MT Bold" panose="020F0704030504030204" pitchFamily="34" charset="0"/>
              </a:rPr>
              <a:t> de los </a:t>
            </a:r>
            <a:r>
              <a:rPr lang="en-US" altLang="es-MX" dirty="0" err="1">
                <a:solidFill>
                  <a:srgbClr val="3333CC"/>
                </a:solidFill>
                <a:latin typeface="Arial Rounded MT Bold" panose="020F0704030504030204" pitchFamily="34" charset="0"/>
              </a:rPr>
              <a:t>materiales</a:t>
            </a:r>
            <a:r>
              <a:rPr lang="en-US" altLang="es-MX" dirty="0">
                <a:solidFill>
                  <a:srgbClr val="3333CC"/>
                </a:solidFill>
                <a:latin typeface="Arial Rounded MT Bold" panose="020F0704030504030204" pitchFamily="34" charset="0"/>
              </a:rPr>
              <a:t> y </a:t>
            </a:r>
            <a:r>
              <a:rPr lang="en-US" altLang="es-MX" dirty="0" err="1">
                <a:solidFill>
                  <a:srgbClr val="3333CC"/>
                </a:solidFill>
                <a:latin typeface="Arial Rounded MT Bold" panose="020F0704030504030204" pitchFamily="34" charset="0"/>
              </a:rPr>
              <a:t>procesos</a:t>
            </a:r>
            <a:r>
              <a:rPr lang="en-US" altLang="es-MX" dirty="0">
                <a:solidFill>
                  <a:srgbClr val="3333CC"/>
                </a:solidFill>
                <a:latin typeface="Arial Rounded MT Bold" panose="020F0704030504030204" pitchFamily="34" charset="0"/>
              </a:rPr>
              <a:t> </a:t>
            </a:r>
            <a:r>
              <a:rPr lang="en-US" altLang="es-MX" dirty="0" err="1">
                <a:solidFill>
                  <a:srgbClr val="3333CC"/>
                </a:solidFill>
                <a:latin typeface="Arial Rounded MT Bold" panose="020F0704030504030204" pitchFamily="34" charset="0"/>
              </a:rPr>
              <a:t>geológicos</a:t>
            </a:r>
            <a:r>
              <a:rPr lang="en-US" altLang="es-MX" dirty="0">
                <a:solidFill>
                  <a:srgbClr val="3333CC"/>
                </a:solidFill>
                <a:latin typeface="Arial Rounded MT Bold" panose="020F0704030504030204" pitchFamily="34" charset="0"/>
              </a:rPr>
              <a:t> </a:t>
            </a:r>
            <a:r>
              <a:rPr lang="en-US" altLang="es-MX" dirty="0" err="1">
                <a:solidFill>
                  <a:srgbClr val="3333CC"/>
                </a:solidFill>
                <a:latin typeface="Arial Rounded MT Bold" panose="020F0704030504030204" pitchFamily="34" charset="0"/>
              </a:rPr>
              <a:t>en</a:t>
            </a:r>
            <a:r>
              <a:rPr lang="en-US" altLang="es-MX" dirty="0">
                <a:solidFill>
                  <a:srgbClr val="3333CC"/>
                </a:solidFill>
                <a:latin typeface="Arial Rounded MT Bold" panose="020F0704030504030204" pitchFamily="34" charset="0"/>
              </a:rPr>
              <a:t> la </a:t>
            </a:r>
            <a:r>
              <a:rPr lang="en-US" altLang="es-MX" dirty="0" err="1">
                <a:solidFill>
                  <a:srgbClr val="3333CC"/>
                </a:solidFill>
                <a:latin typeface="Arial Rounded MT Bold" panose="020F0704030504030204" pitchFamily="34" charset="0"/>
              </a:rPr>
              <a:t>salud</a:t>
            </a:r>
            <a:r>
              <a:rPr lang="en-US" altLang="es-MX" dirty="0">
                <a:solidFill>
                  <a:srgbClr val="3333CC"/>
                </a:solidFill>
                <a:latin typeface="Arial Rounded MT Bold" panose="020F0704030504030204" pitchFamily="34" charset="0"/>
              </a:rPr>
              <a:t> </a:t>
            </a:r>
            <a:r>
              <a:rPr lang="en-US" altLang="es-MX" dirty="0" err="1">
                <a:solidFill>
                  <a:srgbClr val="3333CC"/>
                </a:solidFill>
                <a:latin typeface="Arial Rounded MT Bold" panose="020F0704030504030204" pitchFamily="34" charset="0"/>
              </a:rPr>
              <a:t>humana</a:t>
            </a:r>
            <a:r>
              <a:rPr lang="en-US" altLang="es-MX" dirty="0">
                <a:solidFill>
                  <a:srgbClr val="3333CC"/>
                </a:solidFill>
                <a:latin typeface="Arial Rounded MT Bold" panose="020F0704030504030204" pitchFamily="34" charset="0"/>
              </a:rPr>
              <a:t> y del </a:t>
            </a:r>
            <a:r>
              <a:rPr lang="en-US" altLang="es-MX" dirty="0" err="1">
                <a:solidFill>
                  <a:srgbClr val="3333CC"/>
                </a:solidFill>
                <a:latin typeface="Arial Rounded MT Bold" panose="020F0704030504030204" pitchFamily="34" charset="0"/>
              </a:rPr>
              <a:t>ecosistema</a:t>
            </a:r>
            <a:r>
              <a:rPr lang="en-US" altLang="es-MX" dirty="0">
                <a:solidFill>
                  <a:srgbClr val="3333CC"/>
                </a:solidFill>
                <a:latin typeface="Arial Rounded MT Bold" panose="020F0704030504030204" pitchFamily="34" charset="0"/>
              </a:rPr>
              <a:t>.  (Bunnell, 2004)</a:t>
            </a:r>
          </a:p>
          <a:p>
            <a:pPr marL="0" indent="0" eaLnBrk="1" hangingPunct="1">
              <a:lnSpc>
                <a:spcPct val="90000"/>
              </a:lnSpc>
              <a:buClr>
                <a:schemeClr val="tx1"/>
              </a:buClr>
              <a:buNone/>
            </a:pPr>
            <a:endParaRPr lang="en-US" altLang="es-MX" dirty="0">
              <a:solidFill>
                <a:srgbClr val="3333CC"/>
              </a:solidFill>
              <a:latin typeface="Arial Rounded MT Bold" panose="020F0704030504030204" pitchFamily="34" charset="0"/>
            </a:endParaRPr>
          </a:p>
          <a:p>
            <a:pPr eaLnBrk="1" hangingPunct="1">
              <a:lnSpc>
                <a:spcPct val="90000"/>
              </a:lnSpc>
              <a:buClr>
                <a:schemeClr val="tx1"/>
              </a:buClr>
              <a:buFontTx/>
              <a:buBlip>
                <a:blip r:embed="rId3"/>
              </a:buBlip>
            </a:pPr>
            <a:r>
              <a:rPr lang="en-US" altLang="es-MX" dirty="0">
                <a:solidFill>
                  <a:srgbClr val="3333CC"/>
                </a:solidFill>
                <a:latin typeface="Arial Rounded MT Bold" panose="020F0704030504030204" pitchFamily="34" charset="0"/>
              </a:rPr>
              <a:t>La </a:t>
            </a:r>
            <a:r>
              <a:rPr lang="en-US" altLang="es-MX" dirty="0" err="1">
                <a:solidFill>
                  <a:srgbClr val="3333CC"/>
                </a:solidFill>
                <a:latin typeface="Arial Rounded MT Bold" panose="020F0704030504030204" pitchFamily="34" charset="0"/>
              </a:rPr>
              <a:t>Geología</a:t>
            </a:r>
            <a:r>
              <a:rPr lang="en-US" altLang="es-MX" dirty="0">
                <a:solidFill>
                  <a:srgbClr val="3333CC"/>
                </a:solidFill>
                <a:latin typeface="Arial Rounded MT Bold" panose="020F0704030504030204" pitchFamily="34" charset="0"/>
              </a:rPr>
              <a:t> </a:t>
            </a:r>
            <a:r>
              <a:rPr lang="en-US" altLang="es-MX" dirty="0" err="1">
                <a:solidFill>
                  <a:srgbClr val="3333CC"/>
                </a:solidFill>
                <a:latin typeface="Arial Rounded MT Bold" panose="020F0704030504030204" pitchFamily="34" charset="0"/>
              </a:rPr>
              <a:t>Médica</a:t>
            </a:r>
            <a:r>
              <a:rPr lang="en-US" altLang="es-MX" dirty="0">
                <a:solidFill>
                  <a:srgbClr val="3333CC"/>
                </a:solidFill>
                <a:latin typeface="Arial Rounded MT Bold" panose="020F0704030504030204" pitchFamily="34" charset="0"/>
              </a:rPr>
              <a:t> </a:t>
            </a:r>
            <a:r>
              <a:rPr lang="en-US" altLang="es-MX" dirty="0" err="1">
                <a:solidFill>
                  <a:srgbClr val="3333CC"/>
                </a:solidFill>
                <a:latin typeface="Arial Rounded MT Bold" panose="020F0704030504030204" pitchFamily="34" charset="0"/>
              </a:rPr>
              <a:t>tiene</a:t>
            </a:r>
            <a:r>
              <a:rPr lang="en-US" altLang="es-MX" dirty="0">
                <a:solidFill>
                  <a:srgbClr val="3333CC"/>
                </a:solidFill>
                <a:latin typeface="Arial Rounded MT Bold" panose="020F0704030504030204" pitchFamily="34" charset="0"/>
              </a:rPr>
              <a:t> que </a:t>
            </a:r>
            <a:r>
              <a:rPr lang="en-US" altLang="es-MX" dirty="0" err="1">
                <a:solidFill>
                  <a:srgbClr val="3333CC"/>
                </a:solidFill>
                <a:latin typeface="Arial Rounded MT Bold" panose="020F0704030504030204" pitchFamily="34" charset="0"/>
              </a:rPr>
              <a:t>ver</a:t>
            </a:r>
            <a:r>
              <a:rPr lang="en-US" altLang="es-MX" dirty="0">
                <a:solidFill>
                  <a:srgbClr val="3333CC"/>
                </a:solidFill>
                <a:latin typeface="Arial Rounded MT Bold" panose="020F0704030504030204" pitchFamily="34" charset="0"/>
              </a:rPr>
              <a:t> con las </a:t>
            </a:r>
            <a:r>
              <a:rPr lang="en-US" altLang="es-MX" dirty="0" err="1">
                <a:solidFill>
                  <a:srgbClr val="3333CC"/>
                </a:solidFill>
                <a:latin typeface="Arial Rounded MT Bold" panose="020F0704030504030204" pitchFamily="34" charset="0"/>
              </a:rPr>
              <a:t>causas</a:t>
            </a:r>
            <a:r>
              <a:rPr lang="en-US" altLang="es-MX" dirty="0">
                <a:solidFill>
                  <a:srgbClr val="3333CC"/>
                </a:solidFill>
                <a:latin typeface="Arial Rounded MT Bold" panose="020F0704030504030204" pitchFamily="34" charset="0"/>
              </a:rPr>
              <a:t> no con la </a:t>
            </a:r>
            <a:r>
              <a:rPr lang="en-US" altLang="es-MX" dirty="0" err="1">
                <a:solidFill>
                  <a:srgbClr val="3333CC"/>
                </a:solidFill>
                <a:latin typeface="Arial Rounded MT Bold" panose="020F0704030504030204" pitchFamily="34" charset="0"/>
              </a:rPr>
              <a:t>cura</a:t>
            </a:r>
            <a:r>
              <a:rPr lang="en-US" altLang="es-MX" dirty="0">
                <a:solidFill>
                  <a:srgbClr val="3333CC"/>
                </a:solidFill>
                <a:latin typeface="Arial Rounded MT Bold" panose="020F0704030504030204" pitchFamily="34" charset="0"/>
              </a:rPr>
              <a:t> de las </a:t>
            </a:r>
            <a:r>
              <a:rPr lang="en-US" altLang="es-MX" dirty="0" err="1">
                <a:solidFill>
                  <a:srgbClr val="3333CC"/>
                </a:solidFill>
                <a:latin typeface="Arial Rounded MT Bold" panose="020F0704030504030204" pitchFamily="34" charset="0"/>
              </a:rPr>
              <a:t>enfermedades</a:t>
            </a:r>
            <a:r>
              <a:rPr lang="en-US" altLang="es-MX" dirty="0">
                <a:solidFill>
                  <a:srgbClr val="3333CC"/>
                </a:solidFill>
                <a:latin typeface="Arial Rounded MT Bold" panose="020F0704030504030204" pitchFamily="34" charset="0"/>
              </a:rPr>
              <a:t>.</a:t>
            </a:r>
          </a:p>
          <a:p>
            <a:pPr eaLnBrk="1" hangingPunct="1">
              <a:lnSpc>
                <a:spcPct val="90000"/>
              </a:lnSpc>
              <a:buFont typeface="Wingdings" panose="05000000000000000000" pitchFamily="2" charset="2"/>
              <a:buNone/>
            </a:pPr>
            <a:endParaRPr lang="en-US" altLang="es-MX" i="1" dirty="0">
              <a:solidFill>
                <a:schemeClr val="hlink"/>
              </a:solidFill>
              <a:latin typeface="Arial Rounded MT Bold" panose="020F0704030504030204" pitchFamily="34" charset="0"/>
            </a:endParaRPr>
          </a:p>
          <a:p>
            <a:pPr eaLnBrk="1" hangingPunct="1">
              <a:lnSpc>
                <a:spcPct val="90000"/>
              </a:lnSpc>
              <a:buFont typeface="Wingdings" panose="05000000000000000000" pitchFamily="2" charset="2"/>
              <a:buNone/>
            </a:pPr>
            <a:r>
              <a:rPr lang="en-US" altLang="es-MX" dirty="0"/>
              <a:t>________________________________________</a:t>
            </a:r>
          </a:p>
          <a:p>
            <a:pPr eaLnBrk="1" hangingPunct="1">
              <a:lnSpc>
                <a:spcPct val="90000"/>
              </a:lnSpc>
              <a:buFont typeface="Wingdings" panose="05000000000000000000" pitchFamily="2" charset="2"/>
              <a:buNone/>
            </a:pPr>
            <a:r>
              <a:rPr lang="en-US" altLang="es-MX" sz="1600" dirty="0"/>
              <a:t>[Bunnell, J.E; 2204, Medical </a:t>
            </a:r>
            <a:r>
              <a:rPr lang="en-US" altLang="es-MX" sz="1600" dirty="0" err="1"/>
              <a:t>Geolgoy:Emerging</a:t>
            </a:r>
            <a:r>
              <a:rPr lang="en-US" altLang="es-MX" sz="1600" dirty="0"/>
              <a:t> Discipline on the Ecosystem-Human Health Interface.  </a:t>
            </a:r>
            <a:r>
              <a:rPr lang="en-US" altLang="es-MX" sz="1600" i="1" dirty="0" err="1"/>
              <a:t>EcoHealth</a:t>
            </a:r>
            <a:r>
              <a:rPr lang="en-US" altLang="es-MX" sz="1600" dirty="0"/>
              <a:t>, V. 1, p. 15-18]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o 12">
            <a:extLst>
              <a:ext uri="{FF2B5EF4-FFF2-40B4-BE49-F238E27FC236}">
                <a16:creationId xmlns:a16="http://schemas.microsoft.com/office/drawing/2014/main" id="{98E4D3B5-7E3A-4CD8-A25B-D305D767B549}"/>
              </a:ext>
            </a:extLst>
          </p:cNvPr>
          <p:cNvGrpSpPr/>
          <p:nvPr/>
        </p:nvGrpSpPr>
        <p:grpSpPr>
          <a:xfrm>
            <a:off x="1545336" y="639627"/>
            <a:ext cx="9122663" cy="5878521"/>
            <a:chOff x="1545336" y="639627"/>
            <a:chExt cx="9122663" cy="5878521"/>
          </a:xfrm>
        </p:grpSpPr>
        <p:sp>
          <p:nvSpPr>
            <p:cNvPr id="34" name="object 34"/>
            <p:cNvSpPr txBox="1"/>
            <p:nvPr/>
          </p:nvSpPr>
          <p:spPr>
            <a:xfrm>
              <a:off x="7327393" y="1952245"/>
              <a:ext cx="1601723" cy="1972055"/>
            </a:xfrm>
            <a:prstGeom prst="rect">
              <a:avLst/>
            </a:prstGeom>
          </p:spPr>
          <p:txBody>
            <a:bodyPr wrap="square" lIns="0" tIns="0" rIns="0" bIns="0" rtlCol="0">
              <a:noAutofit/>
            </a:bodyPr>
            <a:lstStyle/>
            <a:p>
              <a:pPr>
                <a:lnSpc>
                  <a:spcPts val="800"/>
                </a:lnSpc>
                <a:spcBef>
                  <a:spcPts val="26"/>
                </a:spcBef>
              </a:pPr>
              <a:endParaRPr sz="800"/>
            </a:p>
            <a:p>
              <a:pPr marL="867790">
                <a:lnSpc>
                  <a:spcPct val="101725"/>
                </a:lnSpc>
                <a:spcBef>
                  <a:spcPts val="10000"/>
                </a:spcBef>
              </a:pPr>
              <a:r>
                <a:rPr sz="1600" b="1" dirty="0">
                  <a:solidFill>
                    <a:srgbClr val="FFFF00"/>
                  </a:solidFill>
                  <a:latin typeface="Calibri"/>
                  <a:cs typeface="Calibri"/>
                </a:rPr>
                <a:t>Las</a:t>
              </a:r>
              <a:r>
                <a:rPr sz="1600" b="1" spc="-4" dirty="0">
                  <a:solidFill>
                    <a:srgbClr val="FFFF00"/>
                  </a:solidFill>
                  <a:latin typeface="Calibri"/>
                  <a:cs typeface="Calibri"/>
                </a:rPr>
                <a:t> </a:t>
              </a:r>
              <a:r>
                <a:rPr sz="1600" b="1" dirty="0">
                  <a:solidFill>
                    <a:srgbClr val="FFFF00"/>
                  </a:solidFill>
                  <a:latin typeface="Calibri"/>
                  <a:cs typeface="Calibri"/>
                </a:rPr>
                <a:t>ví</a:t>
              </a:r>
              <a:r>
                <a:rPr sz="1600" b="1" spc="4" dirty="0">
                  <a:solidFill>
                    <a:srgbClr val="FFFF00"/>
                  </a:solidFill>
                  <a:latin typeface="Calibri"/>
                  <a:cs typeface="Calibri"/>
                </a:rPr>
                <a:t>a</a:t>
              </a:r>
              <a:r>
                <a:rPr sz="1600" b="1" dirty="0">
                  <a:solidFill>
                    <a:srgbClr val="FFFF00"/>
                  </a:solidFill>
                  <a:latin typeface="Calibri"/>
                  <a:cs typeface="Calibri"/>
                </a:rPr>
                <a:t>s</a:t>
              </a:r>
              <a:endParaRPr sz="1600">
                <a:latin typeface="Calibri"/>
                <a:cs typeface="Calibri"/>
              </a:endParaRPr>
            </a:p>
          </p:txBody>
        </p:sp>
        <p:sp>
          <p:nvSpPr>
            <p:cNvPr id="33" name="object 33"/>
            <p:cNvSpPr txBox="1"/>
            <p:nvPr/>
          </p:nvSpPr>
          <p:spPr>
            <a:xfrm>
              <a:off x="9237855" y="1952245"/>
              <a:ext cx="1430144" cy="1999487"/>
            </a:xfrm>
            <a:prstGeom prst="rect">
              <a:avLst/>
            </a:prstGeom>
          </p:spPr>
          <p:txBody>
            <a:bodyPr wrap="square" lIns="0" tIns="0" rIns="0" bIns="0" rtlCol="0">
              <a:noAutofit/>
            </a:bodyPr>
            <a:lstStyle/>
            <a:p>
              <a:pPr>
                <a:lnSpc>
                  <a:spcPts val="800"/>
                </a:lnSpc>
                <a:spcBef>
                  <a:spcPts val="26"/>
                </a:spcBef>
              </a:pPr>
              <a:endParaRPr sz="800"/>
            </a:p>
            <a:p>
              <a:pPr>
                <a:lnSpc>
                  <a:spcPct val="101725"/>
                </a:lnSpc>
                <a:spcBef>
                  <a:spcPts val="10000"/>
                </a:spcBef>
              </a:pPr>
              <a:r>
                <a:rPr sz="1600" b="1" dirty="0">
                  <a:solidFill>
                    <a:srgbClr val="FFFF00"/>
                  </a:solidFill>
                  <a:latin typeface="Calibri"/>
                  <a:cs typeface="Calibri"/>
                </a:rPr>
                <a:t>x</a:t>
              </a:r>
              <a:r>
                <a:rPr sz="1600" b="1" spc="-9" dirty="0">
                  <a:solidFill>
                    <a:srgbClr val="FFFF00"/>
                  </a:solidFill>
                  <a:latin typeface="Calibri"/>
                  <a:cs typeface="Calibri"/>
                </a:rPr>
                <a:t>p</a:t>
              </a:r>
              <a:r>
                <a:rPr sz="1600" b="1" dirty="0">
                  <a:solidFill>
                    <a:srgbClr val="FFFF00"/>
                  </a:solidFill>
                  <a:latin typeface="Calibri"/>
                  <a:cs typeface="Calibri"/>
                </a:rPr>
                <a:t>os</a:t>
              </a:r>
              <a:r>
                <a:rPr sz="1600" b="1" spc="4" dirty="0">
                  <a:solidFill>
                    <a:srgbClr val="FFFF00"/>
                  </a:solidFill>
                  <a:latin typeface="Calibri"/>
                  <a:cs typeface="Calibri"/>
                </a:rPr>
                <a:t>i</a:t>
              </a:r>
              <a:r>
                <a:rPr sz="1600" b="1" dirty="0">
                  <a:solidFill>
                    <a:srgbClr val="FFFF00"/>
                  </a:solidFill>
                  <a:latin typeface="Calibri"/>
                  <a:cs typeface="Calibri"/>
                </a:rPr>
                <a:t>c</a:t>
              </a:r>
              <a:r>
                <a:rPr sz="1600" b="1" spc="4" dirty="0">
                  <a:solidFill>
                    <a:srgbClr val="FFFF00"/>
                  </a:solidFill>
                  <a:latin typeface="Calibri"/>
                  <a:cs typeface="Calibri"/>
                </a:rPr>
                <a:t>i</a:t>
              </a:r>
              <a:r>
                <a:rPr sz="1600" b="1" dirty="0">
                  <a:solidFill>
                    <a:srgbClr val="FFFF00"/>
                  </a:solidFill>
                  <a:latin typeface="Calibri"/>
                  <a:cs typeface="Calibri"/>
                </a:rPr>
                <a:t>ón</a:t>
              </a:r>
              <a:endParaRPr sz="1600">
                <a:latin typeface="Calibri"/>
                <a:cs typeface="Calibri"/>
              </a:endParaRPr>
            </a:p>
          </p:txBody>
        </p:sp>
        <p:sp>
          <p:nvSpPr>
            <p:cNvPr id="15" name="object 15"/>
            <p:cNvSpPr/>
            <p:nvPr/>
          </p:nvSpPr>
          <p:spPr>
            <a:xfrm>
              <a:off x="1714500" y="3247645"/>
              <a:ext cx="2589276" cy="515111"/>
            </a:xfrm>
            <a:prstGeom prst="rect">
              <a:avLst/>
            </a:prstGeom>
            <a:blipFill>
              <a:blip r:embed="rId2" cstate="print"/>
              <a:stretch>
                <a:fillRect/>
              </a:stretch>
            </a:blipFill>
          </p:spPr>
          <p:txBody>
            <a:bodyPr wrap="square" lIns="0" tIns="0" rIns="0" bIns="0" rtlCol="0">
              <a:noAutofit/>
            </a:bodyPr>
            <a:lstStyle/>
            <a:p>
              <a:endParaRPr/>
            </a:p>
          </p:txBody>
        </p:sp>
        <p:sp>
          <p:nvSpPr>
            <p:cNvPr id="16" name="object 16"/>
            <p:cNvSpPr/>
            <p:nvPr/>
          </p:nvSpPr>
          <p:spPr>
            <a:xfrm>
              <a:off x="4649724" y="3270504"/>
              <a:ext cx="2610612" cy="513588"/>
            </a:xfrm>
            <a:prstGeom prst="rect">
              <a:avLst/>
            </a:prstGeom>
            <a:blipFill>
              <a:blip r:embed="rId3" cstate="print"/>
              <a:stretch>
                <a:fillRect/>
              </a:stretch>
            </a:blipFill>
          </p:spPr>
          <p:txBody>
            <a:bodyPr wrap="square" lIns="0" tIns="0" rIns="0" bIns="0" rtlCol="0">
              <a:noAutofit/>
            </a:bodyPr>
            <a:lstStyle/>
            <a:p>
              <a:endParaRPr/>
            </a:p>
          </p:txBody>
        </p:sp>
        <p:sp>
          <p:nvSpPr>
            <p:cNvPr id="17" name="object 17"/>
            <p:cNvSpPr/>
            <p:nvPr/>
          </p:nvSpPr>
          <p:spPr>
            <a:xfrm>
              <a:off x="8028432" y="3247645"/>
              <a:ext cx="2214372" cy="515111"/>
            </a:xfrm>
            <a:prstGeom prst="rect">
              <a:avLst/>
            </a:prstGeom>
            <a:blipFill>
              <a:blip r:embed="rId4" cstate="print"/>
              <a:stretch>
                <a:fillRect/>
              </a:stretch>
            </a:blipFill>
          </p:spPr>
          <p:txBody>
            <a:bodyPr wrap="square" lIns="0" tIns="0" rIns="0" bIns="0" rtlCol="0">
              <a:noAutofit/>
            </a:bodyPr>
            <a:lstStyle/>
            <a:p>
              <a:endParaRPr/>
            </a:p>
          </p:txBody>
        </p:sp>
        <p:sp>
          <p:nvSpPr>
            <p:cNvPr id="18" name="object 18"/>
            <p:cNvSpPr/>
            <p:nvPr/>
          </p:nvSpPr>
          <p:spPr>
            <a:xfrm>
              <a:off x="1545336" y="5934456"/>
              <a:ext cx="2715768" cy="515112"/>
            </a:xfrm>
            <a:prstGeom prst="rect">
              <a:avLst/>
            </a:prstGeom>
            <a:blipFill>
              <a:blip r:embed="rId5" cstate="print"/>
              <a:stretch>
                <a:fillRect/>
              </a:stretch>
            </a:blipFill>
          </p:spPr>
          <p:txBody>
            <a:bodyPr wrap="square" lIns="0" tIns="0" rIns="0" bIns="0" rtlCol="0">
              <a:noAutofit/>
            </a:bodyPr>
            <a:lstStyle/>
            <a:p>
              <a:endParaRPr/>
            </a:p>
          </p:txBody>
        </p:sp>
        <p:sp>
          <p:nvSpPr>
            <p:cNvPr id="19" name="object 19"/>
            <p:cNvSpPr/>
            <p:nvPr/>
          </p:nvSpPr>
          <p:spPr>
            <a:xfrm>
              <a:off x="5250179" y="5934456"/>
              <a:ext cx="1566672" cy="515112"/>
            </a:xfrm>
            <a:prstGeom prst="rect">
              <a:avLst/>
            </a:prstGeom>
            <a:blipFill>
              <a:blip r:embed="rId6" cstate="print"/>
              <a:stretch>
                <a:fillRect/>
              </a:stretch>
            </a:blipFill>
          </p:spPr>
          <p:txBody>
            <a:bodyPr wrap="square" lIns="0" tIns="0" rIns="0" bIns="0" rtlCol="0">
              <a:noAutofit/>
            </a:bodyPr>
            <a:lstStyle/>
            <a:p>
              <a:endParaRPr/>
            </a:p>
          </p:txBody>
        </p:sp>
        <p:sp>
          <p:nvSpPr>
            <p:cNvPr id="20" name="object 20"/>
            <p:cNvSpPr/>
            <p:nvPr/>
          </p:nvSpPr>
          <p:spPr>
            <a:xfrm>
              <a:off x="7325868" y="5760720"/>
              <a:ext cx="3272028" cy="757428"/>
            </a:xfrm>
            <a:prstGeom prst="rect">
              <a:avLst/>
            </a:prstGeom>
            <a:blipFill>
              <a:blip r:embed="rId7" cstate="print"/>
              <a:stretch>
                <a:fillRect/>
              </a:stretch>
            </a:blipFill>
          </p:spPr>
          <p:txBody>
            <a:bodyPr wrap="square" lIns="0" tIns="0" rIns="0" bIns="0" rtlCol="0">
              <a:noAutofit/>
            </a:bodyPr>
            <a:lstStyle/>
            <a:p>
              <a:endParaRPr/>
            </a:p>
          </p:txBody>
        </p:sp>
        <p:sp>
          <p:nvSpPr>
            <p:cNvPr id="21" name="object 21"/>
            <p:cNvSpPr/>
            <p:nvPr/>
          </p:nvSpPr>
          <p:spPr>
            <a:xfrm>
              <a:off x="3948684" y="943357"/>
              <a:ext cx="6586728" cy="740663"/>
            </a:xfrm>
            <a:prstGeom prst="rect">
              <a:avLst/>
            </a:prstGeom>
            <a:blipFill>
              <a:blip r:embed="rId8" cstate="print"/>
              <a:stretch>
                <a:fillRect/>
              </a:stretch>
            </a:blipFill>
          </p:spPr>
          <p:txBody>
            <a:bodyPr wrap="square" lIns="0" tIns="0" rIns="0" bIns="0" rtlCol="0">
              <a:noAutofit/>
            </a:bodyPr>
            <a:lstStyle/>
            <a:p>
              <a:endParaRPr/>
            </a:p>
          </p:txBody>
        </p:sp>
        <p:sp>
          <p:nvSpPr>
            <p:cNvPr id="22" name="object 22"/>
            <p:cNvSpPr/>
            <p:nvPr/>
          </p:nvSpPr>
          <p:spPr>
            <a:xfrm>
              <a:off x="3907537" y="923543"/>
              <a:ext cx="6669023" cy="839724"/>
            </a:xfrm>
            <a:prstGeom prst="rect">
              <a:avLst/>
            </a:prstGeom>
            <a:blipFill>
              <a:blip r:embed="rId9" cstate="print"/>
              <a:stretch>
                <a:fillRect/>
              </a:stretch>
            </a:blipFill>
          </p:spPr>
          <p:txBody>
            <a:bodyPr wrap="square" lIns="0" tIns="0" rIns="0" bIns="0" rtlCol="0">
              <a:noAutofit/>
            </a:bodyPr>
            <a:lstStyle/>
            <a:p>
              <a:endParaRPr/>
            </a:p>
          </p:txBody>
        </p:sp>
        <p:sp>
          <p:nvSpPr>
            <p:cNvPr id="23" name="object 23"/>
            <p:cNvSpPr/>
            <p:nvPr/>
          </p:nvSpPr>
          <p:spPr>
            <a:xfrm>
              <a:off x="3995929" y="970788"/>
              <a:ext cx="6492239" cy="646176"/>
            </a:xfrm>
            <a:prstGeom prst="rect">
              <a:avLst/>
            </a:prstGeom>
            <a:blipFill>
              <a:blip r:embed="rId10" cstate="print"/>
              <a:stretch>
                <a:fillRect/>
              </a:stretch>
            </a:blipFill>
          </p:spPr>
          <p:txBody>
            <a:bodyPr wrap="square" lIns="0" tIns="0" rIns="0" bIns="0" rtlCol="0">
              <a:noAutofit/>
            </a:bodyPr>
            <a:lstStyle/>
            <a:p>
              <a:endParaRPr/>
            </a:p>
          </p:txBody>
        </p:sp>
        <p:sp>
          <p:nvSpPr>
            <p:cNvPr id="24" name="object 24"/>
            <p:cNvSpPr/>
            <p:nvPr/>
          </p:nvSpPr>
          <p:spPr>
            <a:xfrm>
              <a:off x="3995929" y="970788"/>
              <a:ext cx="6492239" cy="646176"/>
            </a:xfrm>
            <a:custGeom>
              <a:avLst/>
              <a:gdLst/>
              <a:ahLst/>
              <a:cxnLst/>
              <a:rect l="l" t="t" r="r" b="b"/>
              <a:pathLst>
                <a:path w="6492239" h="646176">
                  <a:moveTo>
                    <a:pt x="0" y="646176"/>
                  </a:moveTo>
                  <a:lnTo>
                    <a:pt x="6492239" y="646176"/>
                  </a:lnTo>
                  <a:lnTo>
                    <a:pt x="6492239" y="0"/>
                  </a:lnTo>
                  <a:lnTo>
                    <a:pt x="0" y="0"/>
                  </a:lnTo>
                  <a:lnTo>
                    <a:pt x="0" y="646176"/>
                  </a:lnTo>
                  <a:close/>
                </a:path>
              </a:pathLst>
            </a:custGeom>
            <a:ln w="9144">
              <a:solidFill>
                <a:srgbClr val="97B853"/>
              </a:solidFill>
            </a:ln>
          </p:spPr>
          <p:txBody>
            <a:bodyPr wrap="square" lIns="0" tIns="0" rIns="0" bIns="0" rtlCol="0">
              <a:noAutofit/>
            </a:bodyPr>
            <a:lstStyle/>
            <a:p>
              <a:endParaRPr/>
            </a:p>
          </p:txBody>
        </p:sp>
        <p:sp>
          <p:nvSpPr>
            <p:cNvPr id="25" name="object 25"/>
            <p:cNvSpPr/>
            <p:nvPr/>
          </p:nvSpPr>
          <p:spPr>
            <a:xfrm>
              <a:off x="2083308" y="1923289"/>
              <a:ext cx="1825752" cy="1362455"/>
            </a:xfrm>
            <a:prstGeom prst="rect">
              <a:avLst/>
            </a:prstGeom>
            <a:blipFill>
              <a:blip r:embed="rId11" cstate="print"/>
              <a:stretch>
                <a:fillRect/>
              </a:stretch>
            </a:blipFill>
          </p:spPr>
          <p:txBody>
            <a:bodyPr wrap="square" lIns="0" tIns="0" rIns="0" bIns="0" rtlCol="0">
              <a:noAutofit/>
            </a:bodyPr>
            <a:lstStyle/>
            <a:p>
              <a:endParaRPr/>
            </a:p>
          </p:txBody>
        </p:sp>
        <p:sp>
          <p:nvSpPr>
            <p:cNvPr id="26" name="object 26"/>
            <p:cNvSpPr/>
            <p:nvPr/>
          </p:nvSpPr>
          <p:spPr>
            <a:xfrm>
              <a:off x="7327393" y="1952245"/>
              <a:ext cx="1601723" cy="1972055"/>
            </a:xfrm>
            <a:prstGeom prst="rect">
              <a:avLst/>
            </a:prstGeom>
            <a:blipFill>
              <a:blip r:embed="rId12" cstate="print"/>
              <a:stretch>
                <a:fillRect/>
              </a:stretch>
            </a:blipFill>
          </p:spPr>
          <p:txBody>
            <a:bodyPr wrap="square" lIns="0" tIns="0" rIns="0" bIns="0" rtlCol="0">
              <a:noAutofit/>
            </a:bodyPr>
            <a:lstStyle/>
            <a:p>
              <a:endParaRPr/>
            </a:p>
          </p:txBody>
        </p:sp>
        <p:sp>
          <p:nvSpPr>
            <p:cNvPr id="27" name="object 27"/>
            <p:cNvSpPr/>
            <p:nvPr/>
          </p:nvSpPr>
          <p:spPr>
            <a:xfrm>
              <a:off x="8484109" y="1924811"/>
              <a:ext cx="1129283" cy="1114044"/>
            </a:xfrm>
            <a:prstGeom prst="rect">
              <a:avLst/>
            </a:prstGeom>
            <a:blipFill>
              <a:blip r:embed="rId13" cstate="print"/>
              <a:stretch>
                <a:fillRect/>
              </a:stretch>
            </a:blipFill>
          </p:spPr>
          <p:txBody>
            <a:bodyPr wrap="square" lIns="0" tIns="0" rIns="0" bIns="0" rtlCol="0">
              <a:noAutofit/>
            </a:bodyPr>
            <a:lstStyle/>
            <a:p>
              <a:endParaRPr/>
            </a:p>
          </p:txBody>
        </p:sp>
        <p:sp>
          <p:nvSpPr>
            <p:cNvPr id="28" name="object 28"/>
            <p:cNvSpPr/>
            <p:nvPr/>
          </p:nvSpPr>
          <p:spPr>
            <a:xfrm>
              <a:off x="9244583" y="1952245"/>
              <a:ext cx="1423416" cy="1999487"/>
            </a:xfrm>
            <a:prstGeom prst="rect">
              <a:avLst/>
            </a:prstGeom>
            <a:blipFill>
              <a:blip r:embed="rId14" cstate="print"/>
              <a:stretch>
                <a:fillRect/>
              </a:stretch>
            </a:blipFill>
          </p:spPr>
          <p:txBody>
            <a:bodyPr wrap="square" lIns="0" tIns="0" rIns="0" bIns="0" rtlCol="0">
              <a:noAutofit/>
            </a:bodyPr>
            <a:lstStyle/>
            <a:p>
              <a:endParaRPr/>
            </a:p>
          </p:txBody>
        </p:sp>
        <p:sp>
          <p:nvSpPr>
            <p:cNvPr id="30" name="object 30"/>
            <p:cNvSpPr/>
            <p:nvPr/>
          </p:nvSpPr>
          <p:spPr>
            <a:xfrm>
              <a:off x="4719828" y="4006596"/>
              <a:ext cx="2441448" cy="1880616"/>
            </a:xfrm>
            <a:prstGeom prst="rect">
              <a:avLst/>
            </a:prstGeom>
            <a:blipFill>
              <a:blip r:embed="rId15" cstate="print"/>
              <a:stretch>
                <a:fillRect/>
              </a:stretch>
            </a:blipFill>
          </p:spPr>
          <p:txBody>
            <a:bodyPr wrap="square" lIns="0" tIns="0" rIns="0" bIns="0" rtlCol="0">
              <a:noAutofit/>
            </a:bodyPr>
            <a:lstStyle/>
            <a:p>
              <a:endParaRPr/>
            </a:p>
          </p:txBody>
        </p:sp>
        <p:sp>
          <p:nvSpPr>
            <p:cNvPr id="31" name="object 31"/>
            <p:cNvSpPr/>
            <p:nvPr/>
          </p:nvSpPr>
          <p:spPr>
            <a:xfrm>
              <a:off x="8016240" y="3730752"/>
              <a:ext cx="2125980" cy="2156460"/>
            </a:xfrm>
            <a:prstGeom prst="rect">
              <a:avLst/>
            </a:prstGeom>
            <a:blipFill>
              <a:blip r:embed="rId16" cstate="print"/>
              <a:stretch>
                <a:fillRect/>
              </a:stretch>
            </a:blipFill>
          </p:spPr>
          <p:txBody>
            <a:bodyPr wrap="square" lIns="0" tIns="0" rIns="0" bIns="0" rtlCol="0">
              <a:noAutofit/>
            </a:bodyPr>
            <a:lstStyle/>
            <a:p>
              <a:endParaRPr/>
            </a:p>
          </p:txBody>
        </p:sp>
        <p:sp>
          <p:nvSpPr>
            <p:cNvPr id="32" name="object 32"/>
            <p:cNvSpPr/>
            <p:nvPr/>
          </p:nvSpPr>
          <p:spPr>
            <a:xfrm>
              <a:off x="4966717" y="1821179"/>
              <a:ext cx="1949195" cy="1391412"/>
            </a:xfrm>
            <a:prstGeom prst="rect">
              <a:avLst/>
            </a:prstGeom>
            <a:blipFill>
              <a:blip r:embed="rId17" cstate="print"/>
              <a:stretch>
                <a:fillRect/>
              </a:stretch>
            </a:blipFill>
          </p:spPr>
          <p:txBody>
            <a:bodyPr wrap="square" lIns="0" tIns="0" rIns="0" bIns="0" rtlCol="0">
              <a:noAutofit/>
            </a:bodyPr>
            <a:lstStyle/>
            <a:p>
              <a:endParaRPr/>
            </a:p>
          </p:txBody>
        </p:sp>
        <p:sp>
          <p:nvSpPr>
            <p:cNvPr id="12" name="object 12"/>
            <p:cNvSpPr txBox="1"/>
            <p:nvPr/>
          </p:nvSpPr>
          <p:spPr>
            <a:xfrm>
              <a:off x="3294634" y="639627"/>
              <a:ext cx="4735245" cy="254000"/>
            </a:xfrm>
            <a:prstGeom prst="rect">
              <a:avLst/>
            </a:prstGeom>
          </p:spPr>
          <p:txBody>
            <a:bodyPr wrap="square" lIns="0" tIns="0" rIns="0" bIns="0" rtlCol="0">
              <a:noAutofit/>
            </a:bodyPr>
            <a:lstStyle/>
            <a:p>
              <a:pPr marL="12700">
                <a:lnSpc>
                  <a:spcPts val="1939"/>
                </a:lnSpc>
                <a:spcBef>
                  <a:spcPts val="97"/>
                </a:spcBef>
              </a:pPr>
              <a:r>
                <a:rPr b="1" dirty="0">
                  <a:solidFill>
                    <a:srgbClr val="FF0000"/>
                  </a:solidFill>
                  <a:latin typeface="Arial"/>
                  <a:cs typeface="Arial"/>
                </a:rPr>
                <a:t>LA</a:t>
              </a:r>
              <a:r>
                <a:rPr b="1" spc="-64" dirty="0">
                  <a:solidFill>
                    <a:srgbClr val="FF0000"/>
                  </a:solidFill>
                  <a:latin typeface="Arial"/>
                  <a:cs typeface="Arial"/>
                </a:rPr>
                <a:t> </a:t>
              </a:r>
              <a:r>
                <a:rPr b="1" dirty="0">
                  <a:solidFill>
                    <a:srgbClr val="FF0000"/>
                  </a:solidFill>
                  <a:latin typeface="Arial"/>
                  <a:cs typeface="Arial"/>
                </a:rPr>
                <a:t>GE</a:t>
              </a:r>
              <a:r>
                <a:rPr b="1" spc="4" dirty="0">
                  <a:solidFill>
                    <a:srgbClr val="FF0000"/>
                  </a:solidFill>
                  <a:latin typeface="Arial"/>
                  <a:cs typeface="Arial"/>
                </a:rPr>
                <a:t>O</a:t>
              </a:r>
              <a:r>
                <a:rPr b="1" dirty="0">
                  <a:solidFill>
                    <a:srgbClr val="FF0000"/>
                  </a:solidFill>
                  <a:latin typeface="Arial"/>
                  <a:cs typeface="Arial"/>
                </a:rPr>
                <a:t>L</a:t>
              </a:r>
              <a:r>
                <a:rPr b="1" spc="4" dirty="0">
                  <a:solidFill>
                    <a:srgbClr val="FF0000"/>
                  </a:solidFill>
                  <a:latin typeface="Arial"/>
                  <a:cs typeface="Arial"/>
                </a:rPr>
                <a:t>O</a:t>
              </a:r>
              <a:r>
                <a:rPr b="1" dirty="0">
                  <a:solidFill>
                    <a:srgbClr val="FF0000"/>
                  </a:solidFill>
                  <a:latin typeface="Arial"/>
                  <a:cs typeface="Arial"/>
                </a:rPr>
                <a:t>G</a:t>
              </a:r>
              <a:r>
                <a:rPr b="1" spc="4" dirty="0">
                  <a:solidFill>
                    <a:srgbClr val="FF0000"/>
                  </a:solidFill>
                  <a:latin typeface="Arial"/>
                  <a:cs typeface="Arial"/>
                </a:rPr>
                <a:t>Í</a:t>
              </a:r>
              <a:r>
                <a:rPr b="1" dirty="0">
                  <a:solidFill>
                    <a:srgbClr val="FF0000"/>
                  </a:solidFill>
                  <a:latin typeface="Arial"/>
                  <a:cs typeface="Arial"/>
                </a:rPr>
                <a:t>A</a:t>
              </a:r>
              <a:r>
                <a:rPr b="1" spc="-84" dirty="0">
                  <a:solidFill>
                    <a:srgbClr val="FF0000"/>
                  </a:solidFill>
                  <a:latin typeface="Arial"/>
                  <a:cs typeface="Arial"/>
                </a:rPr>
                <a:t> </a:t>
              </a:r>
              <a:r>
                <a:rPr b="1" dirty="0">
                  <a:solidFill>
                    <a:srgbClr val="FF0000"/>
                  </a:solidFill>
                  <a:latin typeface="Arial"/>
                  <a:cs typeface="Arial"/>
                </a:rPr>
                <a:t>MEDICA</a:t>
              </a:r>
              <a:r>
                <a:rPr b="1" spc="-75" dirty="0">
                  <a:solidFill>
                    <a:srgbClr val="FF0000"/>
                  </a:solidFill>
                  <a:latin typeface="Arial"/>
                  <a:cs typeface="Arial"/>
                </a:rPr>
                <a:t> </a:t>
              </a:r>
              <a:r>
                <a:rPr b="1" dirty="0">
                  <a:solidFill>
                    <a:srgbClr val="FF0000"/>
                  </a:solidFill>
                  <a:latin typeface="Arial"/>
                  <a:cs typeface="Arial"/>
                </a:rPr>
                <a:t>ESTUDIA</a:t>
              </a:r>
              <a:r>
                <a:rPr b="1" spc="-59" dirty="0">
                  <a:solidFill>
                    <a:srgbClr val="FF0000"/>
                  </a:solidFill>
                  <a:latin typeface="Arial"/>
                  <a:cs typeface="Arial"/>
                </a:rPr>
                <a:t> </a:t>
              </a:r>
              <a:r>
                <a:rPr b="1" dirty="0">
                  <a:solidFill>
                    <a:srgbClr val="FF0000"/>
                  </a:solidFill>
                  <a:latin typeface="Arial"/>
                  <a:cs typeface="Arial"/>
                </a:rPr>
                <a:t>MU</a:t>
              </a:r>
              <a:r>
                <a:rPr b="1" spc="-4" dirty="0">
                  <a:solidFill>
                    <a:srgbClr val="FF0000"/>
                  </a:solidFill>
                  <a:latin typeface="Arial"/>
                  <a:cs typeface="Arial"/>
                </a:rPr>
                <a:t>C</a:t>
              </a:r>
              <a:r>
                <a:rPr b="1" dirty="0">
                  <a:solidFill>
                    <a:srgbClr val="FF0000"/>
                  </a:solidFill>
                  <a:latin typeface="Arial"/>
                  <a:cs typeface="Arial"/>
                </a:rPr>
                <a:t>HOS</a:t>
              </a:r>
              <a:endParaRPr>
                <a:latin typeface="Arial"/>
                <a:cs typeface="Arial"/>
              </a:endParaRPr>
            </a:p>
          </p:txBody>
        </p:sp>
        <p:sp>
          <p:nvSpPr>
            <p:cNvPr id="11" name="object 11"/>
            <p:cNvSpPr txBox="1"/>
            <p:nvPr/>
          </p:nvSpPr>
          <p:spPr>
            <a:xfrm>
              <a:off x="8033740" y="639627"/>
              <a:ext cx="853846" cy="254000"/>
            </a:xfrm>
            <a:prstGeom prst="rect">
              <a:avLst/>
            </a:prstGeom>
          </p:spPr>
          <p:txBody>
            <a:bodyPr wrap="square" lIns="0" tIns="0" rIns="0" bIns="0" rtlCol="0">
              <a:noAutofit/>
            </a:bodyPr>
            <a:lstStyle/>
            <a:p>
              <a:pPr marL="12700">
                <a:lnSpc>
                  <a:spcPts val="1939"/>
                </a:lnSpc>
                <a:spcBef>
                  <a:spcPts val="97"/>
                </a:spcBef>
              </a:pPr>
              <a:r>
                <a:rPr b="1" spc="4" dirty="0">
                  <a:solidFill>
                    <a:srgbClr val="FF0000"/>
                  </a:solidFill>
                  <a:latin typeface="Arial"/>
                  <a:cs typeface="Arial"/>
                </a:rPr>
                <a:t>T</a:t>
              </a:r>
              <a:r>
                <a:rPr b="1" dirty="0">
                  <a:solidFill>
                    <a:srgbClr val="FF0000"/>
                  </a:solidFill>
                  <a:latin typeface="Arial"/>
                  <a:cs typeface="Arial"/>
                </a:rPr>
                <a:t>EM</a:t>
              </a:r>
              <a:r>
                <a:rPr b="1" spc="-50" dirty="0">
                  <a:solidFill>
                    <a:srgbClr val="FF0000"/>
                  </a:solidFill>
                  <a:latin typeface="Arial"/>
                  <a:cs typeface="Arial"/>
                </a:rPr>
                <a:t>A</a:t>
              </a:r>
              <a:r>
                <a:rPr b="1" dirty="0">
                  <a:solidFill>
                    <a:srgbClr val="FF0000"/>
                  </a:solidFill>
                  <a:latin typeface="Arial"/>
                  <a:cs typeface="Arial"/>
                </a:rPr>
                <a:t>S</a:t>
              </a:r>
              <a:endParaRPr>
                <a:latin typeface="Arial"/>
                <a:cs typeface="Arial"/>
              </a:endParaRPr>
            </a:p>
          </p:txBody>
        </p:sp>
        <p:sp>
          <p:nvSpPr>
            <p:cNvPr id="9" name="object 9"/>
            <p:cNvSpPr txBox="1"/>
            <p:nvPr/>
          </p:nvSpPr>
          <p:spPr>
            <a:xfrm>
              <a:off x="1867002" y="3356609"/>
              <a:ext cx="2312347" cy="228092"/>
            </a:xfrm>
            <a:prstGeom prst="rect">
              <a:avLst/>
            </a:prstGeom>
          </p:spPr>
          <p:txBody>
            <a:bodyPr wrap="square" lIns="0" tIns="0" rIns="0" bIns="0" rtlCol="0">
              <a:noAutofit/>
            </a:bodyPr>
            <a:lstStyle/>
            <a:p>
              <a:pPr marL="12700">
                <a:lnSpc>
                  <a:spcPts val="1725"/>
                </a:lnSpc>
                <a:spcBef>
                  <a:spcPts val="86"/>
                </a:spcBef>
              </a:pPr>
              <a:r>
                <a:rPr sz="2400" b="1" baseline="3413" dirty="0">
                  <a:solidFill>
                    <a:srgbClr val="FFFF00"/>
                  </a:solidFill>
                  <a:latin typeface="Calibri"/>
                  <a:cs typeface="Calibri"/>
                </a:rPr>
                <a:t>El</a:t>
              </a:r>
              <a:r>
                <a:rPr sz="2400" b="1" spc="-21" baseline="3413" dirty="0">
                  <a:solidFill>
                    <a:srgbClr val="FFFF00"/>
                  </a:solidFill>
                  <a:latin typeface="Calibri"/>
                  <a:cs typeface="Calibri"/>
                </a:rPr>
                <a:t> </a:t>
              </a:r>
              <a:r>
                <a:rPr sz="2400" b="1" spc="-25" baseline="3413" dirty="0">
                  <a:solidFill>
                    <a:srgbClr val="FFFF00"/>
                  </a:solidFill>
                  <a:latin typeface="Calibri"/>
                  <a:cs typeface="Calibri"/>
                </a:rPr>
                <a:t>t</a:t>
              </a:r>
              <a:r>
                <a:rPr sz="2400" b="1" baseline="3413" dirty="0">
                  <a:solidFill>
                    <a:srgbClr val="FFFF00"/>
                  </a:solidFill>
                  <a:latin typeface="Calibri"/>
                  <a:cs typeface="Calibri"/>
                </a:rPr>
                <a:t>ej</a:t>
              </a:r>
              <a:r>
                <a:rPr sz="2400" b="1" spc="4" baseline="3413" dirty="0">
                  <a:solidFill>
                    <a:srgbClr val="FFFF00"/>
                  </a:solidFill>
                  <a:latin typeface="Calibri"/>
                  <a:cs typeface="Calibri"/>
                </a:rPr>
                <a:t>i</a:t>
              </a:r>
              <a:r>
                <a:rPr sz="2400" b="1" spc="-4" baseline="3413" dirty="0">
                  <a:solidFill>
                    <a:srgbClr val="FFFF00"/>
                  </a:solidFill>
                  <a:latin typeface="Calibri"/>
                  <a:cs typeface="Calibri"/>
                </a:rPr>
                <a:t>d</a:t>
              </a:r>
              <a:r>
                <a:rPr sz="2400" b="1" baseline="3413" dirty="0">
                  <a:solidFill>
                    <a:srgbClr val="FFFF00"/>
                  </a:solidFill>
                  <a:latin typeface="Calibri"/>
                  <a:cs typeface="Calibri"/>
                </a:rPr>
                <a:t>o</a:t>
              </a:r>
              <a:r>
                <a:rPr sz="2400" b="1" spc="-23" baseline="3413" dirty="0">
                  <a:solidFill>
                    <a:srgbClr val="FFFF00"/>
                  </a:solidFill>
                  <a:latin typeface="Calibri"/>
                  <a:cs typeface="Calibri"/>
                </a:rPr>
                <a:t> </a:t>
              </a:r>
              <a:r>
                <a:rPr sz="2400" b="1" baseline="3413" dirty="0">
                  <a:solidFill>
                    <a:srgbClr val="FFFF00"/>
                  </a:solidFill>
                  <a:latin typeface="Calibri"/>
                  <a:cs typeface="Calibri"/>
                </a:rPr>
                <a:t>u</a:t>
              </a:r>
              <a:r>
                <a:rPr sz="2400" b="1" spc="-3" baseline="3413" dirty="0">
                  <a:solidFill>
                    <a:srgbClr val="FFFF00"/>
                  </a:solidFill>
                  <a:latin typeface="Calibri"/>
                  <a:cs typeface="Calibri"/>
                </a:rPr>
                <a:t> </a:t>
              </a:r>
              <a:r>
                <a:rPr sz="2400" b="1" spc="4" baseline="3413" dirty="0">
                  <a:solidFill>
                    <a:srgbClr val="FFFF00"/>
                  </a:solidFill>
                  <a:latin typeface="Calibri"/>
                  <a:cs typeface="Calibri"/>
                </a:rPr>
                <a:t>ó</a:t>
              </a:r>
              <a:r>
                <a:rPr sz="2400" b="1" spc="-29" baseline="3413" dirty="0">
                  <a:solidFill>
                    <a:srgbClr val="FFFF00"/>
                  </a:solidFill>
                  <a:latin typeface="Calibri"/>
                  <a:cs typeface="Calibri"/>
                </a:rPr>
                <a:t>r</a:t>
              </a:r>
              <a:r>
                <a:rPr sz="2400" b="1" spc="-25" baseline="3413" dirty="0">
                  <a:solidFill>
                    <a:srgbClr val="FFFF00"/>
                  </a:solidFill>
                  <a:latin typeface="Calibri"/>
                  <a:cs typeface="Calibri"/>
                </a:rPr>
                <a:t>g</a:t>
              </a:r>
              <a:r>
                <a:rPr sz="2400" b="1" baseline="3413" dirty="0">
                  <a:solidFill>
                    <a:srgbClr val="FFFF00"/>
                  </a:solidFill>
                  <a:latin typeface="Calibri"/>
                  <a:cs typeface="Calibri"/>
                </a:rPr>
                <a:t>ano</a:t>
              </a:r>
              <a:r>
                <a:rPr sz="2400" b="1" spc="-21" baseline="3413" dirty="0">
                  <a:solidFill>
                    <a:srgbClr val="FFFF00"/>
                  </a:solidFill>
                  <a:latin typeface="Calibri"/>
                  <a:cs typeface="Calibri"/>
                </a:rPr>
                <a:t> </a:t>
              </a:r>
              <a:r>
                <a:rPr sz="2400" b="1" spc="-4" baseline="3413" dirty="0">
                  <a:solidFill>
                    <a:srgbClr val="FFFF00"/>
                  </a:solidFill>
                  <a:latin typeface="Calibri"/>
                  <a:cs typeface="Calibri"/>
                </a:rPr>
                <a:t>a</a:t>
              </a:r>
              <a:r>
                <a:rPr sz="2400" b="1" spc="-25" baseline="3413" dirty="0">
                  <a:solidFill>
                    <a:srgbClr val="FFFF00"/>
                  </a:solidFill>
                  <a:latin typeface="Calibri"/>
                  <a:cs typeface="Calibri"/>
                </a:rPr>
                <a:t>f</a:t>
              </a:r>
              <a:r>
                <a:rPr sz="2400" b="1" baseline="3413" dirty="0">
                  <a:solidFill>
                    <a:srgbClr val="FFFF00"/>
                  </a:solidFill>
                  <a:latin typeface="Calibri"/>
                  <a:cs typeface="Calibri"/>
                </a:rPr>
                <a:t>e</a:t>
              </a:r>
              <a:r>
                <a:rPr sz="2400" b="1" spc="4" baseline="3413" dirty="0">
                  <a:solidFill>
                    <a:srgbClr val="FFFF00"/>
                  </a:solidFill>
                  <a:latin typeface="Calibri"/>
                  <a:cs typeface="Calibri"/>
                </a:rPr>
                <a:t>c</a:t>
              </a:r>
              <a:r>
                <a:rPr sz="2400" b="1" spc="-14" baseline="3413" dirty="0">
                  <a:solidFill>
                    <a:srgbClr val="FFFF00"/>
                  </a:solidFill>
                  <a:latin typeface="Calibri"/>
                  <a:cs typeface="Calibri"/>
                </a:rPr>
                <a:t>t</a:t>
              </a:r>
              <a:r>
                <a:rPr sz="2400" b="1" baseline="3413" dirty="0">
                  <a:solidFill>
                    <a:srgbClr val="FFFF00"/>
                  </a:solidFill>
                  <a:latin typeface="Calibri"/>
                  <a:cs typeface="Calibri"/>
                </a:rPr>
                <a:t>ado</a:t>
              </a:r>
              <a:endParaRPr sz="1600">
                <a:latin typeface="Calibri"/>
                <a:cs typeface="Calibri"/>
              </a:endParaRPr>
            </a:p>
          </p:txBody>
        </p:sp>
        <p:sp>
          <p:nvSpPr>
            <p:cNvPr id="8" name="object 8"/>
            <p:cNvSpPr txBox="1"/>
            <p:nvPr/>
          </p:nvSpPr>
          <p:spPr>
            <a:xfrm>
              <a:off x="8273611" y="3391002"/>
              <a:ext cx="1619750" cy="228396"/>
            </a:xfrm>
            <a:prstGeom prst="rect">
              <a:avLst/>
            </a:prstGeom>
          </p:spPr>
          <p:txBody>
            <a:bodyPr wrap="square" lIns="0" tIns="0" rIns="0" bIns="0" rtlCol="0">
              <a:noAutofit/>
            </a:bodyPr>
            <a:lstStyle/>
            <a:p>
              <a:pPr marL="12700">
                <a:lnSpc>
                  <a:spcPts val="1730"/>
                </a:lnSpc>
                <a:spcBef>
                  <a:spcPts val="86"/>
                </a:spcBef>
              </a:pPr>
              <a:r>
                <a:rPr lang="es-MX" sz="2400" b="1" spc="-9" baseline="3413" dirty="0">
                  <a:solidFill>
                    <a:srgbClr val="FFFF00"/>
                  </a:solidFill>
                  <a:latin typeface="Calibri"/>
                  <a:cs typeface="Calibri"/>
                </a:rPr>
                <a:t>Vías </a:t>
              </a:r>
              <a:r>
                <a:rPr sz="2400" b="1" spc="-9" baseline="3413" dirty="0">
                  <a:solidFill>
                    <a:srgbClr val="FFFF00"/>
                  </a:solidFill>
                  <a:latin typeface="Calibri"/>
                  <a:cs typeface="Calibri"/>
                </a:rPr>
                <a:t>d</a:t>
              </a:r>
              <a:r>
                <a:rPr sz="2400" b="1" baseline="3413" dirty="0">
                  <a:solidFill>
                    <a:srgbClr val="FFFF00"/>
                  </a:solidFill>
                  <a:latin typeface="Calibri"/>
                  <a:cs typeface="Calibri"/>
                </a:rPr>
                <a:t>e</a:t>
              </a:r>
              <a:r>
                <a:rPr sz="2400" b="1" spc="6" baseline="3413" dirty="0">
                  <a:solidFill>
                    <a:srgbClr val="FFFF00"/>
                  </a:solidFill>
                  <a:latin typeface="Calibri"/>
                  <a:cs typeface="Calibri"/>
                </a:rPr>
                <a:t> </a:t>
              </a:r>
              <a:r>
                <a:rPr sz="2400" b="1" baseline="3413" dirty="0">
                  <a:solidFill>
                    <a:srgbClr val="FFFF00"/>
                  </a:solidFill>
                  <a:latin typeface="Calibri"/>
                  <a:cs typeface="Calibri"/>
                </a:rPr>
                <a:t>e</a:t>
              </a:r>
              <a:r>
                <a:rPr lang="es-MX" sz="2400" b="1" baseline="3413" dirty="0" err="1">
                  <a:solidFill>
                    <a:srgbClr val="FFFF00"/>
                  </a:solidFill>
                  <a:latin typeface="Calibri"/>
                  <a:cs typeface="Calibri"/>
                </a:rPr>
                <a:t>xposición</a:t>
              </a:r>
              <a:endParaRPr sz="1600" dirty="0">
                <a:latin typeface="Calibri"/>
                <a:cs typeface="Calibri"/>
              </a:endParaRPr>
            </a:p>
          </p:txBody>
        </p:sp>
        <p:sp>
          <p:nvSpPr>
            <p:cNvPr id="7" name="object 7"/>
            <p:cNvSpPr txBox="1"/>
            <p:nvPr/>
          </p:nvSpPr>
          <p:spPr>
            <a:xfrm>
              <a:off x="4803776" y="3378834"/>
              <a:ext cx="2333145" cy="228092"/>
            </a:xfrm>
            <a:prstGeom prst="rect">
              <a:avLst/>
            </a:prstGeom>
          </p:spPr>
          <p:txBody>
            <a:bodyPr wrap="square" lIns="0" tIns="0" rIns="0" bIns="0" rtlCol="0">
              <a:noAutofit/>
            </a:bodyPr>
            <a:lstStyle/>
            <a:p>
              <a:pPr marL="12700">
                <a:lnSpc>
                  <a:spcPts val="1725"/>
                </a:lnSpc>
                <a:spcBef>
                  <a:spcPts val="86"/>
                </a:spcBef>
              </a:pPr>
              <a:r>
                <a:rPr sz="2400" b="1" baseline="3413" dirty="0">
                  <a:solidFill>
                    <a:srgbClr val="FFFF00"/>
                  </a:solidFill>
                  <a:latin typeface="Calibri"/>
                  <a:cs typeface="Calibri"/>
                </a:rPr>
                <a:t>La</a:t>
              </a:r>
              <a:r>
                <a:rPr sz="2400" b="1" spc="-14" baseline="3413" dirty="0">
                  <a:solidFill>
                    <a:srgbClr val="FFFF00"/>
                  </a:solidFill>
                  <a:latin typeface="Calibri"/>
                  <a:cs typeface="Calibri"/>
                </a:rPr>
                <a:t> </a:t>
              </a:r>
              <a:r>
                <a:rPr sz="2400" b="1" spc="-9" baseline="3413" dirty="0">
                  <a:solidFill>
                    <a:srgbClr val="FFFF00"/>
                  </a:solidFill>
                  <a:latin typeface="Calibri"/>
                  <a:cs typeface="Calibri"/>
                </a:rPr>
                <a:t>e</a:t>
              </a:r>
              <a:r>
                <a:rPr sz="2400" b="1" baseline="3413" dirty="0">
                  <a:solidFill>
                    <a:srgbClr val="FFFF00"/>
                  </a:solidFill>
                  <a:latin typeface="Calibri"/>
                  <a:cs typeface="Calibri"/>
                </a:rPr>
                <a:t>ti</a:t>
              </a:r>
              <a:r>
                <a:rPr sz="2400" b="1" spc="4" baseline="3413" dirty="0">
                  <a:solidFill>
                    <a:srgbClr val="FFFF00"/>
                  </a:solidFill>
                  <a:latin typeface="Calibri"/>
                  <a:cs typeface="Calibri"/>
                </a:rPr>
                <a:t>o</a:t>
              </a:r>
              <a:r>
                <a:rPr sz="2400" b="1" baseline="3413" dirty="0">
                  <a:solidFill>
                    <a:srgbClr val="FFFF00"/>
                  </a:solidFill>
                  <a:latin typeface="Calibri"/>
                  <a:cs typeface="Calibri"/>
                </a:rPr>
                <a:t>l</a:t>
              </a:r>
              <a:r>
                <a:rPr sz="2400" b="1" spc="9" baseline="3413" dirty="0">
                  <a:solidFill>
                    <a:srgbClr val="FFFF00"/>
                  </a:solidFill>
                  <a:latin typeface="Calibri"/>
                  <a:cs typeface="Calibri"/>
                </a:rPr>
                <a:t>o</a:t>
              </a:r>
              <a:r>
                <a:rPr sz="2400" b="1" baseline="3413" dirty="0">
                  <a:solidFill>
                    <a:srgbClr val="FFFF00"/>
                  </a:solidFill>
                  <a:latin typeface="Calibri"/>
                  <a:cs typeface="Calibri"/>
                </a:rPr>
                <a:t>gía</a:t>
              </a:r>
              <a:r>
                <a:rPr sz="2400" b="1" spc="-77" baseline="3413" dirty="0">
                  <a:solidFill>
                    <a:srgbClr val="FFFF00"/>
                  </a:solidFill>
                  <a:latin typeface="Calibri"/>
                  <a:cs typeface="Calibri"/>
                </a:rPr>
                <a:t> </a:t>
              </a:r>
              <a:r>
                <a:rPr sz="2400" b="1" spc="-4" baseline="3413" dirty="0">
                  <a:solidFill>
                    <a:srgbClr val="FFFF00"/>
                  </a:solidFill>
                  <a:latin typeface="Calibri"/>
                  <a:cs typeface="Calibri"/>
                </a:rPr>
                <a:t>d</a:t>
              </a:r>
              <a:r>
                <a:rPr sz="2400" b="1" baseline="3413" dirty="0">
                  <a:solidFill>
                    <a:srgbClr val="FFFF00"/>
                  </a:solidFill>
                  <a:latin typeface="Calibri"/>
                  <a:cs typeface="Calibri"/>
                </a:rPr>
                <a:t>e</a:t>
              </a:r>
              <a:r>
                <a:rPr sz="2400" b="1" spc="-16" baseline="3413" dirty="0">
                  <a:solidFill>
                    <a:srgbClr val="FFFF00"/>
                  </a:solidFill>
                  <a:latin typeface="Calibri"/>
                  <a:cs typeface="Calibri"/>
                </a:rPr>
                <a:t> </a:t>
              </a:r>
              <a:r>
                <a:rPr sz="2400" b="1" baseline="3413" dirty="0">
                  <a:solidFill>
                    <a:srgbClr val="FFFF00"/>
                  </a:solidFill>
                  <a:latin typeface="Calibri"/>
                  <a:cs typeface="Calibri"/>
                </a:rPr>
                <a:t>la</a:t>
              </a:r>
              <a:r>
                <a:rPr sz="2400" b="1" spc="-6" baseline="3413" dirty="0">
                  <a:solidFill>
                    <a:srgbClr val="FFFF00"/>
                  </a:solidFill>
                  <a:latin typeface="Calibri"/>
                  <a:cs typeface="Calibri"/>
                </a:rPr>
                <a:t> </a:t>
              </a:r>
              <a:r>
                <a:rPr sz="2400" b="1" spc="-9" baseline="3413" dirty="0">
                  <a:solidFill>
                    <a:srgbClr val="FFFF00"/>
                  </a:solidFill>
                  <a:latin typeface="Calibri"/>
                  <a:cs typeface="Calibri"/>
                </a:rPr>
                <a:t>c</a:t>
              </a:r>
              <a:r>
                <a:rPr sz="2400" b="1" spc="4" baseline="3413" dirty="0">
                  <a:solidFill>
                    <a:srgbClr val="FFFF00"/>
                  </a:solidFill>
                  <a:latin typeface="Calibri"/>
                  <a:cs typeface="Calibri"/>
                </a:rPr>
                <a:t>o</a:t>
              </a:r>
              <a:r>
                <a:rPr sz="2400" b="1" spc="-4" baseline="3413" dirty="0">
                  <a:solidFill>
                    <a:srgbClr val="FFFF00"/>
                  </a:solidFill>
                  <a:latin typeface="Calibri"/>
                  <a:cs typeface="Calibri"/>
                </a:rPr>
                <a:t>nd</a:t>
              </a:r>
              <a:r>
                <a:rPr sz="2400" b="1" baseline="3413" dirty="0">
                  <a:solidFill>
                    <a:srgbClr val="FFFF00"/>
                  </a:solidFill>
                  <a:latin typeface="Calibri"/>
                  <a:cs typeface="Calibri"/>
                </a:rPr>
                <a:t>i</a:t>
              </a:r>
              <a:r>
                <a:rPr sz="2400" b="1" spc="4" baseline="3413" dirty="0">
                  <a:solidFill>
                    <a:srgbClr val="FFFF00"/>
                  </a:solidFill>
                  <a:latin typeface="Calibri"/>
                  <a:cs typeface="Calibri"/>
                </a:rPr>
                <a:t>c</a:t>
              </a:r>
              <a:r>
                <a:rPr sz="2400" b="1" baseline="3413" dirty="0">
                  <a:solidFill>
                    <a:srgbClr val="FFFF00"/>
                  </a:solidFill>
                  <a:latin typeface="Calibri"/>
                  <a:cs typeface="Calibri"/>
                </a:rPr>
                <a:t>i</a:t>
              </a:r>
              <a:r>
                <a:rPr sz="2400" b="1" spc="9" baseline="3413" dirty="0">
                  <a:solidFill>
                    <a:srgbClr val="FFFF00"/>
                  </a:solidFill>
                  <a:latin typeface="Calibri"/>
                  <a:cs typeface="Calibri"/>
                </a:rPr>
                <a:t>ó</a:t>
              </a:r>
              <a:r>
                <a:rPr sz="2400" b="1" baseline="3413" dirty="0">
                  <a:solidFill>
                    <a:srgbClr val="FFFF00"/>
                  </a:solidFill>
                  <a:latin typeface="Calibri"/>
                  <a:cs typeface="Calibri"/>
                </a:rPr>
                <a:t>n</a:t>
              </a:r>
              <a:endParaRPr sz="1600">
                <a:latin typeface="Calibri"/>
                <a:cs typeface="Calibri"/>
              </a:endParaRPr>
            </a:p>
          </p:txBody>
        </p:sp>
        <p:sp>
          <p:nvSpPr>
            <p:cNvPr id="6" name="object 6"/>
            <p:cNvSpPr txBox="1"/>
            <p:nvPr/>
          </p:nvSpPr>
          <p:spPr>
            <a:xfrm>
              <a:off x="7479920" y="5869179"/>
              <a:ext cx="2935177" cy="472465"/>
            </a:xfrm>
            <a:prstGeom prst="rect">
              <a:avLst/>
            </a:prstGeom>
          </p:spPr>
          <p:txBody>
            <a:bodyPr wrap="square" lIns="0" tIns="0" rIns="0" bIns="0" rtlCol="0">
              <a:noAutofit/>
            </a:bodyPr>
            <a:lstStyle/>
            <a:p>
              <a:pPr algn="ctr">
                <a:lnSpc>
                  <a:spcPts val="1730"/>
                </a:lnSpc>
                <a:spcBef>
                  <a:spcPts val="86"/>
                </a:spcBef>
              </a:pPr>
              <a:r>
                <a:rPr sz="2400" b="1" baseline="3413" dirty="0">
                  <a:solidFill>
                    <a:srgbClr val="FFFF00"/>
                  </a:solidFill>
                  <a:latin typeface="Calibri"/>
                  <a:cs typeface="Calibri"/>
                </a:rPr>
                <a:t>Los me</a:t>
              </a:r>
              <a:r>
                <a:rPr sz="2400" b="1" spc="-14" baseline="3413" dirty="0">
                  <a:solidFill>
                    <a:srgbClr val="FFFF00"/>
                  </a:solidFill>
                  <a:latin typeface="Calibri"/>
                  <a:cs typeface="Calibri"/>
                </a:rPr>
                <a:t>c</a:t>
              </a:r>
              <a:r>
                <a:rPr sz="2400" b="1" baseline="3413" dirty="0">
                  <a:solidFill>
                    <a:srgbClr val="FFFF00"/>
                  </a:solidFill>
                  <a:latin typeface="Calibri"/>
                  <a:cs typeface="Calibri"/>
                </a:rPr>
                <a:t>anis</a:t>
              </a:r>
              <a:r>
                <a:rPr sz="2400" b="1" spc="-4" baseline="3413" dirty="0">
                  <a:solidFill>
                    <a:srgbClr val="FFFF00"/>
                  </a:solidFill>
                  <a:latin typeface="Calibri"/>
                  <a:cs typeface="Calibri"/>
                </a:rPr>
                <a:t>m</a:t>
              </a:r>
              <a:r>
                <a:rPr sz="2400" b="1" baseline="3413" dirty="0">
                  <a:solidFill>
                    <a:srgbClr val="FFFF00"/>
                  </a:solidFill>
                  <a:latin typeface="Calibri"/>
                  <a:cs typeface="Calibri"/>
                </a:rPr>
                <a:t>os</a:t>
              </a:r>
              <a:r>
                <a:rPr sz="2400" b="1" spc="-17" baseline="3413" dirty="0">
                  <a:solidFill>
                    <a:srgbClr val="FFFF00"/>
                  </a:solidFill>
                  <a:latin typeface="Calibri"/>
                  <a:cs typeface="Calibri"/>
                </a:rPr>
                <a:t> </a:t>
              </a:r>
              <a:r>
                <a:rPr sz="2400" b="1" spc="-9" baseline="3413" dirty="0">
                  <a:solidFill>
                    <a:srgbClr val="FFFF00"/>
                  </a:solidFill>
                  <a:latin typeface="Calibri"/>
                  <a:cs typeface="Calibri"/>
                </a:rPr>
                <a:t>c</a:t>
              </a:r>
              <a:r>
                <a:rPr sz="2400" b="1" baseline="3413" dirty="0">
                  <a:solidFill>
                    <a:srgbClr val="FFFF00"/>
                  </a:solidFill>
                  <a:latin typeface="Calibri"/>
                  <a:cs typeface="Calibri"/>
                </a:rPr>
                <a:t>o</a:t>
              </a:r>
              <a:r>
                <a:rPr sz="2400" b="1" spc="-14" baseline="3413" dirty="0">
                  <a:solidFill>
                    <a:srgbClr val="FFFF00"/>
                  </a:solidFill>
                  <a:latin typeface="Calibri"/>
                  <a:cs typeface="Calibri"/>
                </a:rPr>
                <a:t>n</a:t>
              </a:r>
              <a:r>
                <a:rPr sz="2400" b="1" baseline="3413" dirty="0">
                  <a:solidFill>
                    <a:srgbClr val="FFFF00"/>
                  </a:solidFill>
                  <a:latin typeface="Calibri"/>
                  <a:cs typeface="Calibri"/>
                </a:rPr>
                <a:t>t</a:t>
              </a:r>
              <a:r>
                <a:rPr sz="2400" b="1" spc="-29" baseline="3413" dirty="0">
                  <a:solidFill>
                    <a:srgbClr val="FFFF00"/>
                  </a:solidFill>
                  <a:latin typeface="Calibri"/>
                  <a:cs typeface="Calibri"/>
                </a:rPr>
                <a:t>r</a:t>
              </a:r>
              <a:r>
                <a:rPr sz="2400" b="1" baseline="3413" dirty="0">
                  <a:solidFill>
                    <a:srgbClr val="FFFF00"/>
                  </a:solidFill>
                  <a:latin typeface="Calibri"/>
                  <a:cs typeface="Calibri"/>
                </a:rPr>
                <a:t>o</a:t>
              </a:r>
              <a:r>
                <a:rPr sz="2400" b="1" spc="4" baseline="3413" dirty="0">
                  <a:solidFill>
                    <a:srgbClr val="FFFF00"/>
                  </a:solidFill>
                  <a:latin typeface="Calibri"/>
                  <a:cs typeface="Calibri"/>
                </a:rPr>
                <a:t>l</a:t>
              </a:r>
              <a:r>
                <a:rPr sz="2400" b="1" baseline="3413" dirty="0">
                  <a:solidFill>
                    <a:srgbClr val="FFFF00"/>
                  </a:solidFill>
                  <a:latin typeface="Calibri"/>
                  <a:cs typeface="Calibri"/>
                </a:rPr>
                <a:t>ado</a:t>
              </a:r>
              <a:r>
                <a:rPr sz="2400" b="1" spc="-14" baseline="3413" dirty="0">
                  <a:solidFill>
                    <a:srgbClr val="FFFF00"/>
                  </a:solidFill>
                  <a:latin typeface="Calibri"/>
                  <a:cs typeface="Calibri"/>
                </a:rPr>
                <a:t>r</a:t>
              </a:r>
              <a:r>
                <a:rPr sz="2400" b="1" baseline="3413" dirty="0">
                  <a:solidFill>
                    <a:srgbClr val="FFFF00"/>
                  </a:solidFill>
                  <a:latin typeface="Calibri"/>
                  <a:cs typeface="Calibri"/>
                </a:rPr>
                <a:t>es</a:t>
              </a:r>
              <a:r>
                <a:rPr sz="2400" b="1" spc="29" baseline="3413" dirty="0">
                  <a:solidFill>
                    <a:srgbClr val="FFFF00"/>
                  </a:solidFill>
                  <a:latin typeface="Calibri"/>
                  <a:cs typeface="Calibri"/>
                </a:rPr>
                <a:t> </a:t>
              </a:r>
              <a:r>
                <a:rPr sz="2400" b="1" spc="-4" baseline="3413" dirty="0">
                  <a:solidFill>
                    <a:srgbClr val="FFFF00"/>
                  </a:solidFill>
                  <a:latin typeface="Calibri"/>
                  <a:cs typeface="Calibri"/>
                </a:rPr>
                <a:t>d</a:t>
              </a:r>
              <a:r>
                <a:rPr sz="2400" b="1" baseline="3413" dirty="0">
                  <a:solidFill>
                    <a:srgbClr val="FFFF00"/>
                  </a:solidFill>
                  <a:latin typeface="Calibri"/>
                  <a:cs typeface="Calibri"/>
                </a:rPr>
                <a:t>el</a:t>
              </a:r>
              <a:endParaRPr sz="1600">
                <a:latin typeface="Calibri"/>
                <a:cs typeface="Calibri"/>
              </a:endParaRPr>
            </a:p>
            <a:p>
              <a:pPr marL="381038" marR="395073" algn="ctr">
                <a:lnSpc>
                  <a:spcPts val="1920"/>
                </a:lnSpc>
                <a:spcBef>
                  <a:spcPts val="9"/>
                </a:spcBef>
              </a:pPr>
              <a:r>
                <a:rPr sz="2400" b="1" baseline="1706" dirty="0">
                  <a:solidFill>
                    <a:srgbClr val="FFFF00"/>
                  </a:solidFill>
                  <a:latin typeface="Calibri"/>
                  <a:cs typeface="Calibri"/>
                </a:rPr>
                <a:t>eq</a:t>
              </a:r>
              <a:r>
                <a:rPr sz="2400" b="1" spc="-9" baseline="1706" dirty="0">
                  <a:solidFill>
                    <a:srgbClr val="FFFF00"/>
                  </a:solidFill>
                  <a:latin typeface="Calibri"/>
                  <a:cs typeface="Calibri"/>
                </a:rPr>
                <a:t>u</a:t>
              </a:r>
              <a:r>
                <a:rPr sz="2400" b="1" baseline="1706" dirty="0">
                  <a:solidFill>
                    <a:srgbClr val="FFFF00"/>
                  </a:solidFill>
                  <a:latin typeface="Calibri"/>
                  <a:cs typeface="Calibri"/>
                </a:rPr>
                <a:t>i</a:t>
              </a:r>
              <a:r>
                <a:rPr sz="2400" b="1" spc="4" baseline="1706" dirty="0">
                  <a:solidFill>
                    <a:srgbClr val="FFFF00"/>
                  </a:solidFill>
                  <a:latin typeface="Calibri"/>
                  <a:cs typeface="Calibri"/>
                </a:rPr>
                <a:t>l</a:t>
              </a:r>
              <a:r>
                <a:rPr sz="2400" b="1" baseline="1706" dirty="0">
                  <a:solidFill>
                    <a:srgbClr val="FFFF00"/>
                  </a:solidFill>
                  <a:latin typeface="Calibri"/>
                  <a:cs typeface="Calibri"/>
                </a:rPr>
                <a:t>ibrio</a:t>
              </a:r>
              <a:r>
                <a:rPr sz="2400" b="1" spc="-58" baseline="1706" dirty="0">
                  <a:solidFill>
                    <a:srgbClr val="FFFF00"/>
                  </a:solidFill>
                  <a:latin typeface="Calibri"/>
                  <a:cs typeface="Calibri"/>
                </a:rPr>
                <a:t> </a:t>
              </a:r>
              <a:r>
                <a:rPr sz="2400" b="1" spc="-4" baseline="1706" dirty="0">
                  <a:solidFill>
                    <a:srgbClr val="FFFF00"/>
                  </a:solidFill>
                  <a:latin typeface="Calibri"/>
                  <a:cs typeface="Calibri"/>
                </a:rPr>
                <a:t>b</a:t>
              </a:r>
              <a:r>
                <a:rPr sz="2400" b="1" baseline="1706" dirty="0">
                  <a:solidFill>
                    <a:srgbClr val="FFFF00"/>
                  </a:solidFill>
                  <a:latin typeface="Calibri"/>
                  <a:cs typeface="Calibri"/>
                </a:rPr>
                <a:t>i</a:t>
              </a:r>
              <a:r>
                <a:rPr sz="2400" b="1" spc="9" baseline="1706" dirty="0">
                  <a:solidFill>
                    <a:srgbClr val="FFFF00"/>
                  </a:solidFill>
                  <a:latin typeface="Calibri"/>
                  <a:cs typeface="Calibri"/>
                </a:rPr>
                <a:t>o</a:t>
              </a:r>
              <a:r>
                <a:rPr sz="2400" b="1" spc="-14" baseline="1706" dirty="0">
                  <a:solidFill>
                    <a:srgbClr val="FFFF00"/>
                  </a:solidFill>
                  <a:latin typeface="Calibri"/>
                  <a:cs typeface="Calibri"/>
                </a:rPr>
                <a:t>g</a:t>
              </a:r>
              <a:r>
                <a:rPr sz="2400" b="1" baseline="1706" dirty="0">
                  <a:solidFill>
                    <a:srgbClr val="FFFF00"/>
                  </a:solidFill>
                  <a:latin typeface="Calibri"/>
                  <a:cs typeface="Calibri"/>
                </a:rPr>
                <a:t>e</a:t>
              </a:r>
              <a:r>
                <a:rPr sz="2400" b="1" spc="4" baseline="1706" dirty="0">
                  <a:solidFill>
                    <a:srgbClr val="FFFF00"/>
                  </a:solidFill>
                  <a:latin typeface="Calibri"/>
                  <a:cs typeface="Calibri"/>
                </a:rPr>
                <a:t>o</a:t>
              </a:r>
              <a:r>
                <a:rPr sz="2400" b="1" spc="-4" baseline="1706" dirty="0">
                  <a:solidFill>
                    <a:srgbClr val="FFFF00"/>
                  </a:solidFill>
                  <a:latin typeface="Calibri"/>
                  <a:cs typeface="Calibri"/>
                </a:rPr>
                <a:t>qu</a:t>
              </a:r>
              <a:r>
                <a:rPr sz="2400" b="1" baseline="1706" dirty="0">
                  <a:solidFill>
                    <a:srgbClr val="FFFF00"/>
                  </a:solidFill>
                  <a:latin typeface="Calibri"/>
                  <a:cs typeface="Calibri"/>
                </a:rPr>
                <a:t>ím</a:t>
              </a:r>
              <a:r>
                <a:rPr sz="2400" b="1" spc="4" baseline="1706" dirty="0">
                  <a:solidFill>
                    <a:srgbClr val="FFFF00"/>
                  </a:solidFill>
                  <a:latin typeface="Calibri"/>
                  <a:cs typeface="Calibri"/>
                </a:rPr>
                <a:t>i</a:t>
              </a:r>
              <a:r>
                <a:rPr sz="2400" b="1" spc="-4" baseline="1706" dirty="0">
                  <a:solidFill>
                    <a:srgbClr val="FFFF00"/>
                  </a:solidFill>
                  <a:latin typeface="Calibri"/>
                  <a:cs typeface="Calibri"/>
                </a:rPr>
                <a:t>c</a:t>
              </a:r>
              <a:r>
                <a:rPr sz="2400" b="1" baseline="1706" dirty="0">
                  <a:solidFill>
                    <a:srgbClr val="FFFF00"/>
                  </a:solidFill>
                  <a:latin typeface="Calibri"/>
                  <a:cs typeface="Calibri"/>
                </a:rPr>
                <a:t>o</a:t>
              </a:r>
              <a:endParaRPr sz="1600">
                <a:latin typeface="Calibri"/>
                <a:cs typeface="Calibri"/>
              </a:endParaRPr>
            </a:p>
          </p:txBody>
        </p:sp>
        <p:sp>
          <p:nvSpPr>
            <p:cNvPr id="5" name="object 5"/>
            <p:cNvSpPr txBox="1"/>
            <p:nvPr/>
          </p:nvSpPr>
          <p:spPr>
            <a:xfrm>
              <a:off x="1698448" y="6043752"/>
              <a:ext cx="2439025" cy="228092"/>
            </a:xfrm>
            <a:prstGeom prst="rect">
              <a:avLst/>
            </a:prstGeom>
          </p:spPr>
          <p:txBody>
            <a:bodyPr wrap="square" lIns="0" tIns="0" rIns="0" bIns="0" rtlCol="0">
              <a:noAutofit/>
            </a:bodyPr>
            <a:lstStyle/>
            <a:p>
              <a:pPr marL="12700">
                <a:lnSpc>
                  <a:spcPts val="1725"/>
                </a:lnSpc>
                <a:spcBef>
                  <a:spcPts val="86"/>
                </a:spcBef>
              </a:pPr>
              <a:r>
                <a:rPr sz="2400" b="1" baseline="3413" dirty="0">
                  <a:solidFill>
                    <a:srgbClr val="FFFF00"/>
                  </a:solidFill>
                  <a:latin typeface="Calibri"/>
                  <a:cs typeface="Calibri"/>
                </a:rPr>
                <a:t>Las</a:t>
              </a:r>
              <a:r>
                <a:rPr sz="2400" b="1" spc="-20" baseline="3413" dirty="0">
                  <a:solidFill>
                    <a:srgbClr val="FFFF00"/>
                  </a:solidFill>
                  <a:latin typeface="Calibri"/>
                  <a:cs typeface="Calibri"/>
                </a:rPr>
                <a:t> </a:t>
              </a:r>
              <a:r>
                <a:rPr sz="2400" b="1" spc="-14" baseline="3413" dirty="0">
                  <a:solidFill>
                    <a:srgbClr val="FFFF00"/>
                  </a:solidFill>
                  <a:latin typeface="Calibri"/>
                  <a:cs typeface="Calibri"/>
                </a:rPr>
                <a:t>r</a:t>
              </a:r>
              <a:r>
                <a:rPr sz="2400" b="1" baseline="3413" dirty="0">
                  <a:solidFill>
                    <a:srgbClr val="FFFF00"/>
                  </a:solidFill>
                  <a:latin typeface="Calibri"/>
                  <a:cs typeface="Calibri"/>
                </a:rPr>
                <a:t>el</a:t>
              </a:r>
              <a:r>
                <a:rPr sz="2400" b="1" spc="4" baseline="3413" dirty="0">
                  <a:solidFill>
                    <a:srgbClr val="FFFF00"/>
                  </a:solidFill>
                  <a:latin typeface="Calibri"/>
                  <a:cs typeface="Calibri"/>
                </a:rPr>
                <a:t>a</a:t>
              </a:r>
              <a:r>
                <a:rPr sz="2400" b="1" baseline="3413" dirty="0">
                  <a:solidFill>
                    <a:srgbClr val="FFFF00"/>
                  </a:solidFill>
                  <a:latin typeface="Calibri"/>
                  <a:cs typeface="Calibri"/>
                </a:rPr>
                <a:t>ci</a:t>
              </a:r>
              <a:r>
                <a:rPr sz="2400" b="1" spc="9" baseline="3413" dirty="0">
                  <a:solidFill>
                    <a:srgbClr val="FFFF00"/>
                  </a:solidFill>
                  <a:latin typeface="Calibri"/>
                  <a:cs typeface="Calibri"/>
                </a:rPr>
                <a:t>o</a:t>
              </a:r>
              <a:r>
                <a:rPr sz="2400" b="1" spc="-4" baseline="3413" dirty="0">
                  <a:solidFill>
                    <a:srgbClr val="FFFF00"/>
                  </a:solidFill>
                  <a:latin typeface="Calibri"/>
                  <a:cs typeface="Calibri"/>
                </a:rPr>
                <a:t>n</a:t>
              </a:r>
              <a:r>
                <a:rPr sz="2400" b="1" baseline="3413" dirty="0">
                  <a:solidFill>
                    <a:srgbClr val="FFFF00"/>
                  </a:solidFill>
                  <a:latin typeface="Calibri"/>
                  <a:cs typeface="Calibri"/>
                </a:rPr>
                <a:t>es</a:t>
              </a:r>
              <a:r>
                <a:rPr sz="2400" b="1" spc="-72" baseline="3413" dirty="0">
                  <a:solidFill>
                    <a:srgbClr val="FFFF00"/>
                  </a:solidFill>
                  <a:latin typeface="Calibri"/>
                  <a:cs typeface="Calibri"/>
                </a:rPr>
                <a:t> </a:t>
              </a:r>
              <a:r>
                <a:rPr sz="2400" b="1" spc="-14" baseline="3413" dirty="0">
                  <a:solidFill>
                    <a:srgbClr val="FFFF00"/>
                  </a:solidFill>
                  <a:latin typeface="Calibri"/>
                  <a:cs typeface="Calibri"/>
                </a:rPr>
                <a:t>g</a:t>
              </a:r>
              <a:r>
                <a:rPr sz="2400" b="1" baseline="3413" dirty="0">
                  <a:solidFill>
                    <a:srgbClr val="FFFF00"/>
                  </a:solidFill>
                  <a:latin typeface="Calibri"/>
                  <a:cs typeface="Calibri"/>
                </a:rPr>
                <a:t>e</a:t>
              </a:r>
              <a:r>
                <a:rPr sz="2400" b="1" spc="4" baseline="3413" dirty="0">
                  <a:solidFill>
                    <a:srgbClr val="FFFF00"/>
                  </a:solidFill>
                  <a:latin typeface="Calibri"/>
                  <a:cs typeface="Calibri"/>
                </a:rPr>
                <a:t>o</a:t>
              </a:r>
              <a:r>
                <a:rPr sz="2400" b="1" baseline="3413" dirty="0">
                  <a:solidFill>
                    <a:srgbClr val="FFFF00"/>
                  </a:solidFill>
                  <a:latin typeface="Calibri"/>
                  <a:cs typeface="Calibri"/>
                </a:rPr>
                <a:t>espac</a:t>
              </a:r>
              <a:r>
                <a:rPr sz="2400" b="1" spc="4" baseline="3413" dirty="0">
                  <a:solidFill>
                    <a:srgbClr val="FFFF00"/>
                  </a:solidFill>
                  <a:latin typeface="Calibri"/>
                  <a:cs typeface="Calibri"/>
                </a:rPr>
                <a:t>i</a:t>
              </a:r>
              <a:r>
                <a:rPr sz="2400" b="1" baseline="3413" dirty="0">
                  <a:solidFill>
                    <a:srgbClr val="FFFF00"/>
                  </a:solidFill>
                  <a:latin typeface="Calibri"/>
                  <a:cs typeface="Calibri"/>
                </a:rPr>
                <a:t>a</a:t>
              </a:r>
              <a:r>
                <a:rPr sz="2400" b="1" spc="4" baseline="3413" dirty="0">
                  <a:solidFill>
                    <a:srgbClr val="FFFF00"/>
                  </a:solidFill>
                  <a:latin typeface="Calibri"/>
                  <a:cs typeface="Calibri"/>
                </a:rPr>
                <a:t>l</a:t>
              </a:r>
              <a:r>
                <a:rPr sz="2400" b="1" baseline="3413" dirty="0">
                  <a:solidFill>
                    <a:srgbClr val="FFFF00"/>
                  </a:solidFill>
                  <a:latin typeface="Calibri"/>
                  <a:cs typeface="Calibri"/>
                </a:rPr>
                <a:t>es</a:t>
              </a:r>
              <a:endParaRPr sz="1600">
                <a:latin typeface="Calibri"/>
                <a:cs typeface="Calibri"/>
              </a:endParaRPr>
            </a:p>
          </p:txBody>
        </p:sp>
        <p:sp>
          <p:nvSpPr>
            <p:cNvPr id="4" name="object 4"/>
            <p:cNvSpPr txBox="1"/>
            <p:nvPr/>
          </p:nvSpPr>
          <p:spPr>
            <a:xfrm>
              <a:off x="5403597" y="6043752"/>
              <a:ext cx="1293925" cy="228092"/>
            </a:xfrm>
            <a:prstGeom prst="rect">
              <a:avLst/>
            </a:prstGeom>
          </p:spPr>
          <p:txBody>
            <a:bodyPr wrap="square" lIns="0" tIns="0" rIns="0" bIns="0" rtlCol="0">
              <a:noAutofit/>
            </a:bodyPr>
            <a:lstStyle/>
            <a:p>
              <a:pPr marL="12700">
                <a:lnSpc>
                  <a:spcPts val="1725"/>
                </a:lnSpc>
                <a:spcBef>
                  <a:spcPts val="86"/>
                </a:spcBef>
              </a:pPr>
              <a:r>
                <a:rPr sz="2400" b="1" baseline="3413" dirty="0">
                  <a:solidFill>
                    <a:srgbClr val="FFFF00"/>
                  </a:solidFill>
                  <a:latin typeface="Calibri"/>
                  <a:cs typeface="Calibri"/>
                </a:rPr>
                <a:t>La</a:t>
              </a:r>
              <a:r>
                <a:rPr sz="2400" b="1" spc="-14" baseline="3413" dirty="0">
                  <a:solidFill>
                    <a:srgbClr val="FFFF00"/>
                  </a:solidFill>
                  <a:latin typeface="Calibri"/>
                  <a:cs typeface="Calibri"/>
                </a:rPr>
                <a:t> </a:t>
              </a:r>
              <a:r>
                <a:rPr sz="2400" b="1" baseline="3413" dirty="0">
                  <a:solidFill>
                    <a:srgbClr val="FFFF00"/>
                  </a:solidFill>
                  <a:latin typeface="Calibri"/>
                  <a:cs typeface="Calibri"/>
                </a:rPr>
                <a:t>p</a:t>
              </a:r>
              <a:r>
                <a:rPr sz="2400" b="1" spc="-4" baseline="3413" dirty="0">
                  <a:solidFill>
                    <a:srgbClr val="FFFF00"/>
                  </a:solidFill>
                  <a:latin typeface="Calibri"/>
                  <a:cs typeface="Calibri"/>
                </a:rPr>
                <a:t>a</a:t>
              </a:r>
              <a:r>
                <a:rPr sz="2400" b="1" spc="-9" baseline="3413" dirty="0">
                  <a:solidFill>
                    <a:srgbClr val="FFFF00"/>
                  </a:solidFill>
                  <a:latin typeface="Calibri"/>
                  <a:cs typeface="Calibri"/>
                </a:rPr>
                <a:t>t</a:t>
              </a:r>
              <a:r>
                <a:rPr sz="2400" b="1" spc="4" baseline="3413" dirty="0">
                  <a:solidFill>
                    <a:srgbClr val="FFFF00"/>
                  </a:solidFill>
                  <a:latin typeface="Calibri"/>
                  <a:cs typeface="Calibri"/>
                </a:rPr>
                <a:t>o</a:t>
              </a:r>
              <a:r>
                <a:rPr sz="2400" b="1" spc="-9" baseline="3413" dirty="0">
                  <a:solidFill>
                    <a:srgbClr val="FFFF00"/>
                  </a:solidFill>
                  <a:latin typeface="Calibri"/>
                  <a:cs typeface="Calibri"/>
                </a:rPr>
                <a:t>g</a:t>
              </a:r>
              <a:r>
                <a:rPr sz="2400" b="1" baseline="3413" dirty="0">
                  <a:solidFill>
                    <a:srgbClr val="FFFF00"/>
                  </a:solidFill>
                  <a:latin typeface="Calibri"/>
                  <a:cs typeface="Calibri"/>
                </a:rPr>
                <a:t>éne</a:t>
              </a:r>
              <a:r>
                <a:rPr sz="2400" b="1" spc="4" baseline="3413" dirty="0">
                  <a:solidFill>
                    <a:srgbClr val="FFFF00"/>
                  </a:solidFill>
                  <a:latin typeface="Calibri"/>
                  <a:cs typeface="Calibri"/>
                </a:rPr>
                <a:t>s</a:t>
              </a:r>
              <a:r>
                <a:rPr sz="2400" b="1" baseline="3413" dirty="0">
                  <a:solidFill>
                    <a:srgbClr val="FFFF00"/>
                  </a:solidFill>
                  <a:latin typeface="Calibri"/>
                  <a:cs typeface="Calibri"/>
                </a:rPr>
                <a:t>is</a:t>
              </a:r>
              <a:endParaRPr sz="1600">
                <a:latin typeface="Calibri"/>
                <a:cs typeface="Calibri"/>
              </a:endParaRPr>
            </a:p>
          </p:txBody>
        </p:sp>
        <p:sp>
          <p:nvSpPr>
            <p:cNvPr id="2" name="object 2"/>
            <p:cNvSpPr txBox="1"/>
            <p:nvPr/>
          </p:nvSpPr>
          <p:spPr>
            <a:xfrm>
              <a:off x="3995929" y="970788"/>
              <a:ext cx="6492239" cy="646176"/>
            </a:xfrm>
            <a:prstGeom prst="rect">
              <a:avLst/>
            </a:prstGeom>
          </p:spPr>
          <p:txBody>
            <a:bodyPr wrap="square" lIns="0" tIns="0" rIns="0" bIns="0" rtlCol="0">
              <a:noAutofit/>
            </a:bodyPr>
            <a:lstStyle/>
            <a:p>
              <a:pPr marL="91694">
                <a:lnSpc>
                  <a:spcPct val="101725"/>
                </a:lnSpc>
                <a:spcBef>
                  <a:spcPts val="325"/>
                </a:spcBef>
              </a:pPr>
              <a:r>
                <a:rPr dirty="0">
                  <a:latin typeface="Calibri"/>
                  <a:cs typeface="Calibri"/>
                </a:rPr>
                <a:t>La</a:t>
              </a:r>
              <a:r>
                <a:rPr spc="34" dirty="0">
                  <a:latin typeface="Calibri"/>
                  <a:cs typeface="Calibri"/>
                </a:rPr>
                <a:t> </a:t>
              </a:r>
              <a:r>
                <a:rPr spc="-9" dirty="0">
                  <a:latin typeface="Calibri"/>
                  <a:cs typeface="Calibri"/>
                </a:rPr>
                <a:t>g</a:t>
              </a:r>
              <a:r>
                <a:rPr dirty="0">
                  <a:latin typeface="Calibri"/>
                  <a:cs typeface="Calibri"/>
                </a:rPr>
                <a:t>eo</a:t>
              </a:r>
              <a:r>
                <a:rPr spc="-4" dirty="0">
                  <a:latin typeface="Calibri"/>
                  <a:cs typeface="Calibri"/>
                </a:rPr>
                <a:t>l</a:t>
              </a:r>
              <a:r>
                <a:rPr dirty="0">
                  <a:latin typeface="Calibri"/>
                  <a:cs typeface="Calibri"/>
                </a:rPr>
                <a:t>ogía</a:t>
              </a:r>
              <a:r>
                <a:rPr spc="34" dirty="0">
                  <a:latin typeface="Calibri"/>
                  <a:cs typeface="Calibri"/>
                </a:rPr>
                <a:t> </a:t>
              </a:r>
              <a:r>
                <a:rPr dirty="0">
                  <a:latin typeface="Calibri"/>
                  <a:cs typeface="Calibri"/>
                </a:rPr>
                <a:t>m</a:t>
              </a:r>
              <a:r>
                <a:rPr spc="4" dirty="0">
                  <a:latin typeface="Calibri"/>
                  <a:cs typeface="Calibri"/>
                </a:rPr>
                <a:t>é</a:t>
              </a:r>
              <a:r>
                <a:rPr spc="14" dirty="0">
                  <a:latin typeface="Calibri"/>
                  <a:cs typeface="Calibri"/>
                </a:rPr>
                <a:t>d</a:t>
              </a:r>
              <a:r>
                <a:rPr spc="-4" dirty="0">
                  <a:latin typeface="Calibri"/>
                  <a:cs typeface="Calibri"/>
                </a:rPr>
                <a:t>i</a:t>
              </a:r>
              <a:r>
                <a:rPr spc="-14" dirty="0">
                  <a:latin typeface="Calibri"/>
                  <a:cs typeface="Calibri"/>
                </a:rPr>
                <a:t>c</a:t>
              </a:r>
              <a:r>
                <a:rPr dirty="0">
                  <a:latin typeface="Calibri"/>
                  <a:cs typeface="Calibri"/>
                </a:rPr>
                <a:t>a,</a:t>
              </a:r>
              <a:r>
                <a:rPr spc="29" dirty="0">
                  <a:latin typeface="Calibri"/>
                  <a:cs typeface="Calibri"/>
                </a:rPr>
                <a:t> </a:t>
              </a:r>
              <a:r>
                <a:rPr spc="-4" dirty="0">
                  <a:latin typeface="Calibri"/>
                  <a:cs typeface="Calibri"/>
                </a:rPr>
                <a:t>i</a:t>
              </a:r>
              <a:r>
                <a:rPr spc="9" dirty="0">
                  <a:latin typeface="Calibri"/>
                  <a:cs typeface="Calibri"/>
                </a:rPr>
                <a:t>n</a:t>
              </a:r>
              <a:r>
                <a:rPr spc="-4" dirty="0">
                  <a:latin typeface="Calibri"/>
                  <a:cs typeface="Calibri"/>
                </a:rPr>
                <a:t>c</a:t>
              </a:r>
              <a:r>
                <a:rPr spc="4" dirty="0">
                  <a:latin typeface="Calibri"/>
                  <a:cs typeface="Calibri"/>
                </a:rPr>
                <a:t>l</a:t>
              </a:r>
              <a:r>
                <a:rPr dirty="0">
                  <a:latin typeface="Calibri"/>
                  <a:cs typeface="Calibri"/>
                </a:rPr>
                <a:t>u</a:t>
              </a:r>
              <a:r>
                <a:rPr spc="-25" dirty="0">
                  <a:latin typeface="Calibri"/>
                  <a:cs typeface="Calibri"/>
                </a:rPr>
                <a:t>y</a:t>
              </a:r>
              <a:r>
                <a:rPr dirty="0">
                  <a:latin typeface="Calibri"/>
                  <a:cs typeface="Calibri"/>
                </a:rPr>
                <a:t>e</a:t>
              </a:r>
              <a:r>
                <a:rPr spc="44" dirty="0">
                  <a:latin typeface="Calibri"/>
                  <a:cs typeface="Calibri"/>
                </a:rPr>
                <a:t> </a:t>
              </a:r>
              <a:r>
                <a:rPr dirty="0">
                  <a:latin typeface="Calibri"/>
                  <a:cs typeface="Calibri"/>
                </a:rPr>
                <a:t>una</a:t>
              </a:r>
              <a:r>
                <a:rPr spc="34" dirty="0">
                  <a:latin typeface="Calibri"/>
                  <a:cs typeface="Calibri"/>
                </a:rPr>
                <a:t> </a:t>
              </a:r>
              <a:r>
                <a:rPr dirty="0">
                  <a:latin typeface="Calibri"/>
                  <a:cs typeface="Calibri"/>
                </a:rPr>
                <a:t>am</a:t>
              </a:r>
              <a:r>
                <a:rPr spc="4" dirty="0">
                  <a:latin typeface="Calibri"/>
                  <a:cs typeface="Calibri"/>
                </a:rPr>
                <a:t>p</a:t>
              </a:r>
              <a:r>
                <a:rPr spc="-4" dirty="0">
                  <a:latin typeface="Calibri"/>
                  <a:cs typeface="Calibri"/>
                </a:rPr>
                <a:t>li</a:t>
              </a:r>
              <a:r>
                <a:rPr dirty="0">
                  <a:latin typeface="Calibri"/>
                  <a:cs typeface="Calibri"/>
                </a:rPr>
                <a:t>a</a:t>
              </a:r>
              <a:r>
                <a:rPr spc="34" dirty="0">
                  <a:latin typeface="Calibri"/>
                  <a:cs typeface="Calibri"/>
                </a:rPr>
                <a:t> </a:t>
              </a:r>
              <a:r>
                <a:rPr spc="-29" dirty="0">
                  <a:latin typeface="Calibri"/>
                  <a:cs typeface="Calibri"/>
                </a:rPr>
                <a:t>g</a:t>
              </a:r>
              <a:r>
                <a:rPr dirty="0">
                  <a:latin typeface="Calibri"/>
                  <a:cs typeface="Calibri"/>
                </a:rPr>
                <a:t>ama</a:t>
              </a:r>
              <a:r>
                <a:rPr spc="39" dirty="0">
                  <a:latin typeface="Calibri"/>
                  <a:cs typeface="Calibri"/>
                </a:rPr>
                <a:t> </a:t>
              </a:r>
              <a:r>
                <a:rPr dirty="0">
                  <a:latin typeface="Calibri"/>
                  <a:cs typeface="Calibri"/>
                </a:rPr>
                <a:t>de</a:t>
              </a:r>
              <a:r>
                <a:rPr spc="39" dirty="0">
                  <a:latin typeface="Calibri"/>
                  <a:cs typeface="Calibri"/>
                </a:rPr>
                <a:t> </a:t>
              </a:r>
              <a:r>
                <a:rPr spc="-25" dirty="0">
                  <a:latin typeface="Calibri"/>
                  <a:cs typeface="Calibri"/>
                </a:rPr>
                <a:t>t</a:t>
              </a:r>
              <a:r>
                <a:rPr dirty="0">
                  <a:latin typeface="Calibri"/>
                  <a:cs typeface="Calibri"/>
                </a:rPr>
                <a:t>emas</a:t>
              </a:r>
              <a:r>
                <a:rPr spc="44" dirty="0">
                  <a:latin typeface="Calibri"/>
                  <a:cs typeface="Calibri"/>
                </a:rPr>
                <a:t> </a:t>
              </a:r>
              <a:r>
                <a:rPr dirty="0">
                  <a:latin typeface="Calibri"/>
                  <a:cs typeface="Calibri"/>
                </a:rPr>
                <a:t>de</a:t>
              </a:r>
              <a:r>
                <a:rPr spc="-4" dirty="0">
                  <a:latin typeface="Calibri"/>
                  <a:cs typeface="Calibri"/>
                </a:rPr>
                <a:t>n</a:t>
              </a:r>
              <a:r>
                <a:rPr dirty="0">
                  <a:latin typeface="Calibri"/>
                  <a:cs typeface="Calibri"/>
                </a:rPr>
                <a:t>t</a:t>
              </a:r>
              <a:r>
                <a:rPr spc="-29" dirty="0">
                  <a:latin typeface="Calibri"/>
                  <a:cs typeface="Calibri"/>
                </a:rPr>
                <a:t>r</a:t>
              </a:r>
              <a:r>
                <a:rPr dirty="0">
                  <a:latin typeface="Calibri"/>
                  <a:cs typeface="Calibri"/>
                </a:rPr>
                <a:t>o</a:t>
              </a:r>
              <a:r>
                <a:rPr spc="34" dirty="0">
                  <a:latin typeface="Calibri"/>
                  <a:cs typeface="Calibri"/>
                </a:rPr>
                <a:t> </a:t>
              </a:r>
              <a:r>
                <a:rPr dirty="0">
                  <a:latin typeface="Calibri"/>
                  <a:cs typeface="Calibri"/>
                </a:rPr>
                <a:t>de</a:t>
              </a:r>
              <a:r>
                <a:rPr spc="29" dirty="0">
                  <a:latin typeface="Calibri"/>
                  <a:cs typeface="Calibri"/>
                </a:rPr>
                <a:t> </a:t>
              </a:r>
              <a:r>
                <a:rPr spc="-4" dirty="0">
                  <a:latin typeface="Calibri"/>
                  <a:cs typeface="Calibri"/>
                </a:rPr>
                <a:t>la</a:t>
              </a:r>
              <a:endParaRPr>
                <a:latin typeface="Calibri"/>
                <a:cs typeface="Calibri"/>
              </a:endParaRPr>
            </a:p>
            <a:p>
              <a:pPr marL="91694">
                <a:lnSpc>
                  <a:spcPts val="2165"/>
                </a:lnSpc>
                <a:spcBef>
                  <a:spcPts val="108"/>
                </a:spcBef>
              </a:pPr>
              <a:r>
                <a:rPr sz="2700" spc="-19" baseline="1517" dirty="0">
                  <a:latin typeface="Calibri"/>
                  <a:cs typeface="Calibri"/>
                </a:rPr>
                <a:t>c</a:t>
              </a:r>
              <a:r>
                <a:rPr sz="2700" baseline="1517" dirty="0">
                  <a:latin typeface="Calibri"/>
                  <a:cs typeface="Calibri"/>
                </a:rPr>
                <a:t>ondi</a:t>
              </a:r>
              <a:r>
                <a:rPr sz="2700" spc="-4" baseline="1517" dirty="0">
                  <a:latin typeface="Calibri"/>
                  <a:cs typeface="Calibri"/>
                </a:rPr>
                <a:t>ci</a:t>
              </a:r>
              <a:r>
                <a:rPr sz="2700" baseline="1517" dirty="0">
                  <a:latin typeface="Calibri"/>
                  <a:cs typeface="Calibri"/>
                </a:rPr>
                <a:t>ón</a:t>
              </a:r>
              <a:r>
                <a:rPr sz="2700" spc="39" baseline="1517" dirty="0">
                  <a:latin typeface="Calibri"/>
                  <a:cs typeface="Calibri"/>
                </a:rPr>
                <a:t> </a:t>
              </a:r>
              <a:r>
                <a:rPr sz="2700" baseline="1517" dirty="0">
                  <a:latin typeface="Calibri"/>
                  <a:cs typeface="Calibri"/>
                </a:rPr>
                <a:t>mé</a:t>
              </a:r>
              <a:r>
                <a:rPr sz="2700" spc="9" baseline="1517" dirty="0">
                  <a:latin typeface="Calibri"/>
                  <a:cs typeface="Calibri"/>
                </a:rPr>
                <a:t>d</a:t>
              </a:r>
              <a:r>
                <a:rPr sz="2700" spc="-4" baseline="1517" dirty="0">
                  <a:latin typeface="Calibri"/>
                  <a:cs typeface="Calibri"/>
                </a:rPr>
                <a:t>i</a:t>
              </a:r>
              <a:r>
                <a:rPr sz="2700" spc="-19" baseline="1517" dirty="0">
                  <a:latin typeface="Calibri"/>
                  <a:cs typeface="Calibri"/>
                </a:rPr>
                <a:t>c</a:t>
              </a:r>
              <a:r>
                <a:rPr sz="2700" baseline="1517" dirty="0">
                  <a:latin typeface="Calibri"/>
                  <a:cs typeface="Calibri"/>
                </a:rPr>
                <a:t>a</a:t>
              </a:r>
              <a:r>
                <a:rPr sz="2700" spc="19" baseline="1517" dirty="0">
                  <a:latin typeface="Calibri"/>
                  <a:cs typeface="Calibri"/>
                </a:rPr>
                <a:t> </a:t>
              </a:r>
              <a:r>
                <a:rPr sz="2700" spc="4" baseline="1517" dirty="0">
                  <a:latin typeface="Calibri"/>
                  <a:cs typeface="Calibri"/>
                </a:rPr>
                <a:t>qu</a:t>
              </a:r>
              <a:r>
                <a:rPr sz="2700" baseline="1517" dirty="0">
                  <a:latin typeface="Calibri"/>
                  <a:cs typeface="Calibri"/>
                </a:rPr>
                <a:t>e</a:t>
              </a:r>
              <a:r>
                <a:rPr sz="2700" spc="4" baseline="1517" dirty="0">
                  <a:latin typeface="Calibri"/>
                  <a:cs typeface="Calibri"/>
                </a:rPr>
                <a:t> </a:t>
              </a:r>
              <a:r>
                <a:rPr sz="2700" baseline="1517" dirty="0">
                  <a:latin typeface="Calibri"/>
                  <a:cs typeface="Calibri"/>
                </a:rPr>
                <a:t>p</a:t>
              </a:r>
              <a:r>
                <a:rPr sz="2700" spc="-25" baseline="1517" dirty="0">
                  <a:latin typeface="Calibri"/>
                  <a:cs typeface="Calibri"/>
                </a:rPr>
                <a:t>r</a:t>
              </a:r>
              <a:r>
                <a:rPr sz="2700" spc="-14" baseline="1517" dirty="0">
                  <a:latin typeface="Calibri"/>
                  <a:cs typeface="Calibri"/>
                </a:rPr>
                <a:t>o</a:t>
              </a:r>
              <a:r>
                <a:rPr sz="2700" spc="-9" baseline="1517" dirty="0">
                  <a:latin typeface="Calibri"/>
                  <a:cs typeface="Calibri"/>
                </a:rPr>
                <a:t>v</a:t>
              </a:r>
              <a:r>
                <a:rPr sz="2700" baseline="1517" dirty="0">
                  <a:latin typeface="Calibri"/>
                  <a:cs typeface="Calibri"/>
                </a:rPr>
                <a:t>o</a:t>
              </a:r>
              <a:r>
                <a:rPr sz="2700" spc="-19" baseline="1517" dirty="0">
                  <a:latin typeface="Calibri"/>
                  <a:cs typeface="Calibri"/>
                </a:rPr>
                <a:t>c</a:t>
              </a:r>
              <a:r>
                <a:rPr sz="2700" baseline="1517" dirty="0">
                  <a:latin typeface="Calibri"/>
                  <a:cs typeface="Calibri"/>
                </a:rPr>
                <a:t>a</a:t>
              </a:r>
              <a:r>
                <a:rPr sz="2700" spc="14" baseline="1517" dirty="0">
                  <a:latin typeface="Calibri"/>
                  <a:cs typeface="Calibri"/>
                </a:rPr>
                <a:t> </a:t>
              </a:r>
              <a:r>
                <a:rPr sz="2700" baseline="1517" dirty="0">
                  <a:latin typeface="Calibri"/>
                  <a:cs typeface="Calibri"/>
                </a:rPr>
                <a:t>algún</a:t>
              </a:r>
              <a:r>
                <a:rPr sz="2700" spc="19" baseline="1517" dirty="0">
                  <a:latin typeface="Calibri"/>
                  <a:cs typeface="Calibri"/>
                </a:rPr>
                <a:t> </a:t>
              </a:r>
              <a:r>
                <a:rPr sz="2700" baseline="1517" dirty="0">
                  <a:latin typeface="Calibri"/>
                  <a:cs typeface="Calibri"/>
                </a:rPr>
                <a:t>mine</a:t>
              </a:r>
              <a:r>
                <a:rPr sz="2700" spc="-34" baseline="1517" dirty="0">
                  <a:latin typeface="Calibri"/>
                  <a:cs typeface="Calibri"/>
                </a:rPr>
                <a:t>r</a:t>
              </a:r>
              <a:r>
                <a:rPr sz="2700" baseline="1517" dirty="0">
                  <a:latin typeface="Calibri"/>
                  <a:cs typeface="Calibri"/>
                </a:rPr>
                <a:t>al</a:t>
              </a:r>
              <a:r>
                <a:rPr sz="2700" spc="9" baseline="1517" dirty="0">
                  <a:latin typeface="Calibri"/>
                  <a:cs typeface="Calibri"/>
                </a:rPr>
                <a:t> </a:t>
              </a:r>
              <a:r>
                <a:rPr sz="2700" baseline="1517" dirty="0">
                  <a:latin typeface="Calibri"/>
                  <a:cs typeface="Calibri"/>
                </a:rPr>
                <a:t>e</a:t>
              </a:r>
              <a:r>
                <a:rPr sz="2700" spc="4" baseline="1517" dirty="0">
                  <a:latin typeface="Calibri"/>
                  <a:cs typeface="Calibri"/>
                </a:rPr>
                <a:t>s</a:t>
              </a:r>
              <a:r>
                <a:rPr sz="2700" baseline="1517" dirty="0">
                  <a:latin typeface="Calibri"/>
                  <a:cs typeface="Calibri"/>
                </a:rPr>
                <a:t>p</a:t>
              </a:r>
              <a:r>
                <a:rPr sz="2700" spc="4" baseline="1517" dirty="0">
                  <a:latin typeface="Calibri"/>
                  <a:cs typeface="Calibri"/>
                </a:rPr>
                <a:t>e</a:t>
              </a:r>
              <a:r>
                <a:rPr sz="2700" spc="-4" baseline="1517" dirty="0">
                  <a:latin typeface="Calibri"/>
                  <a:cs typeface="Calibri"/>
                </a:rPr>
                <a:t>cí</a:t>
              </a:r>
              <a:r>
                <a:rPr sz="2700" baseline="1517" dirty="0">
                  <a:latin typeface="Calibri"/>
                  <a:cs typeface="Calibri"/>
                </a:rPr>
                <a:t>fi</a:t>
              </a:r>
              <a:r>
                <a:rPr sz="2700" spc="-19" baseline="1517" dirty="0">
                  <a:latin typeface="Calibri"/>
                  <a:cs typeface="Calibri"/>
                </a:rPr>
                <a:t>c</a:t>
              </a:r>
              <a:r>
                <a:rPr sz="2700" spc="-34" baseline="1517" dirty="0">
                  <a:latin typeface="Calibri"/>
                  <a:cs typeface="Calibri"/>
                </a:rPr>
                <a:t>o</a:t>
              </a:r>
              <a:r>
                <a:rPr sz="2700" baseline="1517" dirty="0">
                  <a:latin typeface="Calibri"/>
                  <a:cs typeface="Calibri"/>
                </a:rPr>
                <a:t>,</a:t>
              </a:r>
              <a:r>
                <a:rPr sz="2700" spc="24" baseline="1517" dirty="0">
                  <a:latin typeface="Calibri"/>
                  <a:cs typeface="Calibri"/>
                </a:rPr>
                <a:t> </a:t>
              </a:r>
              <a:r>
                <a:rPr sz="2700" spc="-19" baseline="1517" dirty="0">
                  <a:latin typeface="Calibri"/>
                  <a:cs typeface="Calibri"/>
                </a:rPr>
                <a:t>c</a:t>
              </a:r>
              <a:r>
                <a:rPr sz="2700" baseline="1517" dirty="0">
                  <a:latin typeface="Calibri"/>
                  <a:cs typeface="Calibri"/>
                </a:rPr>
                <a:t>omo:</a:t>
              </a:r>
              <a:endParaRPr>
                <a:latin typeface="Calibri"/>
                <a:cs typeface="Calibri"/>
              </a:endParaRPr>
            </a:p>
          </p:txBody>
        </p:sp>
        <p:pic>
          <p:nvPicPr>
            <p:cNvPr id="3" name="Imagen 2">
              <a:extLst>
                <a:ext uri="{FF2B5EF4-FFF2-40B4-BE49-F238E27FC236}">
                  <a16:creationId xmlns:a16="http://schemas.microsoft.com/office/drawing/2014/main" id="{470178B0-4585-452C-A0F0-CC4661336D54}"/>
                </a:ext>
              </a:extLst>
            </p:cNvPr>
            <p:cNvPicPr>
              <a:picLocks noChangeAspect="1"/>
            </p:cNvPicPr>
            <p:nvPr/>
          </p:nvPicPr>
          <p:blipFill>
            <a:blip r:embed="rId18"/>
            <a:stretch>
              <a:fillRect/>
            </a:stretch>
          </p:blipFill>
          <p:spPr>
            <a:xfrm>
              <a:off x="1773056" y="4218460"/>
              <a:ext cx="2601586" cy="1456888"/>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4338829" y="1918717"/>
            <a:ext cx="2011679" cy="566927"/>
          </a:xfrm>
          <a:prstGeom prst="rect">
            <a:avLst/>
          </a:prstGeom>
          <a:blipFill>
            <a:blip r:embed="rId2" cstate="print"/>
            <a:stretch>
              <a:fillRect/>
            </a:stretch>
          </a:blipFill>
        </p:spPr>
        <p:txBody>
          <a:bodyPr wrap="square" lIns="0" tIns="0" rIns="0" bIns="0" rtlCol="0">
            <a:noAutofit/>
          </a:bodyPr>
          <a:lstStyle/>
          <a:p>
            <a:endParaRPr/>
          </a:p>
        </p:txBody>
      </p:sp>
      <p:sp>
        <p:nvSpPr>
          <p:cNvPr id="10" name="object 10"/>
          <p:cNvSpPr/>
          <p:nvPr/>
        </p:nvSpPr>
        <p:spPr>
          <a:xfrm>
            <a:off x="4611625" y="5675376"/>
            <a:ext cx="4660391" cy="842772"/>
          </a:xfrm>
          <a:prstGeom prst="rect">
            <a:avLst/>
          </a:prstGeom>
          <a:blipFill>
            <a:blip r:embed="rId3" cstate="print"/>
            <a:stretch>
              <a:fillRect/>
            </a:stretch>
          </a:blipFill>
        </p:spPr>
        <p:txBody>
          <a:bodyPr wrap="square" lIns="0" tIns="0" rIns="0" bIns="0" rtlCol="0">
            <a:noAutofit/>
          </a:bodyPr>
          <a:lstStyle/>
          <a:p>
            <a:endParaRPr/>
          </a:p>
        </p:txBody>
      </p:sp>
      <p:sp>
        <p:nvSpPr>
          <p:cNvPr id="11" name="object 11"/>
          <p:cNvSpPr/>
          <p:nvPr/>
        </p:nvSpPr>
        <p:spPr>
          <a:xfrm>
            <a:off x="1848612" y="1601724"/>
            <a:ext cx="2470404" cy="3787140"/>
          </a:xfrm>
          <a:prstGeom prst="rect">
            <a:avLst/>
          </a:prstGeom>
          <a:blipFill>
            <a:blip r:embed="rId4" cstate="print"/>
            <a:stretch>
              <a:fillRect/>
            </a:stretch>
          </a:blipFill>
        </p:spPr>
        <p:txBody>
          <a:bodyPr wrap="square" lIns="0" tIns="0" rIns="0" bIns="0" rtlCol="0">
            <a:noAutofit/>
          </a:bodyPr>
          <a:lstStyle/>
          <a:p>
            <a:endParaRPr/>
          </a:p>
        </p:txBody>
      </p:sp>
      <p:sp>
        <p:nvSpPr>
          <p:cNvPr id="12" name="object 12"/>
          <p:cNvSpPr/>
          <p:nvPr/>
        </p:nvSpPr>
        <p:spPr>
          <a:xfrm>
            <a:off x="1807464" y="1581911"/>
            <a:ext cx="2552700" cy="3857244"/>
          </a:xfrm>
          <a:prstGeom prst="rect">
            <a:avLst/>
          </a:prstGeom>
          <a:blipFill>
            <a:blip r:embed="rId5" cstate="print"/>
            <a:stretch>
              <a:fillRect/>
            </a:stretch>
          </a:blipFill>
        </p:spPr>
        <p:txBody>
          <a:bodyPr wrap="square" lIns="0" tIns="0" rIns="0" bIns="0" rtlCol="0">
            <a:noAutofit/>
          </a:bodyPr>
          <a:lstStyle/>
          <a:p>
            <a:endParaRPr/>
          </a:p>
        </p:txBody>
      </p:sp>
      <p:sp>
        <p:nvSpPr>
          <p:cNvPr id="13" name="object 13"/>
          <p:cNvSpPr/>
          <p:nvPr/>
        </p:nvSpPr>
        <p:spPr>
          <a:xfrm>
            <a:off x="1895856" y="1629156"/>
            <a:ext cx="2375916" cy="3692652"/>
          </a:xfrm>
          <a:prstGeom prst="rect">
            <a:avLst/>
          </a:prstGeom>
          <a:blipFill>
            <a:blip r:embed="rId6" cstate="print"/>
            <a:stretch>
              <a:fillRect/>
            </a:stretch>
          </a:blipFill>
        </p:spPr>
        <p:txBody>
          <a:bodyPr wrap="square" lIns="0" tIns="0" rIns="0" bIns="0" rtlCol="0">
            <a:noAutofit/>
          </a:bodyPr>
          <a:lstStyle/>
          <a:p>
            <a:endParaRPr/>
          </a:p>
        </p:txBody>
      </p:sp>
      <p:sp>
        <p:nvSpPr>
          <p:cNvPr id="14" name="object 14"/>
          <p:cNvSpPr/>
          <p:nvPr/>
        </p:nvSpPr>
        <p:spPr>
          <a:xfrm>
            <a:off x="1895856" y="1629156"/>
            <a:ext cx="2375916" cy="3692652"/>
          </a:xfrm>
          <a:custGeom>
            <a:avLst/>
            <a:gdLst/>
            <a:ahLst/>
            <a:cxnLst/>
            <a:rect l="l" t="t" r="r" b="b"/>
            <a:pathLst>
              <a:path w="2375916" h="3692652">
                <a:moveTo>
                  <a:pt x="0" y="3692652"/>
                </a:moveTo>
                <a:lnTo>
                  <a:pt x="2375916" y="3692652"/>
                </a:lnTo>
                <a:lnTo>
                  <a:pt x="2375916" y="0"/>
                </a:lnTo>
                <a:lnTo>
                  <a:pt x="0" y="0"/>
                </a:lnTo>
                <a:lnTo>
                  <a:pt x="0" y="3692652"/>
                </a:lnTo>
                <a:close/>
              </a:path>
            </a:pathLst>
          </a:custGeom>
          <a:ln w="9144">
            <a:solidFill>
              <a:srgbClr val="F69240"/>
            </a:solidFill>
          </a:ln>
        </p:spPr>
        <p:txBody>
          <a:bodyPr wrap="square" lIns="0" tIns="0" rIns="0" bIns="0" rtlCol="0">
            <a:noAutofit/>
          </a:bodyPr>
          <a:lstStyle/>
          <a:p>
            <a:endParaRPr/>
          </a:p>
        </p:txBody>
      </p:sp>
      <p:sp>
        <p:nvSpPr>
          <p:cNvPr id="15" name="object 15"/>
          <p:cNvSpPr/>
          <p:nvPr/>
        </p:nvSpPr>
        <p:spPr>
          <a:xfrm>
            <a:off x="6793992" y="1124711"/>
            <a:ext cx="2580132" cy="2066544"/>
          </a:xfrm>
          <a:prstGeom prst="rect">
            <a:avLst/>
          </a:prstGeom>
          <a:blipFill>
            <a:blip r:embed="rId7" cstate="print"/>
            <a:stretch>
              <a:fillRect/>
            </a:stretch>
          </a:blipFill>
        </p:spPr>
        <p:txBody>
          <a:bodyPr wrap="square" lIns="0" tIns="0" rIns="0" bIns="0" rtlCol="0">
            <a:noAutofit/>
          </a:bodyPr>
          <a:lstStyle/>
          <a:p>
            <a:endParaRPr/>
          </a:p>
        </p:txBody>
      </p:sp>
      <p:sp>
        <p:nvSpPr>
          <p:cNvPr id="16" name="object 16"/>
          <p:cNvSpPr/>
          <p:nvPr/>
        </p:nvSpPr>
        <p:spPr>
          <a:xfrm>
            <a:off x="6659880" y="3410712"/>
            <a:ext cx="3540252" cy="2141220"/>
          </a:xfrm>
          <a:prstGeom prst="rect">
            <a:avLst/>
          </a:prstGeom>
          <a:blipFill>
            <a:blip r:embed="rId8" cstate="print"/>
            <a:stretch>
              <a:fillRect/>
            </a:stretch>
          </a:blipFill>
        </p:spPr>
        <p:txBody>
          <a:bodyPr wrap="square" lIns="0" tIns="0" rIns="0" bIns="0" rtlCol="0">
            <a:noAutofit/>
          </a:bodyPr>
          <a:lstStyle/>
          <a:p>
            <a:endParaRPr/>
          </a:p>
        </p:txBody>
      </p:sp>
      <p:sp>
        <p:nvSpPr>
          <p:cNvPr id="17" name="object 17"/>
          <p:cNvSpPr/>
          <p:nvPr/>
        </p:nvSpPr>
        <p:spPr>
          <a:xfrm>
            <a:off x="6360415" y="2074926"/>
            <a:ext cx="454151" cy="196596"/>
          </a:xfrm>
          <a:custGeom>
            <a:avLst/>
            <a:gdLst/>
            <a:ahLst/>
            <a:cxnLst/>
            <a:rect l="l" t="t" r="r" b="b"/>
            <a:pathLst>
              <a:path w="454151" h="196596">
                <a:moveTo>
                  <a:pt x="355853" y="147447"/>
                </a:moveTo>
                <a:lnTo>
                  <a:pt x="355853" y="196596"/>
                </a:lnTo>
                <a:lnTo>
                  <a:pt x="454151" y="98298"/>
                </a:lnTo>
                <a:lnTo>
                  <a:pt x="355853" y="0"/>
                </a:lnTo>
                <a:lnTo>
                  <a:pt x="355853" y="49149"/>
                </a:lnTo>
                <a:lnTo>
                  <a:pt x="0" y="49149"/>
                </a:lnTo>
                <a:lnTo>
                  <a:pt x="0" y="147447"/>
                </a:lnTo>
                <a:lnTo>
                  <a:pt x="355853" y="147447"/>
                </a:lnTo>
                <a:close/>
              </a:path>
            </a:pathLst>
          </a:custGeom>
          <a:solidFill>
            <a:srgbClr val="4F81BC"/>
          </a:solidFill>
        </p:spPr>
        <p:txBody>
          <a:bodyPr wrap="square" lIns="0" tIns="0" rIns="0" bIns="0" rtlCol="0">
            <a:noAutofit/>
          </a:bodyPr>
          <a:lstStyle/>
          <a:p>
            <a:endParaRPr/>
          </a:p>
        </p:txBody>
      </p:sp>
      <p:sp>
        <p:nvSpPr>
          <p:cNvPr id="18" name="object 18"/>
          <p:cNvSpPr/>
          <p:nvPr/>
        </p:nvSpPr>
        <p:spPr>
          <a:xfrm>
            <a:off x="6360415" y="2074926"/>
            <a:ext cx="454151" cy="196596"/>
          </a:xfrm>
          <a:custGeom>
            <a:avLst/>
            <a:gdLst/>
            <a:ahLst/>
            <a:cxnLst/>
            <a:rect l="l" t="t" r="r" b="b"/>
            <a:pathLst>
              <a:path w="454151" h="196596">
                <a:moveTo>
                  <a:pt x="0" y="49149"/>
                </a:moveTo>
                <a:lnTo>
                  <a:pt x="355853" y="49149"/>
                </a:lnTo>
                <a:lnTo>
                  <a:pt x="355853" y="0"/>
                </a:lnTo>
                <a:lnTo>
                  <a:pt x="454151" y="98298"/>
                </a:lnTo>
                <a:lnTo>
                  <a:pt x="355853" y="196596"/>
                </a:lnTo>
                <a:lnTo>
                  <a:pt x="355853" y="147447"/>
                </a:lnTo>
                <a:lnTo>
                  <a:pt x="0" y="147447"/>
                </a:lnTo>
                <a:lnTo>
                  <a:pt x="0" y="49149"/>
                </a:lnTo>
                <a:close/>
              </a:path>
            </a:pathLst>
          </a:custGeom>
          <a:ln w="25908">
            <a:solidFill>
              <a:srgbClr val="385D89"/>
            </a:solidFill>
          </a:ln>
        </p:spPr>
        <p:txBody>
          <a:bodyPr wrap="square" lIns="0" tIns="0" rIns="0" bIns="0" rtlCol="0">
            <a:noAutofit/>
          </a:bodyPr>
          <a:lstStyle/>
          <a:p>
            <a:endParaRPr/>
          </a:p>
        </p:txBody>
      </p:sp>
      <p:sp>
        <p:nvSpPr>
          <p:cNvPr id="19" name="object 19"/>
          <p:cNvSpPr/>
          <p:nvPr/>
        </p:nvSpPr>
        <p:spPr>
          <a:xfrm>
            <a:off x="4291585" y="3776473"/>
            <a:ext cx="1869947" cy="499871"/>
          </a:xfrm>
          <a:prstGeom prst="rect">
            <a:avLst/>
          </a:prstGeom>
          <a:blipFill>
            <a:blip r:embed="rId9" cstate="print"/>
            <a:stretch>
              <a:fillRect/>
            </a:stretch>
          </a:blipFill>
        </p:spPr>
        <p:txBody>
          <a:bodyPr wrap="square" lIns="0" tIns="0" rIns="0" bIns="0" rtlCol="0">
            <a:noAutofit/>
          </a:bodyPr>
          <a:lstStyle/>
          <a:p>
            <a:endParaRPr/>
          </a:p>
        </p:txBody>
      </p:sp>
      <p:sp>
        <p:nvSpPr>
          <p:cNvPr id="20" name="object 20"/>
          <p:cNvSpPr/>
          <p:nvPr/>
        </p:nvSpPr>
        <p:spPr>
          <a:xfrm>
            <a:off x="4357117" y="3842005"/>
            <a:ext cx="1738883" cy="368807"/>
          </a:xfrm>
          <a:custGeom>
            <a:avLst/>
            <a:gdLst/>
            <a:ahLst/>
            <a:cxnLst/>
            <a:rect l="l" t="t" r="r" b="b"/>
            <a:pathLst>
              <a:path w="1738883" h="368807">
                <a:moveTo>
                  <a:pt x="0" y="368808"/>
                </a:moveTo>
                <a:lnTo>
                  <a:pt x="1738883" y="368808"/>
                </a:lnTo>
                <a:lnTo>
                  <a:pt x="1738883" y="0"/>
                </a:lnTo>
                <a:lnTo>
                  <a:pt x="0" y="0"/>
                </a:lnTo>
                <a:lnTo>
                  <a:pt x="0" y="368808"/>
                </a:lnTo>
                <a:close/>
              </a:path>
            </a:pathLst>
          </a:custGeom>
          <a:solidFill>
            <a:srgbClr val="E36C09"/>
          </a:solidFill>
        </p:spPr>
        <p:txBody>
          <a:bodyPr wrap="square" lIns="0" tIns="0" rIns="0" bIns="0" rtlCol="0">
            <a:noAutofit/>
          </a:bodyPr>
          <a:lstStyle/>
          <a:p>
            <a:endParaRPr/>
          </a:p>
        </p:txBody>
      </p:sp>
      <p:sp>
        <p:nvSpPr>
          <p:cNvPr id="21" name="object 21"/>
          <p:cNvSpPr/>
          <p:nvPr/>
        </p:nvSpPr>
        <p:spPr>
          <a:xfrm>
            <a:off x="6198108" y="3922777"/>
            <a:ext cx="388620" cy="207263"/>
          </a:xfrm>
          <a:prstGeom prst="rect">
            <a:avLst/>
          </a:prstGeom>
          <a:blipFill>
            <a:blip r:embed="rId10" cstate="print"/>
            <a:stretch>
              <a:fillRect/>
            </a:stretch>
          </a:blipFill>
        </p:spPr>
        <p:txBody>
          <a:bodyPr wrap="square" lIns="0" tIns="0" rIns="0" bIns="0" rtlCol="0">
            <a:noAutofit/>
          </a:bodyPr>
          <a:lstStyle/>
          <a:p>
            <a:endParaRPr/>
          </a:p>
        </p:txBody>
      </p:sp>
      <p:sp>
        <p:nvSpPr>
          <p:cNvPr id="7" name="object 7"/>
          <p:cNvSpPr txBox="1"/>
          <p:nvPr/>
        </p:nvSpPr>
        <p:spPr>
          <a:xfrm>
            <a:off x="2934716" y="804673"/>
            <a:ext cx="6560590" cy="279907"/>
          </a:xfrm>
          <a:prstGeom prst="rect">
            <a:avLst/>
          </a:prstGeom>
        </p:spPr>
        <p:txBody>
          <a:bodyPr wrap="square" lIns="0" tIns="0" rIns="0" bIns="0" rtlCol="0">
            <a:noAutofit/>
          </a:bodyPr>
          <a:lstStyle/>
          <a:p>
            <a:pPr marL="12700">
              <a:lnSpc>
                <a:spcPts val="2140"/>
              </a:lnSpc>
              <a:spcBef>
                <a:spcPts val="107"/>
              </a:spcBef>
            </a:pPr>
            <a:r>
              <a:rPr sz="3000" b="1" baseline="2730" dirty="0">
                <a:solidFill>
                  <a:srgbClr val="FF0000"/>
                </a:solidFill>
                <a:latin typeface="Calibri"/>
                <a:cs typeface="Calibri"/>
              </a:rPr>
              <a:t>G</a:t>
            </a:r>
            <a:r>
              <a:rPr sz="3000" b="1" spc="-44" baseline="2730" dirty="0">
                <a:solidFill>
                  <a:srgbClr val="FF0000"/>
                </a:solidFill>
                <a:latin typeface="Calibri"/>
                <a:cs typeface="Calibri"/>
              </a:rPr>
              <a:t>E</a:t>
            </a:r>
            <a:r>
              <a:rPr sz="3000" b="1" baseline="2730" dirty="0">
                <a:solidFill>
                  <a:srgbClr val="FF0000"/>
                </a:solidFill>
                <a:latin typeface="Calibri"/>
                <a:cs typeface="Calibri"/>
              </a:rPr>
              <a:t>O</a:t>
            </a:r>
            <a:r>
              <a:rPr sz="3000" b="1" spc="-29" baseline="2730" dirty="0">
                <a:solidFill>
                  <a:srgbClr val="FF0000"/>
                </a:solidFill>
                <a:latin typeface="Calibri"/>
                <a:cs typeface="Calibri"/>
              </a:rPr>
              <a:t>L</a:t>
            </a:r>
            <a:r>
              <a:rPr sz="3000" b="1" baseline="2730" dirty="0">
                <a:solidFill>
                  <a:srgbClr val="FF0000"/>
                </a:solidFill>
                <a:latin typeface="Calibri"/>
                <a:cs typeface="Calibri"/>
              </a:rPr>
              <a:t>OGÍA</a:t>
            </a:r>
            <a:r>
              <a:rPr sz="3000" b="1" spc="-9" baseline="2730" dirty="0">
                <a:solidFill>
                  <a:srgbClr val="FF0000"/>
                </a:solidFill>
                <a:latin typeface="Calibri"/>
                <a:cs typeface="Calibri"/>
              </a:rPr>
              <a:t> </a:t>
            </a:r>
            <a:r>
              <a:rPr sz="3000" b="1" baseline="2730" dirty="0">
                <a:solidFill>
                  <a:srgbClr val="FF0000"/>
                </a:solidFill>
                <a:latin typeface="Calibri"/>
                <a:cs typeface="Calibri"/>
              </a:rPr>
              <a:t>MÉ</a:t>
            </a:r>
            <a:r>
              <a:rPr sz="3000" b="1" spc="-9" baseline="2730" dirty="0">
                <a:solidFill>
                  <a:srgbClr val="FF0000"/>
                </a:solidFill>
                <a:latin typeface="Calibri"/>
                <a:cs typeface="Calibri"/>
              </a:rPr>
              <a:t>D</a:t>
            </a:r>
            <a:r>
              <a:rPr sz="3000" b="1" baseline="2730" dirty="0">
                <a:solidFill>
                  <a:srgbClr val="FF0000"/>
                </a:solidFill>
                <a:latin typeface="Calibri"/>
                <a:cs typeface="Calibri"/>
              </a:rPr>
              <a:t>IC</a:t>
            </a:r>
            <a:r>
              <a:rPr sz="3000" b="1" spc="9" baseline="2730" dirty="0">
                <a:solidFill>
                  <a:srgbClr val="FF0000"/>
                </a:solidFill>
                <a:latin typeface="Calibri"/>
                <a:cs typeface="Calibri"/>
              </a:rPr>
              <a:t>A</a:t>
            </a:r>
            <a:r>
              <a:rPr sz="3000" b="1" baseline="2730" dirty="0">
                <a:solidFill>
                  <a:srgbClr val="FF0000"/>
                </a:solidFill>
                <a:latin typeface="Calibri"/>
                <a:cs typeface="Calibri"/>
              </a:rPr>
              <a:t>.</a:t>
            </a:r>
            <a:r>
              <a:rPr sz="3000" b="1" spc="4" baseline="2730" dirty="0">
                <a:solidFill>
                  <a:srgbClr val="FF0000"/>
                </a:solidFill>
                <a:latin typeface="Calibri"/>
                <a:cs typeface="Calibri"/>
              </a:rPr>
              <a:t> </a:t>
            </a:r>
            <a:r>
              <a:rPr sz="3000" b="1" baseline="2730" dirty="0">
                <a:solidFill>
                  <a:srgbClr val="FF0000"/>
                </a:solidFill>
                <a:latin typeface="Calibri"/>
                <a:cs typeface="Calibri"/>
              </a:rPr>
              <a:t>G</a:t>
            </a:r>
            <a:r>
              <a:rPr sz="3000" b="1" spc="-44" baseline="2730" dirty="0">
                <a:solidFill>
                  <a:srgbClr val="FF0000"/>
                </a:solidFill>
                <a:latin typeface="Calibri"/>
                <a:cs typeface="Calibri"/>
              </a:rPr>
              <a:t>E</a:t>
            </a:r>
            <a:r>
              <a:rPr sz="3000" b="1" baseline="2730" dirty="0">
                <a:solidFill>
                  <a:srgbClr val="FF0000"/>
                </a:solidFill>
                <a:latin typeface="Calibri"/>
                <a:cs typeface="Calibri"/>
              </a:rPr>
              <a:t>O</a:t>
            </a:r>
            <a:r>
              <a:rPr sz="3000" b="1" spc="4" baseline="2730" dirty="0">
                <a:solidFill>
                  <a:srgbClr val="FF0000"/>
                </a:solidFill>
                <a:latin typeface="Calibri"/>
                <a:cs typeface="Calibri"/>
              </a:rPr>
              <a:t>Q</a:t>
            </a:r>
            <a:r>
              <a:rPr sz="3000" b="1" baseline="2730" dirty="0">
                <a:solidFill>
                  <a:srgbClr val="FF0000"/>
                </a:solidFill>
                <a:latin typeface="Calibri"/>
                <a:cs typeface="Calibri"/>
              </a:rPr>
              <a:t>UÍM</a:t>
            </a:r>
            <a:r>
              <a:rPr sz="3000" b="1" spc="9" baseline="2730" dirty="0">
                <a:solidFill>
                  <a:srgbClr val="FF0000"/>
                </a:solidFill>
                <a:latin typeface="Calibri"/>
                <a:cs typeface="Calibri"/>
              </a:rPr>
              <a:t>I</a:t>
            </a:r>
            <a:r>
              <a:rPr sz="3000" b="1" baseline="2730" dirty="0">
                <a:solidFill>
                  <a:srgbClr val="FF0000"/>
                </a:solidFill>
                <a:latin typeface="Calibri"/>
                <a:cs typeface="Calibri"/>
              </a:rPr>
              <a:t>CA</a:t>
            </a:r>
            <a:r>
              <a:rPr sz="3000" b="1" spc="-14" baseline="2730" dirty="0">
                <a:solidFill>
                  <a:srgbClr val="FF0000"/>
                </a:solidFill>
                <a:latin typeface="Calibri"/>
                <a:cs typeface="Calibri"/>
              </a:rPr>
              <a:t> </a:t>
            </a:r>
            <a:r>
              <a:rPr sz="3000" b="1" baseline="2730" dirty="0">
                <a:solidFill>
                  <a:srgbClr val="FF0000"/>
                </a:solidFill>
                <a:latin typeface="Calibri"/>
                <a:cs typeface="Calibri"/>
              </a:rPr>
              <a:t>Y P</a:t>
            </a:r>
            <a:r>
              <a:rPr sz="3000" b="1" spc="-19" baseline="2730" dirty="0">
                <a:solidFill>
                  <a:srgbClr val="FF0000"/>
                </a:solidFill>
                <a:latin typeface="Calibri"/>
                <a:cs typeface="Calibri"/>
              </a:rPr>
              <a:t>R</a:t>
            </a:r>
            <a:r>
              <a:rPr sz="3000" b="1" baseline="2730" dirty="0">
                <a:solidFill>
                  <a:srgbClr val="FF0000"/>
                </a:solidFill>
                <a:latin typeface="Calibri"/>
                <a:cs typeface="Calibri"/>
              </a:rPr>
              <a:t>OC</a:t>
            </a:r>
            <a:r>
              <a:rPr sz="3000" b="1" spc="-34" baseline="2730" dirty="0">
                <a:solidFill>
                  <a:srgbClr val="FF0000"/>
                </a:solidFill>
                <a:latin typeface="Calibri"/>
                <a:cs typeface="Calibri"/>
              </a:rPr>
              <a:t>E</a:t>
            </a:r>
            <a:r>
              <a:rPr sz="3000" b="1" baseline="2730" dirty="0">
                <a:solidFill>
                  <a:srgbClr val="FF0000"/>
                </a:solidFill>
                <a:latin typeface="Calibri"/>
                <a:cs typeface="Calibri"/>
              </a:rPr>
              <a:t>SOS </a:t>
            </a:r>
            <a:r>
              <a:rPr sz="3000" b="1" spc="4" baseline="2730" dirty="0">
                <a:solidFill>
                  <a:srgbClr val="FF0000"/>
                </a:solidFill>
                <a:latin typeface="Calibri"/>
                <a:cs typeface="Calibri"/>
              </a:rPr>
              <a:t>F</a:t>
            </a:r>
            <a:r>
              <a:rPr sz="3000" b="1" baseline="2730" dirty="0">
                <a:solidFill>
                  <a:srgbClr val="FF0000"/>
                </a:solidFill>
                <a:latin typeface="Calibri"/>
                <a:cs typeface="Calibri"/>
              </a:rPr>
              <a:t>IS</a:t>
            </a:r>
            <a:r>
              <a:rPr sz="3000" b="1" spc="9" baseline="2730" dirty="0">
                <a:solidFill>
                  <a:srgbClr val="FF0000"/>
                </a:solidFill>
                <a:latin typeface="Calibri"/>
                <a:cs typeface="Calibri"/>
              </a:rPr>
              <a:t>I</a:t>
            </a:r>
            <a:r>
              <a:rPr sz="3000" b="1" baseline="2730" dirty="0">
                <a:solidFill>
                  <a:srgbClr val="FF0000"/>
                </a:solidFill>
                <a:latin typeface="Calibri"/>
                <a:cs typeface="Calibri"/>
              </a:rPr>
              <a:t>O</a:t>
            </a:r>
            <a:r>
              <a:rPr sz="3000" b="1" spc="-29" baseline="2730" dirty="0">
                <a:solidFill>
                  <a:srgbClr val="FF0000"/>
                </a:solidFill>
                <a:latin typeface="Calibri"/>
                <a:cs typeface="Calibri"/>
              </a:rPr>
              <a:t>L</a:t>
            </a:r>
            <a:r>
              <a:rPr sz="3000" b="1" baseline="2730" dirty="0">
                <a:solidFill>
                  <a:srgbClr val="FF0000"/>
                </a:solidFill>
                <a:latin typeface="Calibri"/>
                <a:cs typeface="Calibri"/>
              </a:rPr>
              <a:t>ÓGI</a:t>
            </a:r>
            <a:r>
              <a:rPr sz="3000" b="1" spc="-14" baseline="2730" dirty="0">
                <a:solidFill>
                  <a:srgbClr val="FF0000"/>
                </a:solidFill>
                <a:latin typeface="Calibri"/>
                <a:cs typeface="Calibri"/>
              </a:rPr>
              <a:t>C</a:t>
            </a:r>
            <a:r>
              <a:rPr sz="3000" b="1" baseline="2730" dirty="0">
                <a:solidFill>
                  <a:srgbClr val="FF0000"/>
                </a:solidFill>
                <a:latin typeface="Calibri"/>
                <a:cs typeface="Calibri"/>
              </a:rPr>
              <a:t>OS</a:t>
            </a:r>
            <a:endParaRPr sz="2000">
              <a:latin typeface="Calibri"/>
              <a:cs typeface="Calibri"/>
            </a:endParaRPr>
          </a:p>
        </p:txBody>
      </p:sp>
      <p:sp>
        <p:nvSpPr>
          <p:cNvPr id="6" name="object 6"/>
          <p:cNvSpPr txBox="1"/>
          <p:nvPr/>
        </p:nvSpPr>
        <p:spPr>
          <a:xfrm>
            <a:off x="4507738" y="2033198"/>
            <a:ext cx="1709724" cy="254000"/>
          </a:xfrm>
          <a:prstGeom prst="rect">
            <a:avLst/>
          </a:prstGeom>
        </p:spPr>
        <p:txBody>
          <a:bodyPr wrap="square" lIns="0" tIns="0" rIns="0" bIns="0" rtlCol="0">
            <a:noAutofit/>
          </a:bodyPr>
          <a:lstStyle/>
          <a:p>
            <a:pPr marL="12700">
              <a:lnSpc>
                <a:spcPts val="1939"/>
              </a:lnSpc>
              <a:spcBef>
                <a:spcPts val="97"/>
              </a:spcBef>
            </a:pPr>
            <a:r>
              <a:rPr b="1" dirty="0">
                <a:latin typeface="Arial"/>
                <a:cs typeface="Arial"/>
              </a:rPr>
              <a:t>Las r</a:t>
            </a:r>
            <a:r>
              <a:rPr b="1" spc="-9" dirty="0">
                <a:latin typeface="Arial"/>
                <a:cs typeface="Arial"/>
              </a:rPr>
              <a:t>e</a:t>
            </a:r>
            <a:r>
              <a:rPr b="1" dirty="0">
                <a:latin typeface="Arial"/>
                <a:cs typeface="Arial"/>
              </a:rPr>
              <a:t>a</a:t>
            </a:r>
            <a:r>
              <a:rPr b="1" spc="-9" dirty="0">
                <a:latin typeface="Arial"/>
                <a:cs typeface="Arial"/>
              </a:rPr>
              <a:t>c</a:t>
            </a:r>
            <a:r>
              <a:rPr b="1" dirty="0">
                <a:latin typeface="Arial"/>
                <a:cs typeface="Arial"/>
              </a:rPr>
              <a:t>cio</a:t>
            </a:r>
            <a:r>
              <a:rPr b="1" spc="4" dirty="0">
                <a:latin typeface="Arial"/>
                <a:cs typeface="Arial"/>
              </a:rPr>
              <a:t>n</a:t>
            </a:r>
            <a:r>
              <a:rPr b="1" dirty="0">
                <a:latin typeface="Arial"/>
                <a:cs typeface="Arial"/>
              </a:rPr>
              <a:t>es</a:t>
            </a:r>
            <a:endParaRPr>
              <a:latin typeface="Arial"/>
              <a:cs typeface="Arial"/>
            </a:endParaRPr>
          </a:p>
        </p:txBody>
      </p:sp>
      <p:sp>
        <p:nvSpPr>
          <p:cNvPr id="5" name="object 5"/>
          <p:cNvSpPr txBox="1"/>
          <p:nvPr/>
        </p:nvSpPr>
        <p:spPr>
          <a:xfrm>
            <a:off x="4868418" y="5797550"/>
            <a:ext cx="4163357" cy="528320"/>
          </a:xfrm>
          <a:prstGeom prst="rect">
            <a:avLst/>
          </a:prstGeom>
        </p:spPr>
        <p:txBody>
          <a:bodyPr wrap="square" lIns="0" tIns="0" rIns="0" bIns="0" rtlCol="0">
            <a:noAutofit/>
          </a:bodyPr>
          <a:lstStyle/>
          <a:p>
            <a:pPr algn="ctr">
              <a:lnSpc>
                <a:spcPts val="1935"/>
              </a:lnSpc>
              <a:spcBef>
                <a:spcPts val="96"/>
              </a:spcBef>
            </a:pPr>
            <a:r>
              <a:rPr sz="2700" b="1" baseline="3034" dirty="0">
                <a:solidFill>
                  <a:srgbClr val="FFFF00"/>
                </a:solidFill>
                <a:latin typeface="Calibri"/>
                <a:cs typeface="Calibri"/>
              </a:rPr>
              <a:t>Y finalm</a:t>
            </a:r>
            <a:r>
              <a:rPr sz="2700" b="1" spc="9" baseline="3034" dirty="0">
                <a:solidFill>
                  <a:srgbClr val="FFFF00"/>
                </a:solidFill>
                <a:latin typeface="Calibri"/>
                <a:cs typeface="Calibri"/>
              </a:rPr>
              <a:t>e</a:t>
            </a:r>
            <a:r>
              <a:rPr sz="2700" b="1" spc="-4" baseline="3034" dirty="0">
                <a:solidFill>
                  <a:srgbClr val="FFFF00"/>
                </a:solidFill>
                <a:latin typeface="Calibri"/>
                <a:cs typeface="Calibri"/>
              </a:rPr>
              <a:t>n</a:t>
            </a:r>
            <a:r>
              <a:rPr sz="2700" b="1" spc="-25" baseline="3034" dirty="0">
                <a:solidFill>
                  <a:srgbClr val="FFFF00"/>
                </a:solidFill>
                <a:latin typeface="Calibri"/>
                <a:cs typeface="Calibri"/>
              </a:rPr>
              <a:t>t</a:t>
            </a:r>
            <a:r>
              <a:rPr sz="2700" b="1" baseline="3034" dirty="0">
                <a:solidFill>
                  <a:srgbClr val="FFFF00"/>
                </a:solidFill>
                <a:latin typeface="Calibri"/>
                <a:cs typeface="Calibri"/>
              </a:rPr>
              <a:t>e</a:t>
            </a:r>
            <a:r>
              <a:rPr sz="2700" b="1" spc="-4" baseline="3034" dirty="0">
                <a:solidFill>
                  <a:srgbClr val="FFFF00"/>
                </a:solidFill>
                <a:latin typeface="Calibri"/>
                <a:cs typeface="Calibri"/>
              </a:rPr>
              <a:t> </a:t>
            </a:r>
            <a:r>
              <a:rPr sz="2700" b="1" baseline="3034" dirty="0">
                <a:solidFill>
                  <a:srgbClr val="FFFF00"/>
                </a:solidFill>
                <a:latin typeface="Calibri"/>
                <a:cs typeface="Calibri"/>
              </a:rPr>
              <a:t>las</a:t>
            </a:r>
            <a:r>
              <a:rPr sz="2700" b="1" spc="-29" baseline="3034" dirty="0">
                <a:solidFill>
                  <a:srgbClr val="FFFF00"/>
                </a:solidFill>
                <a:latin typeface="Calibri"/>
                <a:cs typeface="Calibri"/>
              </a:rPr>
              <a:t> </a:t>
            </a:r>
            <a:r>
              <a:rPr sz="2700" b="1" spc="4" baseline="3034" dirty="0">
                <a:solidFill>
                  <a:srgbClr val="FFFF00"/>
                </a:solidFill>
                <a:latin typeface="Calibri"/>
                <a:cs typeface="Calibri"/>
              </a:rPr>
              <a:t>p</a:t>
            </a:r>
            <a:r>
              <a:rPr sz="2700" b="1" spc="-29" baseline="3034" dirty="0">
                <a:solidFill>
                  <a:srgbClr val="FFFF00"/>
                </a:solidFill>
                <a:latin typeface="Calibri"/>
                <a:cs typeface="Calibri"/>
              </a:rPr>
              <a:t>r</a:t>
            </a:r>
            <a:r>
              <a:rPr sz="2700" b="1" baseline="3034" dirty="0">
                <a:solidFill>
                  <a:srgbClr val="FFFF00"/>
                </a:solidFill>
                <a:latin typeface="Calibri"/>
                <a:cs typeface="Calibri"/>
              </a:rPr>
              <a:t>o</a:t>
            </a:r>
            <a:r>
              <a:rPr sz="2700" b="1" spc="9" baseline="3034" dirty="0">
                <a:solidFill>
                  <a:srgbClr val="FFFF00"/>
                </a:solidFill>
                <a:latin typeface="Calibri"/>
                <a:cs typeface="Calibri"/>
              </a:rPr>
              <a:t>p</a:t>
            </a:r>
            <a:r>
              <a:rPr sz="2700" b="1" spc="4" baseline="3034" dirty="0">
                <a:solidFill>
                  <a:srgbClr val="FFFF00"/>
                </a:solidFill>
                <a:latin typeface="Calibri"/>
                <a:cs typeface="Calibri"/>
              </a:rPr>
              <a:t>u</a:t>
            </a:r>
            <a:r>
              <a:rPr sz="2700" b="1" spc="-4" baseline="3034" dirty="0">
                <a:solidFill>
                  <a:srgbClr val="FFFF00"/>
                </a:solidFill>
                <a:latin typeface="Calibri"/>
                <a:cs typeface="Calibri"/>
              </a:rPr>
              <a:t>e</a:t>
            </a:r>
            <a:r>
              <a:rPr sz="2700" b="1" spc="-19" baseline="3034" dirty="0">
                <a:solidFill>
                  <a:srgbClr val="FFFF00"/>
                </a:solidFill>
                <a:latin typeface="Calibri"/>
                <a:cs typeface="Calibri"/>
              </a:rPr>
              <a:t>s</a:t>
            </a:r>
            <a:r>
              <a:rPr sz="2700" b="1" spc="-25" baseline="3034" dirty="0">
                <a:solidFill>
                  <a:srgbClr val="FFFF00"/>
                </a:solidFill>
                <a:latin typeface="Calibri"/>
                <a:cs typeface="Calibri"/>
              </a:rPr>
              <a:t>t</a:t>
            </a:r>
            <a:r>
              <a:rPr sz="2700" b="1" baseline="3034" dirty="0">
                <a:solidFill>
                  <a:srgbClr val="FFFF00"/>
                </a:solidFill>
                <a:latin typeface="Calibri"/>
                <a:cs typeface="Calibri"/>
              </a:rPr>
              <a:t>as</a:t>
            </a:r>
            <a:r>
              <a:rPr sz="2700" b="1" spc="-34" baseline="3034" dirty="0">
                <a:solidFill>
                  <a:srgbClr val="FFFF00"/>
                </a:solidFill>
                <a:latin typeface="Calibri"/>
                <a:cs typeface="Calibri"/>
              </a:rPr>
              <a:t> </a:t>
            </a:r>
            <a:r>
              <a:rPr sz="2700" b="1" spc="4" baseline="3034" dirty="0">
                <a:solidFill>
                  <a:srgbClr val="FFFF00"/>
                </a:solidFill>
                <a:latin typeface="Calibri"/>
                <a:cs typeface="Calibri"/>
              </a:rPr>
              <a:t>d</a:t>
            </a:r>
            <a:r>
              <a:rPr sz="2700" b="1" baseline="3034" dirty="0">
                <a:solidFill>
                  <a:srgbClr val="FFFF00"/>
                </a:solidFill>
                <a:latin typeface="Calibri"/>
                <a:cs typeface="Calibri"/>
              </a:rPr>
              <a:t>e</a:t>
            </a:r>
            <a:r>
              <a:rPr sz="2700" b="1" spc="-4" baseline="3034" dirty="0">
                <a:solidFill>
                  <a:srgbClr val="FFFF00"/>
                </a:solidFill>
                <a:latin typeface="Calibri"/>
                <a:cs typeface="Calibri"/>
              </a:rPr>
              <a:t> </a:t>
            </a:r>
            <a:r>
              <a:rPr sz="2700" b="1" baseline="3034" dirty="0">
                <a:solidFill>
                  <a:srgbClr val="FFFF00"/>
                </a:solidFill>
                <a:latin typeface="Calibri"/>
                <a:cs typeface="Calibri"/>
              </a:rPr>
              <a:t>c</a:t>
            </a:r>
            <a:r>
              <a:rPr sz="2700" b="1" spc="4" baseline="3034" dirty="0">
                <a:solidFill>
                  <a:srgbClr val="FFFF00"/>
                </a:solidFill>
                <a:latin typeface="Calibri"/>
                <a:cs typeface="Calibri"/>
              </a:rPr>
              <a:t>u</a:t>
            </a:r>
            <a:r>
              <a:rPr sz="2700" b="1" spc="-39" baseline="3034" dirty="0">
                <a:solidFill>
                  <a:srgbClr val="FFFF00"/>
                </a:solidFill>
                <a:latin typeface="Calibri"/>
                <a:cs typeface="Calibri"/>
              </a:rPr>
              <a:t>r</a:t>
            </a:r>
            <a:r>
              <a:rPr sz="2700" b="1" baseline="3034" dirty="0">
                <a:solidFill>
                  <a:srgbClr val="FFFF00"/>
                </a:solidFill>
                <a:latin typeface="Calibri"/>
                <a:cs typeface="Calibri"/>
              </a:rPr>
              <a:t>aciones</a:t>
            </a:r>
            <a:r>
              <a:rPr sz="2700" b="1" spc="-44" baseline="3034" dirty="0">
                <a:solidFill>
                  <a:srgbClr val="FFFF00"/>
                </a:solidFill>
                <a:latin typeface="Calibri"/>
                <a:cs typeface="Calibri"/>
              </a:rPr>
              <a:t> </a:t>
            </a:r>
            <a:r>
              <a:rPr sz="2700" b="1" baseline="3034" dirty="0">
                <a:solidFill>
                  <a:srgbClr val="FFFF00"/>
                </a:solidFill>
                <a:latin typeface="Calibri"/>
                <a:cs typeface="Calibri"/>
              </a:rPr>
              <a:t>y</a:t>
            </a:r>
            <a:endParaRPr>
              <a:latin typeface="Calibri"/>
              <a:cs typeface="Calibri"/>
            </a:endParaRPr>
          </a:p>
          <a:p>
            <a:pPr marL="1319657" marR="1335596" algn="ctr">
              <a:lnSpc>
                <a:spcPts val="2160"/>
              </a:lnSpc>
              <a:spcBef>
                <a:spcPts val="11"/>
              </a:spcBef>
            </a:pPr>
            <a:r>
              <a:rPr sz="2700" b="1" spc="-29" baseline="1517" dirty="0">
                <a:solidFill>
                  <a:srgbClr val="FFFF00"/>
                </a:solidFill>
                <a:latin typeface="Calibri"/>
                <a:cs typeface="Calibri"/>
              </a:rPr>
              <a:t>r</a:t>
            </a:r>
            <a:r>
              <a:rPr sz="2700" b="1" spc="4" baseline="1517" dirty="0">
                <a:solidFill>
                  <a:srgbClr val="FFFF00"/>
                </a:solidFill>
                <a:latin typeface="Calibri"/>
                <a:cs typeface="Calibri"/>
              </a:rPr>
              <a:t>e</a:t>
            </a:r>
            <a:r>
              <a:rPr sz="2700" b="1" baseline="1517" dirty="0">
                <a:solidFill>
                  <a:srgbClr val="FFFF00"/>
                </a:solidFill>
                <a:latin typeface="Calibri"/>
                <a:cs typeface="Calibri"/>
              </a:rPr>
              <a:t>m</a:t>
            </a:r>
            <a:r>
              <a:rPr sz="2700" b="1" spc="4" baseline="1517" dirty="0">
                <a:solidFill>
                  <a:srgbClr val="FFFF00"/>
                </a:solidFill>
                <a:latin typeface="Calibri"/>
                <a:cs typeface="Calibri"/>
              </a:rPr>
              <a:t>ed</a:t>
            </a:r>
            <a:r>
              <a:rPr sz="2700" b="1" baseline="1517" dirty="0">
                <a:solidFill>
                  <a:srgbClr val="FFFF00"/>
                </a:solidFill>
                <a:latin typeface="Calibri"/>
                <a:cs typeface="Calibri"/>
              </a:rPr>
              <a:t>ia</a:t>
            </a:r>
            <a:r>
              <a:rPr sz="2700" b="1" spc="-9" baseline="1517" dirty="0">
                <a:solidFill>
                  <a:srgbClr val="FFFF00"/>
                </a:solidFill>
                <a:latin typeface="Calibri"/>
                <a:cs typeface="Calibri"/>
              </a:rPr>
              <a:t>c</a:t>
            </a:r>
            <a:r>
              <a:rPr sz="2700" b="1" baseline="1517" dirty="0">
                <a:solidFill>
                  <a:srgbClr val="FFFF00"/>
                </a:solidFill>
                <a:latin typeface="Calibri"/>
                <a:cs typeface="Calibri"/>
              </a:rPr>
              <a:t>i</a:t>
            </a:r>
            <a:r>
              <a:rPr sz="2700" b="1" spc="-4" baseline="1517" dirty="0">
                <a:solidFill>
                  <a:srgbClr val="FFFF00"/>
                </a:solidFill>
                <a:latin typeface="Calibri"/>
                <a:cs typeface="Calibri"/>
              </a:rPr>
              <a:t>one</a:t>
            </a:r>
            <a:r>
              <a:rPr sz="2700" b="1" baseline="1517" dirty="0">
                <a:solidFill>
                  <a:srgbClr val="FFFF00"/>
                </a:solidFill>
                <a:latin typeface="Calibri"/>
                <a:cs typeface="Calibri"/>
              </a:rPr>
              <a:t>s.</a:t>
            </a:r>
            <a:endParaRPr>
              <a:latin typeface="Calibri"/>
              <a:cs typeface="Calibri"/>
            </a:endParaRPr>
          </a:p>
        </p:txBody>
      </p:sp>
      <p:sp>
        <p:nvSpPr>
          <p:cNvPr id="3" name="object 3"/>
          <p:cNvSpPr txBox="1"/>
          <p:nvPr/>
        </p:nvSpPr>
        <p:spPr>
          <a:xfrm>
            <a:off x="4357117" y="3842005"/>
            <a:ext cx="1738883" cy="368807"/>
          </a:xfrm>
          <a:prstGeom prst="rect">
            <a:avLst/>
          </a:prstGeom>
        </p:spPr>
        <p:txBody>
          <a:bodyPr wrap="square" lIns="0" tIns="0" rIns="0" bIns="0" rtlCol="0">
            <a:noAutofit/>
          </a:bodyPr>
          <a:lstStyle/>
          <a:p>
            <a:pPr marL="91439">
              <a:lnSpc>
                <a:spcPct val="95825"/>
              </a:lnSpc>
              <a:spcBef>
                <a:spcPts val="425"/>
              </a:spcBef>
            </a:pPr>
            <a:r>
              <a:rPr b="1" dirty="0">
                <a:latin typeface="Arial"/>
                <a:cs typeface="Arial"/>
              </a:rPr>
              <a:t>L</a:t>
            </a:r>
            <a:r>
              <a:rPr b="1" spc="4" dirty="0">
                <a:latin typeface="Arial"/>
                <a:cs typeface="Arial"/>
              </a:rPr>
              <a:t>o</a:t>
            </a:r>
            <a:r>
              <a:rPr b="1" dirty="0">
                <a:latin typeface="Arial"/>
                <a:cs typeface="Arial"/>
              </a:rPr>
              <a:t>s</a:t>
            </a:r>
            <a:r>
              <a:rPr b="1" spc="-9" dirty="0">
                <a:latin typeface="Arial"/>
                <a:cs typeface="Arial"/>
              </a:rPr>
              <a:t> </a:t>
            </a:r>
            <a:r>
              <a:rPr b="1" dirty="0">
                <a:latin typeface="Arial"/>
                <a:cs typeface="Arial"/>
              </a:rPr>
              <a:t>pro</a:t>
            </a:r>
            <a:r>
              <a:rPr b="1" spc="-4" dirty="0">
                <a:latin typeface="Arial"/>
                <a:cs typeface="Arial"/>
              </a:rPr>
              <a:t>ces</a:t>
            </a:r>
            <a:r>
              <a:rPr b="1" dirty="0">
                <a:latin typeface="Arial"/>
                <a:cs typeface="Arial"/>
              </a:rPr>
              <a:t>os</a:t>
            </a:r>
            <a:endParaRPr>
              <a:latin typeface="Arial"/>
              <a:cs typeface="Arial"/>
            </a:endParaRPr>
          </a:p>
        </p:txBody>
      </p:sp>
      <p:sp>
        <p:nvSpPr>
          <p:cNvPr id="2" name="object 2"/>
          <p:cNvSpPr txBox="1"/>
          <p:nvPr/>
        </p:nvSpPr>
        <p:spPr>
          <a:xfrm>
            <a:off x="1895856" y="1629156"/>
            <a:ext cx="2375916" cy="3692652"/>
          </a:xfrm>
          <a:prstGeom prst="rect">
            <a:avLst/>
          </a:prstGeom>
        </p:spPr>
        <p:txBody>
          <a:bodyPr wrap="square" lIns="0" tIns="0" rIns="0" bIns="0" rtlCol="0">
            <a:noAutofit/>
          </a:bodyPr>
          <a:lstStyle/>
          <a:p>
            <a:pPr marL="91135" marR="49603" algn="just">
              <a:lnSpc>
                <a:spcPct val="99995"/>
              </a:lnSpc>
              <a:spcBef>
                <a:spcPts val="355"/>
              </a:spcBef>
            </a:pPr>
            <a:r>
              <a:rPr dirty="0">
                <a:latin typeface="Calibri"/>
                <a:cs typeface="Calibri"/>
              </a:rPr>
              <a:t>La </a:t>
            </a:r>
            <a:r>
              <a:rPr spc="-9" dirty="0">
                <a:solidFill>
                  <a:srgbClr val="FF0000"/>
                </a:solidFill>
                <a:latin typeface="Calibri"/>
                <a:cs typeface="Calibri"/>
              </a:rPr>
              <a:t>g</a:t>
            </a:r>
            <a:r>
              <a:rPr dirty="0">
                <a:solidFill>
                  <a:srgbClr val="FF0000"/>
                </a:solidFill>
                <a:latin typeface="Calibri"/>
                <a:cs typeface="Calibri"/>
              </a:rPr>
              <a:t>eo</a:t>
            </a:r>
            <a:r>
              <a:rPr spc="-4" dirty="0">
                <a:solidFill>
                  <a:srgbClr val="FF0000"/>
                </a:solidFill>
                <a:latin typeface="Calibri"/>
                <a:cs typeface="Calibri"/>
              </a:rPr>
              <a:t>l</a:t>
            </a:r>
            <a:r>
              <a:rPr dirty="0">
                <a:solidFill>
                  <a:srgbClr val="FF0000"/>
                </a:solidFill>
                <a:latin typeface="Calibri"/>
                <a:cs typeface="Calibri"/>
              </a:rPr>
              <a:t>ogia</a:t>
            </a:r>
            <a:r>
              <a:rPr spc="9" dirty="0">
                <a:solidFill>
                  <a:srgbClr val="FF0000"/>
                </a:solidFill>
                <a:latin typeface="Calibri"/>
                <a:cs typeface="Calibri"/>
              </a:rPr>
              <a:t> </a:t>
            </a:r>
            <a:r>
              <a:rPr dirty="0">
                <a:solidFill>
                  <a:srgbClr val="FF0000"/>
                </a:solidFill>
                <a:latin typeface="Calibri"/>
                <a:cs typeface="Calibri"/>
              </a:rPr>
              <a:t>m</a:t>
            </a:r>
            <a:r>
              <a:rPr spc="14" dirty="0">
                <a:solidFill>
                  <a:srgbClr val="FF0000"/>
                </a:solidFill>
                <a:latin typeface="Calibri"/>
                <a:cs typeface="Calibri"/>
              </a:rPr>
              <a:t>é</a:t>
            </a:r>
            <a:r>
              <a:rPr dirty="0">
                <a:solidFill>
                  <a:srgbClr val="FF0000"/>
                </a:solidFill>
                <a:latin typeface="Calibri"/>
                <a:cs typeface="Calibri"/>
              </a:rPr>
              <a:t>di</a:t>
            </a:r>
            <a:r>
              <a:rPr spc="-25" dirty="0">
                <a:solidFill>
                  <a:srgbClr val="FF0000"/>
                </a:solidFill>
                <a:latin typeface="Calibri"/>
                <a:cs typeface="Calibri"/>
              </a:rPr>
              <a:t>c</a:t>
            </a:r>
            <a:r>
              <a:rPr spc="4" dirty="0">
                <a:solidFill>
                  <a:srgbClr val="FF0000"/>
                </a:solidFill>
                <a:latin typeface="Calibri"/>
                <a:cs typeface="Calibri"/>
              </a:rPr>
              <a:t>a</a:t>
            </a:r>
            <a:r>
              <a:rPr dirty="0">
                <a:latin typeface="Calibri"/>
                <a:cs typeface="Calibri"/>
              </a:rPr>
              <a:t>,</a:t>
            </a:r>
            <a:r>
              <a:rPr spc="5" dirty="0">
                <a:latin typeface="Calibri"/>
                <a:cs typeface="Calibri"/>
              </a:rPr>
              <a:t> </a:t>
            </a:r>
            <a:r>
              <a:rPr dirty="0">
                <a:latin typeface="Calibri"/>
                <a:cs typeface="Calibri"/>
              </a:rPr>
              <a:t>en </a:t>
            </a:r>
            <a:r>
              <a:rPr spc="-19" dirty="0">
                <a:latin typeface="Calibri"/>
                <a:cs typeface="Calibri"/>
              </a:rPr>
              <a:t>c</a:t>
            </a:r>
            <a:r>
              <a:rPr dirty="0">
                <a:latin typeface="Calibri"/>
                <a:cs typeface="Calibri"/>
              </a:rPr>
              <a:t>onj</a:t>
            </a:r>
            <a:r>
              <a:rPr spc="4" dirty="0">
                <a:latin typeface="Calibri"/>
                <a:cs typeface="Calibri"/>
              </a:rPr>
              <a:t>u</a:t>
            </a:r>
            <a:r>
              <a:rPr dirty="0">
                <a:latin typeface="Calibri"/>
                <a:cs typeface="Calibri"/>
              </a:rPr>
              <a:t>nc</a:t>
            </a:r>
            <a:r>
              <a:rPr spc="-9" dirty="0">
                <a:latin typeface="Calibri"/>
                <a:cs typeface="Calibri"/>
              </a:rPr>
              <a:t>i</a:t>
            </a:r>
            <a:r>
              <a:rPr spc="9" dirty="0">
                <a:latin typeface="Calibri"/>
                <a:cs typeface="Calibri"/>
              </a:rPr>
              <a:t>ó</a:t>
            </a:r>
            <a:r>
              <a:rPr dirty="0">
                <a:latin typeface="Calibri"/>
                <a:cs typeface="Calibri"/>
              </a:rPr>
              <a:t>n</a:t>
            </a:r>
            <a:r>
              <a:rPr spc="19" dirty="0">
                <a:latin typeface="Calibri"/>
                <a:cs typeface="Calibri"/>
              </a:rPr>
              <a:t> </a:t>
            </a:r>
            <a:r>
              <a:rPr spc="-19" dirty="0">
                <a:latin typeface="Calibri"/>
                <a:cs typeface="Calibri"/>
              </a:rPr>
              <a:t>c</a:t>
            </a:r>
            <a:r>
              <a:rPr spc="9" dirty="0">
                <a:latin typeface="Calibri"/>
                <a:cs typeface="Calibri"/>
              </a:rPr>
              <a:t>o</a:t>
            </a:r>
            <a:r>
              <a:rPr dirty="0">
                <a:latin typeface="Calibri"/>
                <a:cs typeface="Calibri"/>
              </a:rPr>
              <a:t>n </a:t>
            </a:r>
            <a:r>
              <a:rPr spc="4" dirty="0">
                <a:latin typeface="Calibri"/>
                <a:cs typeface="Calibri"/>
              </a:rPr>
              <a:t>su </a:t>
            </a:r>
            <a:r>
              <a:rPr dirty="0">
                <a:latin typeface="Calibri"/>
                <a:cs typeface="Calibri"/>
              </a:rPr>
              <a:t>disc</a:t>
            </a:r>
            <a:r>
              <a:rPr spc="-9" dirty="0">
                <a:latin typeface="Calibri"/>
                <a:cs typeface="Calibri"/>
              </a:rPr>
              <a:t>i</a:t>
            </a:r>
            <a:r>
              <a:rPr dirty="0">
                <a:latin typeface="Calibri"/>
                <a:cs typeface="Calibri"/>
              </a:rPr>
              <a:t>p</a:t>
            </a:r>
            <a:r>
              <a:rPr spc="4" dirty="0">
                <a:latin typeface="Calibri"/>
                <a:cs typeface="Calibri"/>
              </a:rPr>
              <a:t>l</a:t>
            </a:r>
            <a:r>
              <a:rPr spc="-4" dirty="0">
                <a:latin typeface="Calibri"/>
                <a:cs typeface="Calibri"/>
              </a:rPr>
              <a:t>i</a:t>
            </a:r>
            <a:r>
              <a:rPr dirty="0">
                <a:latin typeface="Calibri"/>
                <a:cs typeface="Calibri"/>
              </a:rPr>
              <a:t>na h</a:t>
            </a:r>
            <a:r>
              <a:rPr spc="4" dirty="0">
                <a:latin typeface="Calibri"/>
                <a:cs typeface="Calibri"/>
              </a:rPr>
              <a:t>e</a:t>
            </a:r>
            <a:r>
              <a:rPr dirty="0">
                <a:latin typeface="Calibri"/>
                <a:cs typeface="Calibri"/>
              </a:rPr>
              <a:t>r</a:t>
            </a:r>
            <a:r>
              <a:rPr spc="9" dirty="0">
                <a:latin typeface="Calibri"/>
                <a:cs typeface="Calibri"/>
              </a:rPr>
              <a:t>m</a:t>
            </a:r>
            <a:r>
              <a:rPr dirty="0">
                <a:latin typeface="Calibri"/>
                <a:cs typeface="Calibri"/>
              </a:rPr>
              <a:t>ana</a:t>
            </a:r>
            <a:r>
              <a:rPr spc="5" dirty="0">
                <a:latin typeface="Calibri"/>
                <a:cs typeface="Calibri"/>
              </a:rPr>
              <a:t> </a:t>
            </a:r>
            <a:r>
              <a:rPr spc="-4" dirty="0">
                <a:latin typeface="Calibri"/>
                <a:cs typeface="Calibri"/>
              </a:rPr>
              <a:t>la </a:t>
            </a:r>
            <a:r>
              <a:rPr spc="-4" dirty="0">
                <a:solidFill>
                  <a:srgbClr val="FF0000"/>
                </a:solidFill>
                <a:latin typeface="Calibri"/>
                <a:cs typeface="Calibri"/>
              </a:rPr>
              <a:t>g</a:t>
            </a:r>
            <a:r>
              <a:rPr dirty="0">
                <a:solidFill>
                  <a:srgbClr val="FF0000"/>
                </a:solidFill>
                <a:latin typeface="Calibri"/>
                <a:cs typeface="Calibri"/>
              </a:rPr>
              <a:t>eo</a:t>
            </a:r>
            <a:r>
              <a:rPr spc="4" dirty="0">
                <a:solidFill>
                  <a:srgbClr val="FF0000"/>
                </a:solidFill>
                <a:latin typeface="Calibri"/>
                <a:cs typeface="Calibri"/>
              </a:rPr>
              <a:t>q</a:t>
            </a:r>
            <a:r>
              <a:rPr dirty="0">
                <a:solidFill>
                  <a:srgbClr val="FF0000"/>
                </a:solidFill>
                <a:latin typeface="Calibri"/>
                <a:cs typeface="Calibri"/>
              </a:rPr>
              <a:t>uím</a:t>
            </a:r>
            <a:r>
              <a:rPr spc="-4" dirty="0">
                <a:solidFill>
                  <a:srgbClr val="FF0000"/>
                </a:solidFill>
                <a:latin typeface="Calibri"/>
                <a:cs typeface="Calibri"/>
              </a:rPr>
              <a:t>i</a:t>
            </a:r>
            <a:r>
              <a:rPr spc="-19" dirty="0">
                <a:solidFill>
                  <a:srgbClr val="FF0000"/>
                </a:solidFill>
                <a:latin typeface="Calibri"/>
                <a:cs typeface="Calibri"/>
              </a:rPr>
              <a:t>c</a:t>
            </a:r>
            <a:r>
              <a:rPr dirty="0">
                <a:solidFill>
                  <a:srgbClr val="FF0000"/>
                </a:solidFill>
                <a:latin typeface="Calibri"/>
                <a:cs typeface="Calibri"/>
              </a:rPr>
              <a:t>a m</a:t>
            </a:r>
            <a:r>
              <a:rPr spc="14" dirty="0">
                <a:solidFill>
                  <a:srgbClr val="FF0000"/>
                </a:solidFill>
                <a:latin typeface="Calibri"/>
                <a:cs typeface="Calibri"/>
              </a:rPr>
              <a:t>é</a:t>
            </a:r>
            <a:r>
              <a:rPr dirty="0">
                <a:solidFill>
                  <a:srgbClr val="FF0000"/>
                </a:solidFill>
                <a:latin typeface="Calibri"/>
                <a:cs typeface="Calibri"/>
              </a:rPr>
              <a:t>di</a:t>
            </a:r>
            <a:r>
              <a:rPr spc="-19" dirty="0">
                <a:solidFill>
                  <a:srgbClr val="FF0000"/>
                </a:solidFill>
                <a:latin typeface="Calibri"/>
                <a:cs typeface="Calibri"/>
              </a:rPr>
              <a:t>c</a:t>
            </a:r>
            <a:r>
              <a:rPr dirty="0">
                <a:solidFill>
                  <a:srgbClr val="FF0000"/>
                </a:solidFill>
                <a:latin typeface="Calibri"/>
                <a:cs typeface="Calibri"/>
              </a:rPr>
              <a:t>a</a:t>
            </a:r>
            <a:r>
              <a:rPr dirty="0">
                <a:latin typeface="Calibri"/>
                <a:cs typeface="Calibri"/>
              </a:rPr>
              <a:t>, </a:t>
            </a:r>
            <a:r>
              <a:rPr spc="4" dirty="0">
                <a:latin typeface="Calibri"/>
                <a:cs typeface="Calibri"/>
              </a:rPr>
              <a:t>no </a:t>
            </a:r>
            <a:r>
              <a:rPr dirty="0">
                <a:latin typeface="Calibri"/>
                <a:cs typeface="Calibri"/>
              </a:rPr>
              <a:t>solo e</a:t>
            </a:r>
            <a:r>
              <a:rPr spc="-14" dirty="0">
                <a:latin typeface="Calibri"/>
                <a:cs typeface="Calibri"/>
              </a:rPr>
              <a:t>s</a:t>
            </a:r>
            <a:r>
              <a:rPr dirty="0">
                <a:latin typeface="Calibri"/>
                <a:cs typeface="Calibri"/>
              </a:rPr>
              <a:t>tudia</a:t>
            </a:r>
            <a:r>
              <a:rPr spc="14" dirty="0">
                <a:latin typeface="Calibri"/>
                <a:cs typeface="Calibri"/>
              </a:rPr>
              <a:t> </a:t>
            </a:r>
            <a:r>
              <a:rPr spc="-4" dirty="0">
                <a:latin typeface="Calibri"/>
                <a:cs typeface="Calibri"/>
              </a:rPr>
              <a:t>l</a:t>
            </a:r>
            <a:r>
              <a:rPr dirty="0">
                <a:latin typeface="Calibri"/>
                <a:cs typeface="Calibri"/>
              </a:rPr>
              <a:t>os p</a:t>
            </a:r>
            <a:r>
              <a:rPr spc="-25" dirty="0">
                <a:latin typeface="Calibri"/>
                <a:cs typeface="Calibri"/>
              </a:rPr>
              <a:t>r</a:t>
            </a:r>
            <a:r>
              <a:rPr dirty="0">
                <a:latin typeface="Calibri"/>
                <a:cs typeface="Calibri"/>
              </a:rPr>
              <a:t>ob</a:t>
            </a:r>
            <a:r>
              <a:rPr spc="-9" dirty="0">
                <a:latin typeface="Calibri"/>
                <a:cs typeface="Calibri"/>
              </a:rPr>
              <a:t>l</a:t>
            </a:r>
            <a:r>
              <a:rPr dirty="0">
                <a:latin typeface="Calibri"/>
                <a:cs typeface="Calibri"/>
              </a:rPr>
              <a:t>emas  medi</a:t>
            </a:r>
            <a:r>
              <a:rPr spc="-19" dirty="0">
                <a:latin typeface="Calibri"/>
                <a:cs typeface="Calibri"/>
              </a:rPr>
              <a:t>c</a:t>
            </a:r>
            <a:r>
              <a:rPr dirty="0">
                <a:latin typeface="Calibri"/>
                <a:cs typeface="Calibri"/>
              </a:rPr>
              <a:t>os sino  </a:t>
            </a:r>
            <a:r>
              <a:rPr spc="4" dirty="0">
                <a:latin typeface="Calibri"/>
                <a:cs typeface="Calibri"/>
              </a:rPr>
              <a:t>qu</a:t>
            </a:r>
            <a:r>
              <a:rPr dirty="0">
                <a:latin typeface="Calibri"/>
                <a:cs typeface="Calibri"/>
              </a:rPr>
              <a:t>e  </a:t>
            </a:r>
            <a:r>
              <a:rPr spc="-14" dirty="0">
                <a:latin typeface="Calibri"/>
                <a:cs typeface="Calibri"/>
              </a:rPr>
              <a:t>t</a:t>
            </a:r>
            <a:r>
              <a:rPr dirty="0">
                <a:latin typeface="Calibri"/>
                <a:cs typeface="Calibri"/>
              </a:rPr>
              <a:t>am</a:t>
            </a:r>
            <a:r>
              <a:rPr spc="4" dirty="0">
                <a:latin typeface="Calibri"/>
                <a:cs typeface="Calibri"/>
              </a:rPr>
              <a:t>b</a:t>
            </a:r>
            <a:r>
              <a:rPr spc="-4" dirty="0">
                <a:latin typeface="Calibri"/>
                <a:cs typeface="Calibri"/>
              </a:rPr>
              <a:t>i</a:t>
            </a:r>
            <a:r>
              <a:rPr dirty="0">
                <a:latin typeface="Calibri"/>
                <a:cs typeface="Calibri"/>
              </a:rPr>
              <a:t>en ab</a:t>
            </a:r>
            <a:r>
              <a:rPr spc="4" dirty="0">
                <a:latin typeface="Calibri"/>
                <a:cs typeface="Calibri"/>
              </a:rPr>
              <a:t>a</a:t>
            </a:r>
            <a:r>
              <a:rPr spc="-29" dirty="0">
                <a:latin typeface="Calibri"/>
                <a:cs typeface="Calibri"/>
              </a:rPr>
              <a:t>r</a:t>
            </a:r>
            <a:r>
              <a:rPr spc="-19" dirty="0">
                <a:latin typeface="Calibri"/>
                <a:cs typeface="Calibri"/>
              </a:rPr>
              <a:t>c</a:t>
            </a:r>
            <a:r>
              <a:rPr dirty="0">
                <a:latin typeface="Calibri"/>
                <a:cs typeface="Calibri"/>
              </a:rPr>
              <a:t>a</a:t>
            </a:r>
            <a:r>
              <a:rPr spc="4" dirty="0">
                <a:latin typeface="Calibri"/>
                <a:cs typeface="Calibri"/>
              </a:rPr>
              <a:t> </a:t>
            </a:r>
            <a:r>
              <a:rPr spc="-4" dirty="0">
                <a:latin typeface="Calibri"/>
                <a:cs typeface="Calibri"/>
              </a:rPr>
              <a:t>l</a:t>
            </a:r>
            <a:r>
              <a:rPr dirty="0">
                <a:latin typeface="Calibri"/>
                <a:cs typeface="Calibri"/>
              </a:rPr>
              <a:t>os </a:t>
            </a:r>
            <a:r>
              <a:rPr spc="9" dirty="0">
                <a:solidFill>
                  <a:srgbClr val="FF0000"/>
                </a:solidFill>
                <a:latin typeface="Calibri"/>
                <a:cs typeface="Calibri"/>
              </a:rPr>
              <a:t>p</a:t>
            </a:r>
            <a:r>
              <a:rPr spc="-29" dirty="0">
                <a:solidFill>
                  <a:srgbClr val="FF0000"/>
                </a:solidFill>
                <a:latin typeface="Calibri"/>
                <a:cs typeface="Calibri"/>
              </a:rPr>
              <a:t>r</a:t>
            </a:r>
            <a:r>
              <a:rPr dirty="0">
                <a:solidFill>
                  <a:srgbClr val="FF0000"/>
                </a:solidFill>
                <a:latin typeface="Calibri"/>
                <a:cs typeface="Calibri"/>
              </a:rPr>
              <a:t>o</a:t>
            </a:r>
            <a:r>
              <a:rPr spc="-4" dirty="0">
                <a:solidFill>
                  <a:srgbClr val="FF0000"/>
                </a:solidFill>
                <a:latin typeface="Calibri"/>
                <a:cs typeface="Calibri"/>
              </a:rPr>
              <a:t>c</a:t>
            </a:r>
            <a:r>
              <a:rPr dirty="0">
                <a:solidFill>
                  <a:srgbClr val="FF0000"/>
                </a:solidFill>
                <a:latin typeface="Calibri"/>
                <a:cs typeface="Calibri"/>
              </a:rPr>
              <a:t>e</a:t>
            </a:r>
            <a:r>
              <a:rPr spc="4" dirty="0">
                <a:solidFill>
                  <a:srgbClr val="FF0000"/>
                </a:solidFill>
                <a:latin typeface="Calibri"/>
                <a:cs typeface="Calibri"/>
              </a:rPr>
              <a:t>s</a:t>
            </a:r>
            <a:r>
              <a:rPr dirty="0">
                <a:solidFill>
                  <a:srgbClr val="FF0000"/>
                </a:solidFill>
                <a:latin typeface="Calibri"/>
                <a:cs typeface="Calibri"/>
              </a:rPr>
              <a:t>os fisi</a:t>
            </a:r>
            <a:r>
              <a:rPr spc="-4" dirty="0">
                <a:solidFill>
                  <a:srgbClr val="FF0000"/>
                </a:solidFill>
                <a:latin typeface="Calibri"/>
                <a:cs typeface="Calibri"/>
              </a:rPr>
              <a:t>ol</a:t>
            </a:r>
            <a:r>
              <a:rPr dirty="0">
                <a:solidFill>
                  <a:srgbClr val="FF0000"/>
                </a:solidFill>
                <a:latin typeface="Calibri"/>
                <a:cs typeface="Calibri"/>
              </a:rPr>
              <a:t>ógi</a:t>
            </a:r>
            <a:r>
              <a:rPr spc="-19" dirty="0">
                <a:solidFill>
                  <a:srgbClr val="FF0000"/>
                </a:solidFill>
                <a:latin typeface="Calibri"/>
                <a:cs typeface="Calibri"/>
              </a:rPr>
              <a:t>c</a:t>
            </a:r>
            <a:r>
              <a:rPr dirty="0">
                <a:solidFill>
                  <a:srgbClr val="FF0000"/>
                </a:solidFill>
                <a:latin typeface="Calibri"/>
                <a:cs typeface="Calibri"/>
              </a:rPr>
              <a:t>os </a:t>
            </a:r>
            <a:r>
              <a:rPr spc="4" dirty="0">
                <a:latin typeface="Calibri"/>
                <a:cs typeface="Calibri"/>
              </a:rPr>
              <a:t>que </a:t>
            </a:r>
            <a:r>
              <a:rPr spc="-4" dirty="0">
                <a:latin typeface="Calibri"/>
                <a:cs typeface="Calibri"/>
              </a:rPr>
              <a:t>i</a:t>
            </a:r>
            <a:r>
              <a:rPr spc="-19" dirty="0">
                <a:latin typeface="Calibri"/>
                <a:cs typeface="Calibri"/>
              </a:rPr>
              <a:t>n</a:t>
            </a:r>
            <a:r>
              <a:rPr spc="-9" dirty="0">
                <a:latin typeface="Calibri"/>
                <a:cs typeface="Calibri"/>
              </a:rPr>
              <a:t>v</a:t>
            </a:r>
            <a:r>
              <a:rPr dirty="0">
                <a:latin typeface="Calibri"/>
                <a:cs typeface="Calibri"/>
              </a:rPr>
              <a:t>o</a:t>
            </a:r>
            <a:r>
              <a:rPr spc="-9" dirty="0">
                <a:latin typeface="Calibri"/>
                <a:cs typeface="Calibri"/>
              </a:rPr>
              <a:t>l</a:t>
            </a:r>
            <a:r>
              <a:rPr dirty="0">
                <a:latin typeface="Calibri"/>
                <a:cs typeface="Calibri"/>
              </a:rPr>
              <a:t>uc</a:t>
            </a:r>
            <a:r>
              <a:rPr spc="-44" dirty="0">
                <a:latin typeface="Calibri"/>
                <a:cs typeface="Calibri"/>
              </a:rPr>
              <a:t>r</a:t>
            </a:r>
            <a:r>
              <a:rPr dirty="0">
                <a:latin typeface="Calibri"/>
                <a:cs typeface="Calibri"/>
              </a:rPr>
              <a:t>an m</a:t>
            </a:r>
            <a:r>
              <a:rPr spc="-4" dirty="0">
                <a:latin typeface="Calibri"/>
                <a:cs typeface="Calibri"/>
              </a:rPr>
              <a:t>i</a:t>
            </a:r>
            <a:r>
              <a:rPr dirty="0">
                <a:latin typeface="Calibri"/>
                <a:cs typeface="Calibri"/>
              </a:rPr>
              <a:t>n</a:t>
            </a:r>
            <a:r>
              <a:rPr spc="14" dirty="0">
                <a:latin typeface="Calibri"/>
                <a:cs typeface="Calibri"/>
              </a:rPr>
              <a:t>e</a:t>
            </a:r>
            <a:r>
              <a:rPr spc="-39" dirty="0">
                <a:latin typeface="Calibri"/>
                <a:cs typeface="Calibri"/>
              </a:rPr>
              <a:t>r</a:t>
            </a:r>
            <a:r>
              <a:rPr dirty="0">
                <a:latin typeface="Calibri"/>
                <a:cs typeface="Calibri"/>
              </a:rPr>
              <a:t>a</a:t>
            </a:r>
            <a:r>
              <a:rPr spc="-4" dirty="0">
                <a:latin typeface="Calibri"/>
                <a:cs typeface="Calibri"/>
              </a:rPr>
              <a:t>l</a:t>
            </a:r>
            <a:r>
              <a:rPr dirty="0">
                <a:latin typeface="Calibri"/>
                <a:cs typeface="Calibri"/>
              </a:rPr>
              <a:t>es</a:t>
            </a:r>
            <a:r>
              <a:rPr spc="4" dirty="0">
                <a:latin typeface="Calibri"/>
                <a:cs typeface="Calibri"/>
              </a:rPr>
              <a:t> </a:t>
            </a:r>
            <a:r>
              <a:rPr dirty="0">
                <a:latin typeface="Calibri"/>
                <a:cs typeface="Calibri"/>
              </a:rPr>
              <a:t>y e</a:t>
            </a:r>
            <a:r>
              <a:rPr spc="4" dirty="0">
                <a:latin typeface="Calibri"/>
                <a:cs typeface="Calibri"/>
              </a:rPr>
              <a:t>s</a:t>
            </a:r>
            <a:r>
              <a:rPr dirty="0">
                <a:latin typeface="Calibri"/>
                <a:cs typeface="Calibri"/>
              </a:rPr>
              <a:t>p</a:t>
            </a:r>
            <a:r>
              <a:rPr spc="4" dirty="0">
                <a:latin typeface="Calibri"/>
                <a:cs typeface="Calibri"/>
              </a:rPr>
              <a:t>e</a:t>
            </a:r>
            <a:r>
              <a:rPr spc="-4" dirty="0">
                <a:latin typeface="Calibri"/>
                <a:cs typeface="Calibri"/>
              </a:rPr>
              <a:t>ci</a:t>
            </a:r>
            <a:r>
              <a:rPr dirty="0">
                <a:latin typeface="Calibri"/>
                <a:cs typeface="Calibri"/>
              </a:rPr>
              <a:t>es</a:t>
            </a:r>
            <a:r>
              <a:rPr spc="4" dirty="0">
                <a:latin typeface="Calibri"/>
                <a:cs typeface="Calibri"/>
              </a:rPr>
              <a:t> </a:t>
            </a:r>
            <a:r>
              <a:rPr dirty="0">
                <a:latin typeface="Calibri"/>
                <a:cs typeface="Calibri"/>
              </a:rPr>
              <a:t>o</a:t>
            </a:r>
            <a:r>
              <a:rPr spc="-29" dirty="0">
                <a:latin typeface="Calibri"/>
                <a:cs typeface="Calibri"/>
              </a:rPr>
              <a:t>rg</a:t>
            </a:r>
            <a:r>
              <a:rPr dirty="0">
                <a:latin typeface="Calibri"/>
                <a:cs typeface="Calibri"/>
              </a:rPr>
              <a:t>a</a:t>
            </a:r>
            <a:r>
              <a:rPr spc="14" dirty="0">
                <a:latin typeface="Calibri"/>
                <a:cs typeface="Calibri"/>
              </a:rPr>
              <a:t>n</a:t>
            </a:r>
            <a:r>
              <a:rPr spc="-4" dirty="0">
                <a:latin typeface="Calibri"/>
                <a:cs typeface="Calibri"/>
              </a:rPr>
              <a:t>i</a:t>
            </a:r>
            <a:r>
              <a:rPr spc="-19" dirty="0">
                <a:latin typeface="Calibri"/>
                <a:cs typeface="Calibri"/>
              </a:rPr>
              <a:t>c</a:t>
            </a:r>
            <a:r>
              <a:rPr dirty="0">
                <a:latin typeface="Calibri"/>
                <a:cs typeface="Calibri"/>
              </a:rPr>
              <a:t>ás o </a:t>
            </a:r>
            <a:r>
              <a:rPr spc="-4" dirty="0">
                <a:latin typeface="Calibri"/>
                <a:cs typeface="Calibri"/>
              </a:rPr>
              <a:t>i</a:t>
            </a:r>
            <a:r>
              <a:rPr dirty="0">
                <a:latin typeface="Calibri"/>
                <a:cs typeface="Calibri"/>
              </a:rPr>
              <a:t>no</a:t>
            </a:r>
            <a:r>
              <a:rPr spc="-25" dirty="0">
                <a:latin typeface="Calibri"/>
                <a:cs typeface="Calibri"/>
              </a:rPr>
              <a:t>r</a:t>
            </a:r>
            <a:r>
              <a:rPr spc="-29" dirty="0">
                <a:latin typeface="Calibri"/>
                <a:cs typeface="Calibri"/>
              </a:rPr>
              <a:t>g</a:t>
            </a:r>
            <a:r>
              <a:rPr dirty="0">
                <a:latin typeface="Calibri"/>
                <a:cs typeface="Calibri"/>
              </a:rPr>
              <a:t>áni</a:t>
            </a:r>
            <a:r>
              <a:rPr spc="-19" dirty="0">
                <a:latin typeface="Calibri"/>
                <a:cs typeface="Calibri"/>
              </a:rPr>
              <a:t>c</a:t>
            </a:r>
            <a:r>
              <a:rPr dirty="0">
                <a:latin typeface="Calibri"/>
                <a:cs typeface="Calibri"/>
              </a:rPr>
              <a:t>as </a:t>
            </a:r>
            <a:r>
              <a:rPr spc="4" dirty="0">
                <a:latin typeface="Calibri"/>
                <a:cs typeface="Calibri"/>
              </a:rPr>
              <a:t>e</a:t>
            </a:r>
            <a:r>
              <a:rPr dirty="0">
                <a:latin typeface="Calibri"/>
                <a:cs typeface="Calibri"/>
              </a:rPr>
              <a:t>n</a:t>
            </a:r>
            <a:r>
              <a:rPr spc="4" dirty="0">
                <a:latin typeface="Calibri"/>
                <a:cs typeface="Calibri"/>
              </a:rPr>
              <a:t> </a:t>
            </a:r>
            <a:r>
              <a:rPr spc="-34" dirty="0">
                <a:latin typeface="Calibri"/>
                <a:cs typeface="Calibri"/>
              </a:rPr>
              <a:t>f</a:t>
            </a:r>
            <a:r>
              <a:rPr dirty="0">
                <a:latin typeface="Calibri"/>
                <a:cs typeface="Calibri"/>
              </a:rPr>
              <a:t>a</a:t>
            </a:r>
            <a:r>
              <a:rPr spc="4" dirty="0">
                <a:latin typeface="Calibri"/>
                <a:cs typeface="Calibri"/>
              </a:rPr>
              <a:t>s</a:t>
            </a:r>
            <a:r>
              <a:rPr dirty="0">
                <a:latin typeface="Calibri"/>
                <a:cs typeface="Calibri"/>
              </a:rPr>
              <a:t>es flu</a:t>
            </a:r>
            <a:r>
              <a:rPr spc="-4" dirty="0">
                <a:latin typeface="Calibri"/>
                <a:cs typeface="Calibri"/>
              </a:rPr>
              <a:t>i</a:t>
            </a:r>
            <a:r>
              <a:rPr dirty="0">
                <a:latin typeface="Calibri"/>
                <a:cs typeface="Calibri"/>
              </a:rPr>
              <a:t>da</a:t>
            </a:r>
            <a:r>
              <a:rPr spc="9" dirty="0">
                <a:latin typeface="Calibri"/>
                <a:cs typeface="Calibri"/>
              </a:rPr>
              <a:t>s</a:t>
            </a:r>
            <a:r>
              <a:rPr dirty="0">
                <a:latin typeface="Calibri"/>
                <a:cs typeface="Calibri"/>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17"/>
          <p:cNvSpPr/>
          <p:nvPr/>
        </p:nvSpPr>
        <p:spPr>
          <a:xfrm>
            <a:off x="1524000" y="0"/>
            <a:ext cx="9144000" cy="6858000"/>
          </a:xfrm>
          <a:custGeom>
            <a:avLst/>
            <a:gdLst/>
            <a:ahLst/>
            <a:cxnLst/>
            <a:rect l="l" t="t" r="r" b="b"/>
            <a:pathLst>
              <a:path w="9144000" h="6858000">
                <a:moveTo>
                  <a:pt x="9144000" y="0"/>
                </a:moveTo>
                <a:lnTo>
                  <a:pt x="0" y="0"/>
                </a:lnTo>
                <a:lnTo>
                  <a:pt x="0" y="6857999"/>
                </a:lnTo>
                <a:lnTo>
                  <a:pt x="9144000" y="6857999"/>
                </a:lnTo>
                <a:lnTo>
                  <a:pt x="9144000" y="0"/>
                </a:lnTo>
                <a:close/>
              </a:path>
            </a:pathLst>
          </a:custGeom>
          <a:solidFill>
            <a:srgbClr val="008000"/>
          </a:solidFill>
        </p:spPr>
        <p:txBody>
          <a:bodyPr wrap="square" lIns="0" tIns="0" rIns="0" bIns="0" rtlCol="0">
            <a:noAutofit/>
          </a:bodyPr>
          <a:lstStyle/>
          <a:p>
            <a:endParaRPr/>
          </a:p>
        </p:txBody>
      </p:sp>
      <p:sp>
        <p:nvSpPr>
          <p:cNvPr id="7" name="object 7"/>
          <p:cNvSpPr/>
          <p:nvPr/>
        </p:nvSpPr>
        <p:spPr>
          <a:xfrm>
            <a:off x="1799844" y="978409"/>
            <a:ext cx="8663940" cy="717803"/>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p:nvPr/>
        </p:nvSpPr>
        <p:spPr>
          <a:xfrm>
            <a:off x="1766315" y="938783"/>
            <a:ext cx="8729472" cy="771144"/>
          </a:xfrm>
          <a:prstGeom prst="rect">
            <a:avLst/>
          </a:prstGeom>
          <a:blipFill>
            <a:blip r:embed="rId3" cstate="print"/>
            <a:stretch>
              <a:fillRect/>
            </a:stretch>
          </a:blipFill>
        </p:spPr>
        <p:txBody>
          <a:bodyPr wrap="square" lIns="0" tIns="0" rIns="0" bIns="0" rtlCol="0">
            <a:noAutofit/>
          </a:bodyPr>
          <a:lstStyle/>
          <a:p>
            <a:endParaRPr/>
          </a:p>
        </p:txBody>
      </p:sp>
      <p:sp>
        <p:nvSpPr>
          <p:cNvPr id="9" name="object 9"/>
          <p:cNvSpPr/>
          <p:nvPr/>
        </p:nvSpPr>
        <p:spPr>
          <a:xfrm>
            <a:off x="1847088" y="1005840"/>
            <a:ext cx="8569452" cy="623315"/>
          </a:xfrm>
          <a:prstGeom prst="rect">
            <a:avLst/>
          </a:prstGeom>
          <a:blipFill>
            <a:blip r:embed="rId4" cstate="print"/>
            <a:stretch>
              <a:fillRect/>
            </a:stretch>
          </a:blipFill>
        </p:spPr>
        <p:txBody>
          <a:bodyPr wrap="square" lIns="0" tIns="0" rIns="0" bIns="0" rtlCol="0">
            <a:noAutofit/>
          </a:bodyPr>
          <a:lstStyle/>
          <a:p>
            <a:endParaRPr/>
          </a:p>
        </p:txBody>
      </p:sp>
      <p:sp>
        <p:nvSpPr>
          <p:cNvPr id="10" name="object 10"/>
          <p:cNvSpPr/>
          <p:nvPr/>
        </p:nvSpPr>
        <p:spPr>
          <a:xfrm>
            <a:off x="1847088" y="1005840"/>
            <a:ext cx="8569452" cy="623315"/>
          </a:xfrm>
          <a:custGeom>
            <a:avLst/>
            <a:gdLst/>
            <a:ahLst/>
            <a:cxnLst/>
            <a:rect l="l" t="t" r="r" b="b"/>
            <a:pathLst>
              <a:path w="8569452" h="623315">
                <a:moveTo>
                  <a:pt x="0" y="623315"/>
                </a:moveTo>
                <a:lnTo>
                  <a:pt x="8569452" y="623315"/>
                </a:lnTo>
                <a:lnTo>
                  <a:pt x="8569452" y="0"/>
                </a:lnTo>
                <a:lnTo>
                  <a:pt x="0" y="0"/>
                </a:lnTo>
                <a:lnTo>
                  <a:pt x="0" y="623315"/>
                </a:lnTo>
                <a:close/>
              </a:path>
            </a:pathLst>
          </a:custGeom>
          <a:ln w="9144">
            <a:solidFill>
              <a:srgbClr val="46AAC5"/>
            </a:solidFill>
          </a:ln>
        </p:spPr>
        <p:txBody>
          <a:bodyPr wrap="square" lIns="0" tIns="0" rIns="0" bIns="0" rtlCol="0">
            <a:noAutofit/>
          </a:bodyPr>
          <a:lstStyle/>
          <a:p>
            <a:endParaRPr/>
          </a:p>
        </p:txBody>
      </p:sp>
      <p:sp>
        <p:nvSpPr>
          <p:cNvPr id="11" name="object 11"/>
          <p:cNvSpPr/>
          <p:nvPr/>
        </p:nvSpPr>
        <p:spPr>
          <a:xfrm>
            <a:off x="7409689" y="1772412"/>
            <a:ext cx="2790443" cy="1315212"/>
          </a:xfrm>
          <a:custGeom>
            <a:avLst/>
            <a:gdLst/>
            <a:ahLst/>
            <a:cxnLst/>
            <a:rect l="l" t="t" r="r" b="b"/>
            <a:pathLst>
              <a:path w="2790443" h="1315212">
                <a:moveTo>
                  <a:pt x="0" y="1315212"/>
                </a:moveTo>
                <a:lnTo>
                  <a:pt x="2790443" y="1315212"/>
                </a:lnTo>
                <a:lnTo>
                  <a:pt x="2790443" y="0"/>
                </a:lnTo>
                <a:lnTo>
                  <a:pt x="0" y="0"/>
                </a:lnTo>
                <a:lnTo>
                  <a:pt x="0" y="1315212"/>
                </a:lnTo>
                <a:close/>
              </a:path>
            </a:pathLst>
          </a:custGeom>
          <a:solidFill>
            <a:srgbClr val="006600"/>
          </a:solidFill>
        </p:spPr>
        <p:txBody>
          <a:bodyPr wrap="square" lIns="0" tIns="0" rIns="0" bIns="0" rtlCol="0">
            <a:noAutofit/>
          </a:bodyPr>
          <a:lstStyle/>
          <a:p>
            <a:endParaRPr/>
          </a:p>
        </p:txBody>
      </p:sp>
      <p:sp>
        <p:nvSpPr>
          <p:cNvPr id="12" name="object 12"/>
          <p:cNvSpPr/>
          <p:nvPr/>
        </p:nvSpPr>
        <p:spPr>
          <a:xfrm>
            <a:off x="7409689" y="1772412"/>
            <a:ext cx="2790443" cy="1315212"/>
          </a:xfrm>
          <a:prstGeom prst="rect">
            <a:avLst/>
          </a:prstGeom>
          <a:blipFill>
            <a:blip r:embed="rId5" cstate="print"/>
            <a:stretch>
              <a:fillRect/>
            </a:stretch>
          </a:blipFill>
        </p:spPr>
        <p:txBody>
          <a:bodyPr wrap="square" lIns="0" tIns="0" rIns="0" bIns="0" rtlCol="0">
            <a:noAutofit/>
          </a:bodyPr>
          <a:lstStyle/>
          <a:p>
            <a:endParaRPr/>
          </a:p>
        </p:txBody>
      </p:sp>
      <p:sp>
        <p:nvSpPr>
          <p:cNvPr id="13" name="object 13"/>
          <p:cNvSpPr/>
          <p:nvPr/>
        </p:nvSpPr>
        <p:spPr>
          <a:xfrm>
            <a:off x="7409689" y="2973324"/>
            <a:ext cx="2790443" cy="3371088"/>
          </a:xfrm>
          <a:prstGeom prst="rect">
            <a:avLst/>
          </a:prstGeom>
          <a:blipFill>
            <a:blip r:embed="rId6" cstate="print"/>
            <a:stretch>
              <a:fillRect/>
            </a:stretch>
          </a:blipFill>
        </p:spPr>
        <p:txBody>
          <a:bodyPr wrap="square" lIns="0" tIns="0" rIns="0" bIns="0" rtlCol="0">
            <a:noAutofit/>
          </a:bodyPr>
          <a:lstStyle/>
          <a:p>
            <a:endParaRPr/>
          </a:p>
        </p:txBody>
      </p:sp>
      <p:sp>
        <p:nvSpPr>
          <p:cNvPr id="14" name="object 14"/>
          <p:cNvSpPr/>
          <p:nvPr/>
        </p:nvSpPr>
        <p:spPr>
          <a:xfrm>
            <a:off x="6717792" y="3624073"/>
            <a:ext cx="646176" cy="807719"/>
          </a:xfrm>
          <a:prstGeom prst="rect">
            <a:avLst/>
          </a:prstGeom>
          <a:blipFill>
            <a:blip r:embed="rId7" cstate="print"/>
            <a:stretch>
              <a:fillRect/>
            </a:stretch>
          </a:blipFill>
        </p:spPr>
        <p:txBody>
          <a:bodyPr wrap="square" lIns="0" tIns="0" rIns="0" bIns="0" rtlCol="0">
            <a:noAutofit/>
          </a:bodyPr>
          <a:lstStyle/>
          <a:p>
            <a:endParaRPr/>
          </a:p>
        </p:txBody>
      </p:sp>
      <p:sp>
        <p:nvSpPr>
          <p:cNvPr id="15" name="object 15"/>
          <p:cNvSpPr/>
          <p:nvPr/>
        </p:nvSpPr>
        <p:spPr>
          <a:xfrm>
            <a:off x="7392162" y="1917953"/>
            <a:ext cx="2808732" cy="4535424"/>
          </a:xfrm>
          <a:custGeom>
            <a:avLst/>
            <a:gdLst/>
            <a:ahLst/>
            <a:cxnLst/>
            <a:rect l="l" t="t" r="r" b="b"/>
            <a:pathLst>
              <a:path w="2808732" h="4535424">
                <a:moveTo>
                  <a:pt x="0" y="4535424"/>
                </a:moveTo>
                <a:lnTo>
                  <a:pt x="2808732" y="4535424"/>
                </a:lnTo>
                <a:lnTo>
                  <a:pt x="2808732" y="0"/>
                </a:lnTo>
                <a:lnTo>
                  <a:pt x="0" y="0"/>
                </a:lnTo>
                <a:lnTo>
                  <a:pt x="0" y="4535424"/>
                </a:lnTo>
                <a:close/>
              </a:path>
            </a:pathLst>
          </a:custGeom>
          <a:ln w="25908">
            <a:solidFill>
              <a:srgbClr val="00AF50"/>
            </a:solidFill>
          </a:ln>
        </p:spPr>
        <p:txBody>
          <a:bodyPr wrap="square" lIns="0" tIns="0" rIns="0" bIns="0" rtlCol="0">
            <a:noAutofit/>
          </a:bodyPr>
          <a:lstStyle/>
          <a:p>
            <a:endParaRPr/>
          </a:p>
        </p:txBody>
      </p:sp>
      <p:sp>
        <p:nvSpPr>
          <p:cNvPr id="16" name="object 16"/>
          <p:cNvSpPr/>
          <p:nvPr/>
        </p:nvSpPr>
        <p:spPr>
          <a:xfrm>
            <a:off x="1775460" y="1962911"/>
            <a:ext cx="4968240" cy="3913632"/>
          </a:xfrm>
          <a:prstGeom prst="rect">
            <a:avLst/>
          </a:prstGeom>
          <a:blipFill>
            <a:blip r:embed="rId8" cstate="print"/>
            <a:stretch>
              <a:fillRect/>
            </a:stretch>
          </a:blipFill>
        </p:spPr>
        <p:txBody>
          <a:bodyPr wrap="square" lIns="0" tIns="0" rIns="0" bIns="0" rtlCol="0">
            <a:noAutofit/>
          </a:bodyPr>
          <a:lstStyle/>
          <a:p>
            <a:endParaRPr/>
          </a:p>
        </p:txBody>
      </p:sp>
      <p:sp>
        <p:nvSpPr>
          <p:cNvPr id="5" name="object 5"/>
          <p:cNvSpPr txBox="1"/>
          <p:nvPr/>
        </p:nvSpPr>
        <p:spPr>
          <a:xfrm>
            <a:off x="3510789" y="652932"/>
            <a:ext cx="4996745" cy="280212"/>
          </a:xfrm>
          <a:prstGeom prst="rect">
            <a:avLst/>
          </a:prstGeom>
        </p:spPr>
        <p:txBody>
          <a:bodyPr wrap="square" lIns="0" tIns="0" rIns="0" bIns="0" rtlCol="0">
            <a:noAutofit/>
          </a:bodyPr>
          <a:lstStyle/>
          <a:p>
            <a:pPr marL="12700">
              <a:lnSpc>
                <a:spcPts val="2140"/>
              </a:lnSpc>
              <a:spcBef>
                <a:spcPts val="107"/>
              </a:spcBef>
            </a:pPr>
            <a:r>
              <a:rPr sz="3000" b="1" baseline="2730" dirty="0">
                <a:solidFill>
                  <a:srgbClr val="FF0000"/>
                </a:solidFill>
                <a:latin typeface="Calibri"/>
                <a:cs typeface="Calibri"/>
              </a:rPr>
              <a:t>LA</a:t>
            </a:r>
            <a:r>
              <a:rPr sz="3000" b="1" spc="-9" baseline="2730" dirty="0">
                <a:solidFill>
                  <a:srgbClr val="FF0000"/>
                </a:solidFill>
                <a:latin typeface="Calibri"/>
                <a:cs typeface="Calibri"/>
              </a:rPr>
              <a:t> </a:t>
            </a:r>
            <a:r>
              <a:rPr sz="3000" b="1" spc="-4" baseline="2730" dirty="0">
                <a:solidFill>
                  <a:srgbClr val="FF0000"/>
                </a:solidFill>
                <a:latin typeface="Calibri"/>
                <a:cs typeface="Calibri"/>
              </a:rPr>
              <a:t>G</a:t>
            </a:r>
            <a:r>
              <a:rPr sz="3000" b="1" spc="-39" baseline="2730" dirty="0">
                <a:solidFill>
                  <a:srgbClr val="FF0000"/>
                </a:solidFill>
                <a:latin typeface="Calibri"/>
                <a:cs typeface="Calibri"/>
              </a:rPr>
              <a:t>E</a:t>
            </a:r>
            <a:r>
              <a:rPr sz="3000" b="1" baseline="2730" dirty="0">
                <a:solidFill>
                  <a:srgbClr val="FF0000"/>
                </a:solidFill>
                <a:latin typeface="Calibri"/>
                <a:cs typeface="Calibri"/>
              </a:rPr>
              <a:t>O</a:t>
            </a:r>
            <a:r>
              <a:rPr sz="3000" b="1" spc="-29" baseline="2730" dirty="0">
                <a:solidFill>
                  <a:srgbClr val="FF0000"/>
                </a:solidFill>
                <a:latin typeface="Calibri"/>
                <a:cs typeface="Calibri"/>
              </a:rPr>
              <a:t>L</a:t>
            </a:r>
            <a:r>
              <a:rPr sz="3000" b="1" baseline="2730" dirty="0">
                <a:solidFill>
                  <a:srgbClr val="FF0000"/>
                </a:solidFill>
                <a:latin typeface="Calibri"/>
                <a:cs typeface="Calibri"/>
              </a:rPr>
              <a:t>O</a:t>
            </a:r>
            <a:r>
              <a:rPr sz="3000" b="1" spc="-4" baseline="2730" dirty="0">
                <a:solidFill>
                  <a:srgbClr val="FF0000"/>
                </a:solidFill>
                <a:latin typeface="Calibri"/>
                <a:cs typeface="Calibri"/>
              </a:rPr>
              <a:t>G</a:t>
            </a:r>
            <a:r>
              <a:rPr sz="3000" b="1" baseline="2730" dirty="0">
                <a:solidFill>
                  <a:srgbClr val="FF0000"/>
                </a:solidFill>
                <a:latin typeface="Calibri"/>
                <a:cs typeface="Calibri"/>
              </a:rPr>
              <a:t>ÍA ME</a:t>
            </a:r>
            <a:r>
              <a:rPr sz="3000" b="1" spc="-9" baseline="2730" dirty="0">
                <a:solidFill>
                  <a:srgbClr val="FF0000"/>
                </a:solidFill>
                <a:latin typeface="Calibri"/>
                <a:cs typeface="Calibri"/>
              </a:rPr>
              <a:t>D</a:t>
            </a:r>
            <a:r>
              <a:rPr sz="3000" b="1" baseline="2730" dirty="0">
                <a:solidFill>
                  <a:srgbClr val="FF0000"/>
                </a:solidFill>
                <a:latin typeface="Calibri"/>
                <a:cs typeface="Calibri"/>
              </a:rPr>
              <a:t>ICA </a:t>
            </a:r>
            <a:r>
              <a:rPr sz="3000" b="1" spc="-34" baseline="2730" dirty="0">
                <a:solidFill>
                  <a:srgbClr val="FF0000"/>
                </a:solidFill>
                <a:latin typeface="Calibri"/>
                <a:cs typeface="Calibri"/>
              </a:rPr>
              <a:t>E</a:t>
            </a:r>
            <a:r>
              <a:rPr sz="3000" b="1" baseline="2730" dirty="0">
                <a:solidFill>
                  <a:srgbClr val="FF0000"/>
                </a:solidFill>
                <a:latin typeface="Calibri"/>
                <a:cs typeface="Calibri"/>
              </a:rPr>
              <a:t>S MU</a:t>
            </a:r>
            <a:r>
              <a:rPr sz="3000" b="1" spc="-139" baseline="2730" dirty="0">
                <a:solidFill>
                  <a:srgbClr val="FF0000"/>
                </a:solidFill>
                <a:latin typeface="Calibri"/>
                <a:cs typeface="Calibri"/>
              </a:rPr>
              <a:t>L</a:t>
            </a:r>
            <a:r>
              <a:rPr sz="3000" b="1" baseline="2730" dirty="0">
                <a:solidFill>
                  <a:srgbClr val="FF0000"/>
                </a:solidFill>
                <a:latin typeface="Calibri"/>
                <a:cs typeface="Calibri"/>
              </a:rPr>
              <a:t>T</a:t>
            </a:r>
            <a:r>
              <a:rPr sz="3000" b="1" spc="4" baseline="2730" dirty="0">
                <a:solidFill>
                  <a:srgbClr val="FF0000"/>
                </a:solidFill>
                <a:latin typeface="Calibri"/>
                <a:cs typeface="Calibri"/>
              </a:rPr>
              <a:t>I</a:t>
            </a:r>
            <a:r>
              <a:rPr sz="3000" b="1" baseline="2730" dirty="0">
                <a:solidFill>
                  <a:srgbClr val="FF0000"/>
                </a:solidFill>
                <a:latin typeface="Calibri"/>
                <a:cs typeface="Calibri"/>
              </a:rPr>
              <a:t>DIS</a:t>
            </a:r>
            <a:r>
              <a:rPr sz="3000" b="1" spc="-4" baseline="2730" dirty="0">
                <a:solidFill>
                  <a:srgbClr val="FF0000"/>
                </a:solidFill>
                <a:latin typeface="Calibri"/>
                <a:cs typeface="Calibri"/>
              </a:rPr>
              <a:t>C</a:t>
            </a:r>
            <a:r>
              <a:rPr sz="3000" b="1" baseline="2730" dirty="0">
                <a:solidFill>
                  <a:srgbClr val="FF0000"/>
                </a:solidFill>
                <a:latin typeface="Calibri"/>
                <a:cs typeface="Calibri"/>
              </a:rPr>
              <a:t>IP</a:t>
            </a:r>
            <a:r>
              <a:rPr sz="3000" b="1" spc="4" baseline="2730" dirty="0">
                <a:solidFill>
                  <a:srgbClr val="FF0000"/>
                </a:solidFill>
                <a:latin typeface="Calibri"/>
                <a:cs typeface="Calibri"/>
              </a:rPr>
              <a:t>L</a:t>
            </a:r>
            <a:r>
              <a:rPr sz="3000" b="1" baseline="2730" dirty="0">
                <a:solidFill>
                  <a:srgbClr val="FF0000"/>
                </a:solidFill>
                <a:latin typeface="Calibri"/>
                <a:cs typeface="Calibri"/>
              </a:rPr>
              <a:t>INARIA</a:t>
            </a:r>
            <a:endParaRPr sz="2000">
              <a:latin typeface="Calibri"/>
              <a:cs typeface="Calibri"/>
            </a:endParaRPr>
          </a:p>
        </p:txBody>
      </p:sp>
      <p:sp>
        <p:nvSpPr>
          <p:cNvPr id="3" name="object 3"/>
          <p:cNvSpPr txBox="1"/>
          <p:nvPr/>
        </p:nvSpPr>
        <p:spPr>
          <a:xfrm>
            <a:off x="7392162" y="1917953"/>
            <a:ext cx="2808732" cy="4535424"/>
          </a:xfrm>
          <a:prstGeom prst="rect">
            <a:avLst/>
          </a:prstGeom>
        </p:spPr>
        <p:txBody>
          <a:bodyPr wrap="square" lIns="0" tIns="0" rIns="0" bIns="0" rtlCol="0">
            <a:noAutofit/>
          </a:bodyPr>
          <a:lstStyle/>
          <a:p>
            <a:pPr marL="25400">
              <a:lnSpc>
                <a:spcPts val="1000"/>
              </a:lnSpc>
            </a:pPr>
            <a:endParaRPr sz="1000"/>
          </a:p>
        </p:txBody>
      </p:sp>
      <p:sp>
        <p:nvSpPr>
          <p:cNvPr id="2" name="object 2"/>
          <p:cNvSpPr txBox="1"/>
          <p:nvPr/>
        </p:nvSpPr>
        <p:spPr>
          <a:xfrm>
            <a:off x="1847088" y="1005840"/>
            <a:ext cx="8569452" cy="623315"/>
          </a:xfrm>
          <a:prstGeom prst="rect">
            <a:avLst/>
          </a:prstGeom>
        </p:spPr>
        <p:txBody>
          <a:bodyPr wrap="square" lIns="0" tIns="0" rIns="0" bIns="0" rtlCol="0">
            <a:noAutofit/>
          </a:bodyPr>
          <a:lstStyle/>
          <a:p>
            <a:pPr marL="92049" marR="50250">
              <a:lnSpc>
                <a:spcPts val="1839"/>
              </a:lnSpc>
              <a:spcBef>
                <a:spcPts val="376"/>
              </a:spcBef>
            </a:pPr>
            <a:r>
              <a:rPr sz="1700" spc="4" dirty="0">
                <a:latin typeface="Calibri"/>
                <a:cs typeface="Calibri"/>
              </a:rPr>
              <a:t>L</a:t>
            </a:r>
            <a:r>
              <a:rPr sz="1700" dirty="0">
                <a:latin typeface="Calibri"/>
                <a:cs typeface="Calibri"/>
              </a:rPr>
              <a:t>a </a:t>
            </a:r>
            <a:r>
              <a:rPr sz="1700" spc="-9" dirty="0">
                <a:latin typeface="Calibri"/>
                <a:cs typeface="Calibri"/>
              </a:rPr>
              <a:t>g</a:t>
            </a:r>
            <a:r>
              <a:rPr sz="1700" dirty="0">
                <a:latin typeface="Calibri"/>
                <a:cs typeface="Calibri"/>
              </a:rPr>
              <a:t>e</a:t>
            </a:r>
            <a:r>
              <a:rPr sz="1700" spc="-4" dirty="0">
                <a:latin typeface="Calibri"/>
                <a:cs typeface="Calibri"/>
              </a:rPr>
              <a:t>o</a:t>
            </a:r>
            <a:r>
              <a:rPr sz="1700" dirty="0">
                <a:latin typeface="Calibri"/>
                <a:cs typeface="Calibri"/>
              </a:rPr>
              <a:t>l</a:t>
            </a:r>
            <a:r>
              <a:rPr sz="1700" spc="4" dirty="0">
                <a:latin typeface="Calibri"/>
                <a:cs typeface="Calibri"/>
              </a:rPr>
              <a:t>o</a:t>
            </a:r>
            <a:r>
              <a:rPr sz="1700" spc="-9" dirty="0">
                <a:latin typeface="Calibri"/>
                <a:cs typeface="Calibri"/>
              </a:rPr>
              <a:t>g</a:t>
            </a:r>
            <a:r>
              <a:rPr sz="1700" dirty="0">
                <a:latin typeface="Calibri"/>
                <a:cs typeface="Calibri"/>
              </a:rPr>
              <a:t>ía</a:t>
            </a:r>
            <a:r>
              <a:rPr sz="1700" spc="4" dirty="0">
                <a:latin typeface="Calibri"/>
                <a:cs typeface="Calibri"/>
              </a:rPr>
              <a:t> </a:t>
            </a:r>
            <a:r>
              <a:rPr sz="1700" spc="-4" dirty="0">
                <a:latin typeface="Calibri"/>
                <a:cs typeface="Calibri"/>
              </a:rPr>
              <a:t>m</a:t>
            </a:r>
            <a:r>
              <a:rPr sz="1700" dirty="0">
                <a:latin typeface="Calibri"/>
                <a:cs typeface="Calibri"/>
              </a:rPr>
              <a:t>éd</a:t>
            </a:r>
            <a:r>
              <a:rPr sz="1700" spc="-9" dirty="0">
                <a:latin typeface="Calibri"/>
                <a:cs typeface="Calibri"/>
              </a:rPr>
              <a:t>i</a:t>
            </a:r>
            <a:r>
              <a:rPr sz="1700" spc="-14" dirty="0">
                <a:latin typeface="Calibri"/>
                <a:cs typeface="Calibri"/>
              </a:rPr>
              <a:t>c</a:t>
            </a:r>
            <a:r>
              <a:rPr sz="1700" dirty="0">
                <a:latin typeface="Calibri"/>
                <a:cs typeface="Calibri"/>
              </a:rPr>
              <a:t>a </a:t>
            </a:r>
            <a:r>
              <a:rPr sz="1700" spc="4" dirty="0">
                <a:latin typeface="Calibri"/>
                <a:cs typeface="Calibri"/>
              </a:rPr>
              <a:t>e</a:t>
            </a:r>
            <a:r>
              <a:rPr sz="1700" dirty="0">
                <a:latin typeface="Calibri"/>
                <a:cs typeface="Calibri"/>
              </a:rPr>
              <a:t>s</a:t>
            </a:r>
            <a:r>
              <a:rPr sz="1700" spc="4" dirty="0">
                <a:latin typeface="Calibri"/>
                <a:cs typeface="Calibri"/>
              </a:rPr>
              <a:t> </a:t>
            </a:r>
            <a:r>
              <a:rPr sz="1700" spc="-4" dirty="0">
                <a:latin typeface="Calibri"/>
                <a:cs typeface="Calibri"/>
              </a:rPr>
              <a:t>u</a:t>
            </a:r>
            <a:r>
              <a:rPr sz="1700" dirty="0">
                <a:latin typeface="Calibri"/>
                <a:cs typeface="Calibri"/>
              </a:rPr>
              <a:t>n</a:t>
            </a:r>
            <a:r>
              <a:rPr sz="1700" spc="4" dirty="0">
                <a:latin typeface="Calibri"/>
                <a:cs typeface="Calibri"/>
              </a:rPr>
              <a:t> </a:t>
            </a:r>
            <a:r>
              <a:rPr sz="1700" spc="-14" dirty="0">
                <a:latin typeface="Calibri"/>
                <a:cs typeface="Calibri"/>
              </a:rPr>
              <a:t>c</a:t>
            </a:r>
            <a:r>
              <a:rPr sz="1700" dirty="0">
                <a:latin typeface="Calibri"/>
                <a:cs typeface="Calibri"/>
              </a:rPr>
              <a:t>a</a:t>
            </a:r>
            <a:r>
              <a:rPr sz="1700" spc="-4" dirty="0">
                <a:latin typeface="Calibri"/>
                <a:cs typeface="Calibri"/>
              </a:rPr>
              <a:t>m</a:t>
            </a:r>
            <a:r>
              <a:rPr sz="1700" spc="4" dirty="0">
                <a:latin typeface="Calibri"/>
                <a:cs typeface="Calibri"/>
              </a:rPr>
              <a:t>p</a:t>
            </a:r>
            <a:r>
              <a:rPr sz="1700" dirty="0">
                <a:latin typeface="Calibri"/>
                <a:cs typeface="Calibri"/>
              </a:rPr>
              <a:t>o </a:t>
            </a:r>
            <a:r>
              <a:rPr sz="1700" spc="-9" dirty="0">
                <a:latin typeface="Calibri"/>
                <a:cs typeface="Calibri"/>
              </a:rPr>
              <a:t>al</a:t>
            </a:r>
            <a:r>
              <a:rPr sz="1700" spc="-19" dirty="0">
                <a:latin typeface="Calibri"/>
                <a:cs typeface="Calibri"/>
              </a:rPr>
              <a:t>t</a:t>
            </a:r>
            <a:r>
              <a:rPr sz="1700" dirty="0">
                <a:latin typeface="Calibri"/>
                <a:cs typeface="Calibri"/>
              </a:rPr>
              <a:t>a</a:t>
            </a:r>
            <a:r>
              <a:rPr sz="1700" spc="-4" dirty="0">
                <a:latin typeface="Calibri"/>
                <a:cs typeface="Calibri"/>
              </a:rPr>
              <a:t>m</a:t>
            </a:r>
            <a:r>
              <a:rPr sz="1700" dirty="0">
                <a:latin typeface="Calibri"/>
                <a:cs typeface="Calibri"/>
              </a:rPr>
              <a:t>en</a:t>
            </a:r>
            <a:r>
              <a:rPr sz="1700" spc="-19" dirty="0">
                <a:latin typeface="Calibri"/>
                <a:cs typeface="Calibri"/>
              </a:rPr>
              <a:t>t</a:t>
            </a:r>
            <a:r>
              <a:rPr sz="1700" dirty="0">
                <a:latin typeface="Calibri"/>
                <a:cs typeface="Calibri"/>
              </a:rPr>
              <a:t>e</a:t>
            </a:r>
            <a:r>
              <a:rPr sz="1700" spc="4" dirty="0">
                <a:latin typeface="Calibri"/>
                <a:cs typeface="Calibri"/>
              </a:rPr>
              <a:t> </a:t>
            </a:r>
            <a:r>
              <a:rPr sz="1700" b="1" dirty="0">
                <a:solidFill>
                  <a:srgbClr val="FF0000"/>
                </a:solidFill>
                <a:latin typeface="Calibri"/>
                <a:cs typeface="Calibri"/>
              </a:rPr>
              <a:t>i</a:t>
            </a:r>
            <a:r>
              <a:rPr sz="1700" b="1" spc="-9" dirty="0">
                <a:solidFill>
                  <a:srgbClr val="FF0000"/>
                </a:solidFill>
                <a:latin typeface="Calibri"/>
                <a:cs typeface="Calibri"/>
              </a:rPr>
              <a:t>n</a:t>
            </a:r>
            <a:r>
              <a:rPr sz="1700" b="1" spc="-25" dirty="0">
                <a:solidFill>
                  <a:srgbClr val="FF0000"/>
                </a:solidFill>
                <a:latin typeface="Calibri"/>
                <a:cs typeface="Calibri"/>
              </a:rPr>
              <a:t>t</a:t>
            </a:r>
            <a:r>
              <a:rPr sz="1700" b="1" spc="-4" dirty="0">
                <a:solidFill>
                  <a:srgbClr val="FF0000"/>
                </a:solidFill>
                <a:latin typeface="Calibri"/>
                <a:cs typeface="Calibri"/>
              </a:rPr>
              <a:t>e</a:t>
            </a:r>
            <a:r>
              <a:rPr sz="1700" b="1" spc="-29" dirty="0">
                <a:solidFill>
                  <a:srgbClr val="FF0000"/>
                </a:solidFill>
                <a:latin typeface="Calibri"/>
                <a:cs typeface="Calibri"/>
              </a:rPr>
              <a:t>r</a:t>
            </a:r>
            <a:r>
              <a:rPr sz="1700" b="1" spc="-14" dirty="0">
                <a:solidFill>
                  <a:srgbClr val="FF0000"/>
                </a:solidFill>
                <a:latin typeface="Calibri"/>
                <a:cs typeface="Calibri"/>
              </a:rPr>
              <a:t>d</a:t>
            </a:r>
            <a:r>
              <a:rPr sz="1700" b="1" dirty="0">
                <a:solidFill>
                  <a:srgbClr val="FF0000"/>
                </a:solidFill>
                <a:latin typeface="Calibri"/>
                <a:cs typeface="Calibri"/>
              </a:rPr>
              <a:t>is</a:t>
            </a:r>
            <a:r>
              <a:rPr sz="1700" b="1" spc="-9" dirty="0">
                <a:solidFill>
                  <a:srgbClr val="FF0000"/>
                </a:solidFill>
                <a:latin typeface="Calibri"/>
                <a:cs typeface="Calibri"/>
              </a:rPr>
              <a:t>c</a:t>
            </a:r>
            <a:r>
              <a:rPr sz="1700" b="1" dirty="0">
                <a:solidFill>
                  <a:srgbClr val="FF0000"/>
                </a:solidFill>
                <a:latin typeface="Calibri"/>
                <a:cs typeface="Calibri"/>
              </a:rPr>
              <a:t>ip</a:t>
            </a:r>
            <a:r>
              <a:rPr sz="1700" b="1" spc="-9" dirty="0">
                <a:solidFill>
                  <a:srgbClr val="FF0000"/>
                </a:solidFill>
                <a:latin typeface="Calibri"/>
                <a:cs typeface="Calibri"/>
              </a:rPr>
              <a:t>l</a:t>
            </a:r>
            <a:r>
              <a:rPr sz="1700" b="1" dirty="0">
                <a:solidFill>
                  <a:srgbClr val="FF0000"/>
                </a:solidFill>
                <a:latin typeface="Calibri"/>
                <a:cs typeface="Calibri"/>
              </a:rPr>
              <a:t>ina</a:t>
            </a:r>
            <a:r>
              <a:rPr sz="1700" b="1" spc="-19" dirty="0">
                <a:solidFill>
                  <a:srgbClr val="FF0000"/>
                </a:solidFill>
                <a:latin typeface="Calibri"/>
                <a:cs typeface="Calibri"/>
              </a:rPr>
              <a:t>r</a:t>
            </a:r>
            <a:r>
              <a:rPr sz="1700" b="1" dirty="0">
                <a:solidFill>
                  <a:srgbClr val="FF0000"/>
                </a:solidFill>
                <a:latin typeface="Calibri"/>
                <a:cs typeface="Calibri"/>
              </a:rPr>
              <a:t>io </a:t>
            </a:r>
            <a:r>
              <a:rPr sz="1700" spc="4" dirty="0">
                <a:latin typeface="Calibri"/>
                <a:cs typeface="Calibri"/>
              </a:rPr>
              <a:t>d</a:t>
            </a:r>
            <a:r>
              <a:rPr sz="1700" dirty="0">
                <a:latin typeface="Calibri"/>
                <a:cs typeface="Calibri"/>
              </a:rPr>
              <a:t>e</a:t>
            </a:r>
            <a:r>
              <a:rPr sz="1700" spc="-4" dirty="0">
                <a:latin typeface="Calibri"/>
                <a:cs typeface="Calibri"/>
              </a:rPr>
              <a:t> </a:t>
            </a:r>
            <a:r>
              <a:rPr sz="1700" spc="-9" dirty="0">
                <a:latin typeface="Calibri"/>
                <a:cs typeface="Calibri"/>
              </a:rPr>
              <a:t>i</a:t>
            </a:r>
            <a:r>
              <a:rPr sz="1700" spc="-29" dirty="0">
                <a:latin typeface="Calibri"/>
                <a:cs typeface="Calibri"/>
              </a:rPr>
              <a:t>n</a:t>
            </a:r>
            <a:r>
              <a:rPr sz="1700" spc="-14" dirty="0">
                <a:latin typeface="Calibri"/>
                <a:cs typeface="Calibri"/>
              </a:rPr>
              <a:t>v</a:t>
            </a:r>
            <a:r>
              <a:rPr sz="1700" dirty="0">
                <a:latin typeface="Calibri"/>
                <a:cs typeface="Calibri"/>
              </a:rPr>
              <a:t>e</a:t>
            </a:r>
            <a:r>
              <a:rPr sz="1700" spc="-25" dirty="0">
                <a:latin typeface="Calibri"/>
                <a:cs typeface="Calibri"/>
              </a:rPr>
              <a:t>s</a:t>
            </a:r>
            <a:r>
              <a:rPr sz="1700" spc="4" dirty="0">
                <a:latin typeface="Calibri"/>
                <a:cs typeface="Calibri"/>
              </a:rPr>
              <a:t>t</a:t>
            </a:r>
            <a:r>
              <a:rPr sz="1700" dirty="0">
                <a:latin typeface="Calibri"/>
                <a:cs typeface="Calibri"/>
              </a:rPr>
              <a:t>i</a:t>
            </a:r>
            <a:r>
              <a:rPr sz="1700" spc="-29" dirty="0">
                <a:latin typeface="Calibri"/>
                <a:cs typeface="Calibri"/>
              </a:rPr>
              <a:t>g</a:t>
            </a:r>
            <a:r>
              <a:rPr sz="1700" dirty="0">
                <a:latin typeface="Calibri"/>
                <a:cs typeface="Calibri"/>
              </a:rPr>
              <a:t>aci</a:t>
            </a:r>
            <a:r>
              <a:rPr sz="1700" spc="-4" dirty="0">
                <a:latin typeface="Calibri"/>
                <a:cs typeface="Calibri"/>
              </a:rPr>
              <a:t>ó</a:t>
            </a:r>
            <a:r>
              <a:rPr sz="1700" dirty="0">
                <a:latin typeface="Calibri"/>
                <a:cs typeface="Calibri"/>
              </a:rPr>
              <a:t>n</a:t>
            </a:r>
            <a:r>
              <a:rPr sz="1700" spc="-4" dirty="0">
                <a:latin typeface="Calibri"/>
                <a:cs typeface="Calibri"/>
              </a:rPr>
              <a:t> </a:t>
            </a:r>
            <a:r>
              <a:rPr sz="1700" spc="4" dirty="0">
                <a:latin typeface="Calibri"/>
                <a:cs typeface="Calibri"/>
              </a:rPr>
              <a:t>d</a:t>
            </a:r>
            <a:r>
              <a:rPr sz="1700" spc="-9" dirty="0">
                <a:latin typeface="Calibri"/>
                <a:cs typeface="Calibri"/>
              </a:rPr>
              <a:t>o</a:t>
            </a:r>
            <a:r>
              <a:rPr sz="1700" spc="-4" dirty="0">
                <a:latin typeface="Calibri"/>
                <a:cs typeface="Calibri"/>
              </a:rPr>
              <a:t>n</a:t>
            </a:r>
            <a:r>
              <a:rPr sz="1700" spc="4" dirty="0">
                <a:latin typeface="Calibri"/>
                <a:cs typeface="Calibri"/>
              </a:rPr>
              <a:t>d</a:t>
            </a:r>
            <a:r>
              <a:rPr sz="1700" dirty="0">
                <a:latin typeface="Calibri"/>
                <a:cs typeface="Calibri"/>
              </a:rPr>
              <a:t>e</a:t>
            </a:r>
            <a:r>
              <a:rPr sz="1700" spc="9" dirty="0">
                <a:latin typeface="Calibri"/>
                <a:cs typeface="Calibri"/>
              </a:rPr>
              <a:t> </a:t>
            </a:r>
            <a:r>
              <a:rPr sz="1700" spc="-4" dirty="0">
                <a:latin typeface="Calibri"/>
                <a:cs typeface="Calibri"/>
              </a:rPr>
              <a:t>s</a:t>
            </a:r>
            <a:r>
              <a:rPr sz="1700" dirty="0">
                <a:latin typeface="Calibri"/>
                <a:cs typeface="Calibri"/>
              </a:rPr>
              <a:t>e</a:t>
            </a:r>
            <a:r>
              <a:rPr sz="1700" spc="-9" dirty="0">
                <a:latin typeface="Calibri"/>
                <a:cs typeface="Calibri"/>
              </a:rPr>
              <a:t> </a:t>
            </a:r>
            <a:r>
              <a:rPr sz="1700" dirty="0">
                <a:latin typeface="Calibri"/>
                <a:cs typeface="Calibri"/>
              </a:rPr>
              <a:t>acen</a:t>
            </a:r>
            <a:r>
              <a:rPr sz="1700" spc="-9" dirty="0">
                <a:latin typeface="Calibri"/>
                <a:cs typeface="Calibri"/>
              </a:rPr>
              <a:t>t</a:t>
            </a:r>
            <a:r>
              <a:rPr sz="1700" spc="4" dirty="0">
                <a:latin typeface="Calibri"/>
                <a:cs typeface="Calibri"/>
              </a:rPr>
              <a:t>ú</a:t>
            </a:r>
            <a:r>
              <a:rPr sz="1700" dirty="0">
                <a:latin typeface="Calibri"/>
                <a:cs typeface="Calibri"/>
              </a:rPr>
              <a:t>a </a:t>
            </a:r>
            <a:r>
              <a:rPr sz="1700" spc="4" dirty="0">
                <a:latin typeface="Calibri"/>
                <a:cs typeface="Calibri"/>
              </a:rPr>
              <a:t>l</a:t>
            </a:r>
            <a:r>
              <a:rPr sz="1700" dirty="0">
                <a:latin typeface="Calibri"/>
                <a:cs typeface="Calibri"/>
              </a:rPr>
              <a:t>a</a:t>
            </a:r>
            <a:r>
              <a:rPr sz="1700" spc="-9" dirty="0">
                <a:latin typeface="Calibri"/>
                <a:cs typeface="Calibri"/>
              </a:rPr>
              <a:t> </a:t>
            </a:r>
            <a:r>
              <a:rPr sz="1700" b="1" spc="-19" dirty="0">
                <a:solidFill>
                  <a:srgbClr val="FF0000"/>
                </a:solidFill>
                <a:latin typeface="Calibri"/>
                <a:cs typeface="Calibri"/>
              </a:rPr>
              <a:t>c</a:t>
            </a:r>
            <a:r>
              <a:rPr sz="1700" b="1" dirty="0">
                <a:solidFill>
                  <a:srgbClr val="FF0000"/>
                </a:solidFill>
                <a:latin typeface="Calibri"/>
                <a:cs typeface="Calibri"/>
              </a:rPr>
              <a:t>ompl</a:t>
            </a:r>
            <a:r>
              <a:rPr sz="1700" b="1" spc="-4" dirty="0">
                <a:solidFill>
                  <a:srgbClr val="FF0000"/>
                </a:solidFill>
                <a:latin typeface="Calibri"/>
                <a:cs typeface="Calibri"/>
              </a:rPr>
              <a:t>e</a:t>
            </a:r>
            <a:r>
              <a:rPr sz="1700" b="1" dirty="0">
                <a:solidFill>
                  <a:srgbClr val="FF0000"/>
                </a:solidFill>
                <a:latin typeface="Calibri"/>
                <a:cs typeface="Calibri"/>
              </a:rPr>
              <a:t>jid</a:t>
            </a:r>
            <a:r>
              <a:rPr sz="1700" b="1" spc="-4" dirty="0">
                <a:solidFill>
                  <a:srgbClr val="FF0000"/>
                </a:solidFill>
                <a:latin typeface="Calibri"/>
                <a:cs typeface="Calibri"/>
              </a:rPr>
              <a:t>a</a:t>
            </a:r>
            <a:r>
              <a:rPr sz="1700" b="1" dirty="0">
                <a:solidFill>
                  <a:srgbClr val="FF0000"/>
                </a:solidFill>
                <a:latin typeface="Calibri"/>
                <a:cs typeface="Calibri"/>
              </a:rPr>
              <a:t>d </a:t>
            </a:r>
            <a:r>
              <a:rPr sz="1700" b="1" spc="-4" dirty="0">
                <a:solidFill>
                  <a:srgbClr val="FF0000"/>
                </a:solidFill>
                <a:latin typeface="Calibri"/>
                <a:cs typeface="Calibri"/>
              </a:rPr>
              <a:t>d</a:t>
            </a:r>
            <a:r>
              <a:rPr sz="1700" b="1" dirty="0">
                <a:solidFill>
                  <a:srgbClr val="FF0000"/>
                </a:solidFill>
                <a:latin typeface="Calibri"/>
                <a:cs typeface="Calibri"/>
              </a:rPr>
              <a:t>e los</a:t>
            </a:r>
            <a:r>
              <a:rPr sz="1700" b="1" spc="-9" dirty="0">
                <a:solidFill>
                  <a:srgbClr val="FF0000"/>
                </a:solidFill>
                <a:latin typeface="Calibri"/>
                <a:cs typeface="Calibri"/>
              </a:rPr>
              <a:t> </a:t>
            </a:r>
            <a:r>
              <a:rPr sz="1700" b="1" spc="4" dirty="0">
                <a:solidFill>
                  <a:srgbClr val="FF0000"/>
                </a:solidFill>
                <a:latin typeface="Calibri"/>
                <a:cs typeface="Calibri"/>
              </a:rPr>
              <a:t>m</a:t>
            </a:r>
            <a:r>
              <a:rPr sz="1700" b="1" dirty="0">
                <a:solidFill>
                  <a:srgbClr val="FF0000"/>
                </a:solidFill>
                <a:latin typeface="Calibri"/>
                <a:cs typeface="Calibri"/>
              </a:rPr>
              <a:t>in</a:t>
            </a:r>
            <a:r>
              <a:rPr sz="1700" b="1" spc="-4" dirty="0">
                <a:solidFill>
                  <a:srgbClr val="FF0000"/>
                </a:solidFill>
                <a:latin typeface="Calibri"/>
                <a:cs typeface="Calibri"/>
              </a:rPr>
              <a:t>e</a:t>
            </a:r>
            <a:r>
              <a:rPr sz="1700" b="1" spc="-39" dirty="0">
                <a:solidFill>
                  <a:srgbClr val="FF0000"/>
                </a:solidFill>
                <a:latin typeface="Calibri"/>
                <a:cs typeface="Calibri"/>
              </a:rPr>
              <a:t>r</a:t>
            </a:r>
            <a:r>
              <a:rPr sz="1700" b="1" dirty="0">
                <a:solidFill>
                  <a:srgbClr val="FF0000"/>
                </a:solidFill>
                <a:latin typeface="Calibri"/>
                <a:cs typeface="Calibri"/>
              </a:rPr>
              <a:t>al</a:t>
            </a:r>
            <a:r>
              <a:rPr sz="1700" b="1" spc="-4" dirty="0">
                <a:solidFill>
                  <a:srgbClr val="FF0000"/>
                </a:solidFill>
                <a:latin typeface="Calibri"/>
                <a:cs typeface="Calibri"/>
              </a:rPr>
              <a:t>e</a:t>
            </a:r>
            <a:r>
              <a:rPr sz="1700" b="1" dirty="0">
                <a:solidFill>
                  <a:srgbClr val="FF0000"/>
                </a:solidFill>
                <a:latin typeface="Calibri"/>
                <a:cs typeface="Calibri"/>
              </a:rPr>
              <a:t>s</a:t>
            </a:r>
            <a:r>
              <a:rPr sz="1700" b="1" spc="-29" dirty="0">
                <a:solidFill>
                  <a:srgbClr val="FF0000"/>
                </a:solidFill>
                <a:latin typeface="Calibri"/>
                <a:cs typeface="Calibri"/>
              </a:rPr>
              <a:t> </a:t>
            </a:r>
            <a:r>
              <a:rPr sz="1700" b="1" dirty="0">
                <a:solidFill>
                  <a:srgbClr val="FF0000"/>
                </a:solidFill>
                <a:latin typeface="Calibri"/>
                <a:cs typeface="Calibri"/>
              </a:rPr>
              <a:t>y </a:t>
            </a:r>
            <a:r>
              <a:rPr sz="1700" b="1" spc="4" dirty="0">
                <a:solidFill>
                  <a:srgbClr val="FF0000"/>
                </a:solidFill>
                <a:latin typeface="Calibri"/>
                <a:cs typeface="Calibri"/>
              </a:rPr>
              <a:t>s</a:t>
            </a:r>
            <a:r>
              <a:rPr sz="1700" b="1" dirty="0">
                <a:solidFill>
                  <a:srgbClr val="FF0000"/>
                </a:solidFill>
                <a:latin typeface="Calibri"/>
                <a:cs typeface="Calibri"/>
              </a:rPr>
              <a:t>u </a:t>
            </a:r>
            <a:r>
              <a:rPr sz="1700" b="1" spc="-29" dirty="0">
                <a:solidFill>
                  <a:srgbClr val="FF0000"/>
                </a:solidFill>
                <a:latin typeface="Calibri"/>
                <a:cs typeface="Calibri"/>
              </a:rPr>
              <a:t>r</a:t>
            </a:r>
            <a:r>
              <a:rPr sz="1700" b="1" spc="-4" dirty="0">
                <a:solidFill>
                  <a:srgbClr val="FF0000"/>
                </a:solidFill>
                <a:latin typeface="Calibri"/>
                <a:cs typeface="Calibri"/>
              </a:rPr>
              <a:t>e</a:t>
            </a:r>
            <a:r>
              <a:rPr sz="1700" b="1" dirty="0">
                <a:solidFill>
                  <a:srgbClr val="FF0000"/>
                </a:solidFill>
                <a:latin typeface="Calibri"/>
                <a:cs typeface="Calibri"/>
              </a:rPr>
              <a:t>a</a:t>
            </a:r>
            <a:r>
              <a:rPr sz="1700" b="1" spc="-4" dirty="0">
                <a:solidFill>
                  <a:srgbClr val="FF0000"/>
                </a:solidFill>
                <a:latin typeface="Calibri"/>
                <a:cs typeface="Calibri"/>
              </a:rPr>
              <a:t>c</a:t>
            </a:r>
            <a:r>
              <a:rPr sz="1700" b="1" dirty="0">
                <a:solidFill>
                  <a:srgbClr val="FF0000"/>
                </a:solidFill>
                <a:latin typeface="Calibri"/>
                <a:cs typeface="Calibri"/>
              </a:rPr>
              <a:t>tivi</a:t>
            </a:r>
            <a:r>
              <a:rPr sz="1700" b="1" spc="-4" dirty="0">
                <a:solidFill>
                  <a:srgbClr val="FF0000"/>
                </a:solidFill>
                <a:latin typeface="Calibri"/>
                <a:cs typeface="Calibri"/>
              </a:rPr>
              <a:t>d</a:t>
            </a:r>
            <a:r>
              <a:rPr sz="1700" b="1" dirty="0">
                <a:solidFill>
                  <a:srgbClr val="FF0000"/>
                </a:solidFill>
                <a:latin typeface="Calibri"/>
                <a:cs typeface="Calibri"/>
              </a:rPr>
              <a:t>ad</a:t>
            </a:r>
            <a:r>
              <a:rPr sz="1700" b="1" spc="-9" dirty="0">
                <a:solidFill>
                  <a:srgbClr val="FF0000"/>
                </a:solidFill>
                <a:latin typeface="Calibri"/>
                <a:cs typeface="Calibri"/>
              </a:rPr>
              <a:t> </a:t>
            </a:r>
            <a:r>
              <a:rPr sz="1700" b="1" dirty="0">
                <a:solidFill>
                  <a:srgbClr val="FF0000"/>
                </a:solidFill>
                <a:latin typeface="Calibri"/>
                <a:cs typeface="Calibri"/>
              </a:rPr>
              <a:t>sup</a:t>
            </a:r>
            <a:r>
              <a:rPr sz="1700" b="1" spc="-4" dirty="0">
                <a:solidFill>
                  <a:srgbClr val="FF0000"/>
                </a:solidFill>
                <a:latin typeface="Calibri"/>
                <a:cs typeface="Calibri"/>
              </a:rPr>
              <a:t>e</a:t>
            </a:r>
            <a:r>
              <a:rPr sz="1700" b="1" dirty="0">
                <a:solidFill>
                  <a:srgbClr val="FF0000"/>
                </a:solidFill>
                <a:latin typeface="Calibri"/>
                <a:cs typeface="Calibri"/>
              </a:rPr>
              <a:t>rfi</a:t>
            </a:r>
            <a:r>
              <a:rPr sz="1700" b="1" spc="-9" dirty="0">
                <a:solidFill>
                  <a:srgbClr val="FF0000"/>
                </a:solidFill>
                <a:latin typeface="Calibri"/>
                <a:cs typeface="Calibri"/>
              </a:rPr>
              <a:t>c</a:t>
            </a:r>
            <a:r>
              <a:rPr sz="1700" b="1" dirty="0">
                <a:solidFill>
                  <a:srgbClr val="FF0000"/>
                </a:solidFill>
                <a:latin typeface="Calibri"/>
                <a:cs typeface="Calibri"/>
              </a:rPr>
              <a:t>ial</a:t>
            </a:r>
            <a:r>
              <a:rPr sz="1700" b="1" spc="-34" dirty="0">
                <a:solidFill>
                  <a:srgbClr val="FF0000"/>
                </a:solidFill>
                <a:latin typeface="Calibri"/>
                <a:cs typeface="Calibri"/>
              </a:rPr>
              <a:t> </a:t>
            </a:r>
            <a:r>
              <a:rPr sz="1700" b="1" spc="-4" dirty="0">
                <a:solidFill>
                  <a:srgbClr val="FF0000"/>
                </a:solidFill>
                <a:latin typeface="Calibri"/>
                <a:cs typeface="Calibri"/>
              </a:rPr>
              <a:t>e</a:t>
            </a:r>
            <a:r>
              <a:rPr sz="1700" b="1" dirty="0">
                <a:solidFill>
                  <a:srgbClr val="FF0000"/>
                </a:solidFill>
                <a:latin typeface="Calibri"/>
                <a:cs typeface="Calibri"/>
              </a:rPr>
              <a:t>n</a:t>
            </a:r>
            <a:r>
              <a:rPr sz="1700" b="1" spc="9" dirty="0">
                <a:solidFill>
                  <a:srgbClr val="FF0000"/>
                </a:solidFill>
                <a:latin typeface="Calibri"/>
                <a:cs typeface="Calibri"/>
              </a:rPr>
              <a:t> </a:t>
            </a:r>
            <a:r>
              <a:rPr sz="1700" b="1" spc="-4" dirty="0">
                <a:solidFill>
                  <a:srgbClr val="FF0000"/>
                </a:solidFill>
                <a:latin typeface="Calibri"/>
                <a:cs typeface="Calibri"/>
              </a:rPr>
              <a:t>e</a:t>
            </a:r>
            <a:r>
              <a:rPr sz="1700" b="1" dirty="0">
                <a:solidFill>
                  <a:srgbClr val="FF0000"/>
                </a:solidFill>
                <a:latin typeface="Calibri"/>
                <a:cs typeface="Calibri"/>
              </a:rPr>
              <a:t>l</a:t>
            </a:r>
            <a:r>
              <a:rPr sz="1700" b="1" spc="-9" dirty="0">
                <a:solidFill>
                  <a:srgbClr val="FF0000"/>
                </a:solidFill>
                <a:latin typeface="Calibri"/>
                <a:cs typeface="Calibri"/>
              </a:rPr>
              <a:t> </a:t>
            </a:r>
            <a:r>
              <a:rPr sz="1700" b="1" dirty="0">
                <a:solidFill>
                  <a:srgbClr val="FF0000"/>
                </a:solidFill>
                <a:latin typeface="Calibri"/>
                <a:cs typeface="Calibri"/>
              </a:rPr>
              <a:t>c</a:t>
            </a:r>
            <a:r>
              <a:rPr sz="1700" b="1" spc="-4" dirty="0">
                <a:solidFill>
                  <a:srgbClr val="FF0000"/>
                </a:solidFill>
                <a:latin typeface="Calibri"/>
                <a:cs typeface="Calibri"/>
              </a:rPr>
              <a:t>ue</a:t>
            </a:r>
            <a:r>
              <a:rPr sz="1700" b="1" dirty="0">
                <a:solidFill>
                  <a:srgbClr val="FF0000"/>
                </a:solidFill>
                <a:latin typeface="Calibri"/>
                <a:cs typeface="Calibri"/>
              </a:rPr>
              <a:t>r</a:t>
            </a:r>
            <a:r>
              <a:rPr sz="1700" b="1" spc="-9" dirty="0">
                <a:solidFill>
                  <a:srgbClr val="FF0000"/>
                </a:solidFill>
                <a:latin typeface="Calibri"/>
                <a:cs typeface="Calibri"/>
              </a:rPr>
              <a:t>p</a:t>
            </a:r>
            <a:r>
              <a:rPr sz="1700" b="1" dirty="0">
                <a:solidFill>
                  <a:srgbClr val="FF0000"/>
                </a:solidFill>
                <a:latin typeface="Calibri"/>
                <a:cs typeface="Calibri"/>
              </a:rPr>
              <a:t>o</a:t>
            </a:r>
            <a:r>
              <a:rPr sz="1700" b="1" spc="9" dirty="0">
                <a:solidFill>
                  <a:srgbClr val="FF0000"/>
                </a:solidFill>
                <a:latin typeface="Calibri"/>
                <a:cs typeface="Calibri"/>
              </a:rPr>
              <a:t> </a:t>
            </a:r>
            <a:r>
              <a:rPr sz="1700" b="1" dirty="0">
                <a:solidFill>
                  <a:srgbClr val="FF0000"/>
                </a:solidFill>
                <a:latin typeface="Calibri"/>
                <a:cs typeface="Calibri"/>
              </a:rPr>
              <a:t>h</a:t>
            </a:r>
            <a:r>
              <a:rPr sz="1700" b="1" spc="-4" dirty="0">
                <a:solidFill>
                  <a:srgbClr val="FF0000"/>
                </a:solidFill>
                <a:latin typeface="Calibri"/>
                <a:cs typeface="Calibri"/>
              </a:rPr>
              <a:t>u</a:t>
            </a:r>
            <a:r>
              <a:rPr sz="1700" b="1" spc="4" dirty="0">
                <a:solidFill>
                  <a:srgbClr val="FF0000"/>
                </a:solidFill>
                <a:latin typeface="Calibri"/>
                <a:cs typeface="Calibri"/>
              </a:rPr>
              <a:t>m</a:t>
            </a:r>
            <a:r>
              <a:rPr sz="1700" b="1" dirty="0">
                <a:solidFill>
                  <a:srgbClr val="FF0000"/>
                </a:solidFill>
                <a:latin typeface="Calibri"/>
                <a:cs typeface="Calibri"/>
              </a:rPr>
              <a:t>an</a:t>
            </a:r>
            <a:r>
              <a:rPr sz="1700" b="1" spc="-4" dirty="0">
                <a:solidFill>
                  <a:srgbClr val="FF0000"/>
                </a:solidFill>
                <a:latin typeface="Calibri"/>
                <a:cs typeface="Calibri"/>
              </a:rPr>
              <a:t>o</a:t>
            </a:r>
            <a:r>
              <a:rPr sz="1700" dirty="0">
                <a:latin typeface="Calibri"/>
                <a:cs typeface="Calibri"/>
              </a:rPr>
              <a:t>.</a:t>
            </a:r>
            <a:endParaRPr sz="170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4E29F5A-774E-4B12-9EAB-AD9FBC67E8F3}"/>
              </a:ext>
            </a:extLst>
          </p:cNvPr>
          <p:cNvPicPr>
            <a:picLocks noChangeAspect="1"/>
          </p:cNvPicPr>
          <p:nvPr/>
        </p:nvPicPr>
        <p:blipFill>
          <a:blip r:embed="rId2"/>
          <a:stretch>
            <a:fillRect/>
          </a:stretch>
        </p:blipFill>
        <p:spPr>
          <a:xfrm>
            <a:off x="3456272" y="1612381"/>
            <a:ext cx="5029200" cy="5057775"/>
          </a:xfrm>
          <a:prstGeom prst="rect">
            <a:avLst/>
          </a:prstGeom>
        </p:spPr>
      </p:pic>
      <p:sp>
        <p:nvSpPr>
          <p:cNvPr id="3" name="Título 2">
            <a:extLst>
              <a:ext uri="{FF2B5EF4-FFF2-40B4-BE49-F238E27FC236}">
                <a16:creationId xmlns:a16="http://schemas.microsoft.com/office/drawing/2014/main" id="{F83BFC48-6D48-4E85-8873-5CFE0DC3AF02}"/>
              </a:ext>
            </a:extLst>
          </p:cNvPr>
          <p:cNvSpPr>
            <a:spLocks noGrp="1"/>
          </p:cNvSpPr>
          <p:nvPr>
            <p:ph type="title"/>
          </p:nvPr>
        </p:nvSpPr>
        <p:spPr/>
        <p:txBody>
          <a:bodyPr/>
          <a:lstStyle/>
          <a:p>
            <a:r>
              <a:rPr lang="es-MX" dirty="0"/>
              <a:t>HUMANOS Y CONTAMINANTES</a:t>
            </a:r>
          </a:p>
        </p:txBody>
      </p:sp>
    </p:spTree>
    <p:extLst>
      <p:ext uri="{BB962C8B-B14F-4D97-AF65-F5344CB8AC3E}">
        <p14:creationId xmlns:p14="http://schemas.microsoft.com/office/powerpoint/2010/main" val="1214228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1783079" y="1331976"/>
            <a:ext cx="8447532" cy="1952244"/>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p:nvPr/>
        </p:nvSpPr>
        <p:spPr>
          <a:xfrm>
            <a:off x="1741932" y="1318259"/>
            <a:ext cx="8528304" cy="2033016"/>
          </a:xfrm>
          <a:prstGeom prst="rect">
            <a:avLst/>
          </a:prstGeom>
          <a:blipFill>
            <a:blip r:embed="rId3" cstate="print"/>
            <a:stretch>
              <a:fillRect/>
            </a:stretch>
          </a:blipFill>
        </p:spPr>
        <p:txBody>
          <a:bodyPr wrap="square" lIns="0" tIns="0" rIns="0" bIns="0" rtlCol="0">
            <a:noAutofit/>
          </a:bodyPr>
          <a:lstStyle/>
          <a:p>
            <a:endParaRPr/>
          </a:p>
        </p:txBody>
      </p:sp>
      <p:sp>
        <p:nvSpPr>
          <p:cNvPr id="9" name="object 9"/>
          <p:cNvSpPr/>
          <p:nvPr/>
        </p:nvSpPr>
        <p:spPr>
          <a:xfrm>
            <a:off x="1830324" y="1359407"/>
            <a:ext cx="8353044" cy="1857756"/>
          </a:xfrm>
          <a:prstGeom prst="rect">
            <a:avLst/>
          </a:prstGeom>
          <a:blipFill>
            <a:blip r:embed="rId4" cstate="print"/>
            <a:stretch>
              <a:fillRect/>
            </a:stretch>
          </a:blipFill>
        </p:spPr>
        <p:txBody>
          <a:bodyPr wrap="square" lIns="0" tIns="0" rIns="0" bIns="0" rtlCol="0">
            <a:noAutofit/>
          </a:bodyPr>
          <a:lstStyle/>
          <a:p>
            <a:endParaRPr/>
          </a:p>
        </p:txBody>
      </p:sp>
      <p:sp>
        <p:nvSpPr>
          <p:cNvPr id="10" name="object 10"/>
          <p:cNvSpPr/>
          <p:nvPr/>
        </p:nvSpPr>
        <p:spPr>
          <a:xfrm>
            <a:off x="1830324" y="1359407"/>
            <a:ext cx="8353044" cy="1857756"/>
          </a:xfrm>
          <a:custGeom>
            <a:avLst/>
            <a:gdLst/>
            <a:ahLst/>
            <a:cxnLst/>
            <a:rect l="l" t="t" r="r" b="b"/>
            <a:pathLst>
              <a:path w="8353044" h="1857756">
                <a:moveTo>
                  <a:pt x="0" y="1857756"/>
                </a:moveTo>
                <a:lnTo>
                  <a:pt x="8353044" y="1857756"/>
                </a:lnTo>
                <a:lnTo>
                  <a:pt x="8353044" y="0"/>
                </a:lnTo>
                <a:lnTo>
                  <a:pt x="0" y="0"/>
                </a:lnTo>
                <a:lnTo>
                  <a:pt x="0" y="1857756"/>
                </a:lnTo>
                <a:close/>
              </a:path>
            </a:pathLst>
          </a:custGeom>
          <a:ln w="9144">
            <a:solidFill>
              <a:srgbClr val="BD4A47"/>
            </a:solidFill>
          </a:ln>
        </p:spPr>
        <p:txBody>
          <a:bodyPr wrap="square" lIns="0" tIns="0" rIns="0" bIns="0" rtlCol="0">
            <a:noAutofit/>
          </a:bodyPr>
          <a:lstStyle/>
          <a:p>
            <a:endParaRPr/>
          </a:p>
        </p:txBody>
      </p:sp>
      <p:sp>
        <p:nvSpPr>
          <p:cNvPr id="11" name="object 11"/>
          <p:cNvSpPr/>
          <p:nvPr/>
        </p:nvSpPr>
        <p:spPr>
          <a:xfrm>
            <a:off x="3070860" y="3272028"/>
            <a:ext cx="3012948" cy="3038856"/>
          </a:xfrm>
          <a:prstGeom prst="rect">
            <a:avLst/>
          </a:prstGeom>
          <a:blipFill>
            <a:blip r:embed="rId5" cstate="print"/>
            <a:stretch>
              <a:fillRect/>
            </a:stretch>
          </a:blipFill>
        </p:spPr>
        <p:txBody>
          <a:bodyPr wrap="square" lIns="0" tIns="0" rIns="0" bIns="0" rtlCol="0">
            <a:noAutofit/>
          </a:bodyPr>
          <a:lstStyle/>
          <a:p>
            <a:endParaRPr/>
          </a:p>
        </p:txBody>
      </p:sp>
      <p:sp>
        <p:nvSpPr>
          <p:cNvPr id="12" name="object 12"/>
          <p:cNvSpPr/>
          <p:nvPr/>
        </p:nvSpPr>
        <p:spPr>
          <a:xfrm>
            <a:off x="6664453" y="3605784"/>
            <a:ext cx="816863" cy="2522220"/>
          </a:xfrm>
          <a:prstGeom prst="rect">
            <a:avLst/>
          </a:prstGeom>
          <a:blipFill>
            <a:blip r:embed="rId6" cstate="print"/>
            <a:stretch>
              <a:fillRect/>
            </a:stretch>
          </a:blipFill>
        </p:spPr>
        <p:txBody>
          <a:bodyPr wrap="square" lIns="0" tIns="0" rIns="0" bIns="0" rtlCol="0">
            <a:noAutofit/>
          </a:bodyPr>
          <a:lstStyle/>
          <a:p>
            <a:endParaRPr/>
          </a:p>
        </p:txBody>
      </p:sp>
      <p:sp>
        <p:nvSpPr>
          <p:cNvPr id="13" name="object 13"/>
          <p:cNvSpPr/>
          <p:nvPr/>
        </p:nvSpPr>
        <p:spPr>
          <a:xfrm>
            <a:off x="8165593" y="3496055"/>
            <a:ext cx="1098803" cy="2741676"/>
          </a:xfrm>
          <a:prstGeom prst="rect">
            <a:avLst/>
          </a:prstGeom>
          <a:blipFill>
            <a:blip r:embed="rId7" cstate="print"/>
            <a:stretch>
              <a:fillRect/>
            </a:stretch>
          </a:blipFill>
        </p:spPr>
        <p:txBody>
          <a:bodyPr wrap="square" lIns="0" tIns="0" rIns="0" bIns="0" rtlCol="0">
            <a:noAutofit/>
          </a:bodyPr>
          <a:lstStyle/>
          <a:p>
            <a:endParaRPr/>
          </a:p>
        </p:txBody>
      </p:sp>
      <p:sp>
        <p:nvSpPr>
          <p:cNvPr id="14" name="object 14"/>
          <p:cNvSpPr/>
          <p:nvPr/>
        </p:nvSpPr>
        <p:spPr>
          <a:xfrm>
            <a:off x="7171944" y="3531109"/>
            <a:ext cx="1421892" cy="2598419"/>
          </a:xfrm>
          <a:prstGeom prst="rect">
            <a:avLst/>
          </a:prstGeom>
          <a:blipFill>
            <a:blip r:embed="rId8" cstate="print"/>
            <a:stretch>
              <a:fillRect/>
            </a:stretch>
          </a:blipFill>
        </p:spPr>
        <p:txBody>
          <a:bodyPr wrap="square" lIns="0" tIns="0" rIns="0" bIns="0" rtlCol="0">
            <a:noAutofit/>
          </a:bodyPr>
          <a:lstStyle/>
          <a:p>
            <a:endParaRPr/>
          </a:p>
        </p:txBody>
      </p:sp>
      <p:sp>
        <p:nvSpPr>
          <p:cNvPr id="15" name="object 15"/>
          <p:cNvSpPr/>
          <p:nvPr/>
        </p:nvSpPr>
        <p:spPr>
          <a:xfrm>
            <a:off x="6601206" y="3478529"/>
            <a:ext cx="2641092" cy="2714244"/>
          </a:xfrm>
          <a:custGeom>
            <a:avLst/>
            <a:gdLst/>
            <a:ahLst/>
            <a:cxnLst/>
            <a:rect l="l" t="t" r="r" b="b"/>
            <a:pathLst>
              <a:path w="2641092" h="2714244">
                <a:moveTo>
                  <a:pt x="0" y="2714244"/>
                </a:moveTo>
                <a:lnTo>
                  <a:pt x="2641092" y="2714244"/>
                </a:lnTo>
                <a:lnTo>
                  <a:pt x="2641092" y="0"/>
                </a:lnTo>
                <a:lnTo>
                  <a:pt x="0" y="0"/>
                </a:lnTo>
                <a:lnTo>
                  <a:pt x="0" y="2714244"/>
                </a:lnTo>
                <a:close/>
              </a:path>
            </a:pathLst>
          </a:custGeom>
          <a:ln w="19812">
            <a:solidFill>
              <a:srgbClr val="008000"/>
            </a:solidFill>
          </a:ln>
        </p:spPr>
        <p:txBody>
          <a:bodyPr wrap="square" lIns="0" tIns="0" rIns="0" bIns="0" rtlCol="0">
            <a:noAutofit/>
          </a:bodyPr>
          <a:lstStyle/>
          <a:p>
            <a:endParaRPr/>
          </a:p>
        </p:txBody>
      </p:sp>
      <p:sp>
        <p:nvSpPr>
          <p:cNvPr id="5" name="object 5"/>
          <p:cNvSpPr txBox="1"/>
          <p:nvPr/>
        </p:nvSpPr>
        <p:spPr>
          <a:xfrm>
            <a:off x="3295523" y="597519"/>
            <a:ext cx="5576569" cy="606120"/>
          </a:xfrm>
          <a:prstGeom prst="rect">
            <a:avLst/>
          </a:prstGeom>
        </p:spPr>
        <p:txBody>
          <a:bodyPr wrap="square" lIns="0" tIns="0" rIns="0" bIns="0" rtlCol="0">
            <a:noAutofit/>
          </a:bodyPr>
          <a:lstStyle/>
          <a:p>
            <a:pPr algn="ctr">
              <a:lnSpc>
                <a:spcPts val="2140"/>
              </a:lnSpc>
              <a:spcBef>
                <a:spcPts val="107"/>
              </a:spcBef>
            </a:pPr>
            <a:r>
              <a:rPr sz="2400" b="1" baseline="2730" dirty="0">
                <a:solidFill>
                  <a:srgbClr val="FF0000"/>
                </a:solidFill>
                <a:latin typeface="Calibri"/>
                <a:cs typeface="Calibri"/>
              </a:rPr>
              <a:t>E</a:t>
            </a:r>
            <a:r>
              <a:rPr sz="2400" b="1" spc="-75" baseline="2730" dirty="0">
                <a:solidFill>
                  <a:srgbClr val="FF0000"/>
                </a:solidFill>
                <a:latin typeface="Calibri"/>
                <a:cs typeface="Calibri"/>
              </a:rPr>
              <a:t>X</a:t>
            </a:r>
            <a:r>
              <a:rPr sz="2400" b="1" baseline="2730" dirty="0">
                <a:solidFill>
                  <a:srgbClr val="FF0000"/>
                </a:solidFill>
                <a:latin typeface="Calibri"/>
                <a:cs typeface="Calibri"/>
              </a:rPr>
              <a:t>C</a:t>
            </a:r>
            <a:r>
              <a:rPr sz="2400" b="1" spc="-34" baseline="2730" dirty="0">
                <a:solidFill>
                  <a:srgbClr val="FF0000"/>
                </a:solidFill>
                <a:latin typeface="Calibri"/>
                <a:cs typeface="Calibri"/>
              </a:rPr>
              <a:t>E</a:t>
            </a:r>
            <a:r>
              <a:rPr sz="2400" b="1" baseline="2730" dirty="0">
                <a:solidFill>
                  <a:srgbClr val="FF0000"/>
                </a:solidFill>
                <a:latin typeface="Calibri"/>
                <a:cs typeface="Calibri"/>
              </a:rPr>
              <a:t>SO</a:t>
            </a:r>
            <a:r>
              <a:rPr sz="2400" b="1" spc="14" baseline="2730" dirty="0">
                <a:solidFill>
                  <a:srgbClr val="FF0000"/>
                </a:solidFill>
                <a:latin typeface="Calibri"/>
                <a:cs typeface="Calibri"/>
              </a:rPr>
              <a:t> </a:t>
            </a:r>
            <a:r>
              <a:rPr sz="2400" b="1" baseline="2730" dirty="0">
                <a:solidFill>
                  <a:srgbClr val="FF0000"/>
                </a:solidFill>
                <a:latin typeface="Calibri"/>
                <a:cs typeface="Calibri"/>
              </a:rPr>
              <a:t>O</a:t>
            </a:r>
            <a:r>
              <a:rPr sz="2400" b="1" spc="-9" baseline="2730" dirty="0">
                <a:solidFill>
                  <a:srgbClr val="FF0000"/>
                </a:solidFill>
                <a:latin typeface="Calibri"/>
                <a:cs typeface="Calibri"/>
              </a:rPr>
              <a:t> </a:t>
            </a:r>
            <a:r>
              <a:rPr sz="2400" b="1" baseline="2730" dirty="0">
                <a:solidFill>
                  <a:srgbClr val="FF0000"/>
                </a:solidFill>
                <a:latin typeface="Calibri"/>
                <a:cs typeface="Calibri"/>
              </a:rPr>
              <a:t>D</a:t>
            </a:r>
            <a:r>
              <a:rPr sz="2400" b="1" spc="-9" baseline="2730" dirty="0">
                <a:solidFill>
                  <a:srgbClr val="FF0000"/>
                </a:solidFill>
                <a:latin typeface="Calibri"/>
                <a:cs typeface="Calibri"/>
              </a:rPr>
              <a:t>E</a:t>
            </a:r>
            <a:r>
              <a:rPr sz="2400" b="1" baseline="2730" dirty="0">
                <a:solidFill>
                  <a:srgbClr val="FF0000"/>
                </a:solidFill>
                <a:latin typeface="Calibri"/>
                <a:cs typeface="Calibri"/>
              </a:rPr>
              <a:t>F</a:t>
            </a:r>
            <a:r>
              <a:rPr sz="2400" b="1" spc="9" baseline="2730" dirty="0">
                <a:solidFill>
                  <a:srgbClr val="FF0000"/>
                </a:solidFill>
                <a:latin typeface="Calibri"/>
                <a:cs typeface="Calibri"/>
              </a:rPr>
              <a:t>I</a:t>
            </a:r>
            <a:r>
              <a:rPr sz="2400" b="1" baseline="2730" dirty="0">
                <a:solidFill>
                  <a:srgbClr val="FF0000"/>
                </a:solidFill>
                <a:latin typeface="Calibri"/>
                <a:cs typeface="Calibri"/>
              </a:rPr>
              <a:t>CIEN</a:t>
            </a:r>
            <a:r>
              <a:rPr sz="2400" b="1" spc="-9" baseline="2730" dirty="0">
                <a:solidFill>
                  <a:srgbClr val="FF0000"/>
                </a:solidFill>
                <a:latin typeface="Calibri"/>
                <a:cs typeface="Calibri"/>
              </a:rPr>
              <a:t>C</a:t>
            </a:r>
            <a:r>
              <a:rPr sz="2400" b="1" baseline="2730" dirty="0">
                <a:solidFill>
                  <a:srgbClr val="FF0000"/>
                </a:solidFill>
                <a:latin typeface="Calibri"/>
                <a:cs typeface="Calibri"/>
              </a:rPr>
              <a:t>IA EN</a:t>
            </a:r>
            <a:r>
              <a:rPr sz="2400" b="1" spc="-9" baseline="2730" dirty="0">
                <a:solidFill>
                  <a:srgbClr val="FF0000"/>
                </a:solidFill>
                <a:latin typeface="Calibri"/>
                <a:cs typeface="Calibri"/>
              </a:rPr>
              <a:t> </a:t>
            </a:r>
            <a:r>
              <a:rPr sz="2400" b="1" baseline="2730" dirty="0">
                <a:solidFill>
                  <a:srgbClr val="FF0000"/>
                </a:solidFill>
                <a:latin typeface="Calibri"/>
                <a:cs typeface="Calibri"/>
              </a:rPr>
              <a:t>G</a:t>
            </a:r>
            <a:r>
              <a:rPr sz="2400" b="1" spc="-44" baseline="2730" dirty="0">
                <a:solidFill>
                  <a:srgbClr val="FF0000"/>
                </a:solidFill>
                <a:latin typeface="Calibri"/>
                <a:cs typeface="Calibri"/>
              </a:rPr>
              <a:t>E</a:t>
            </a:r>
            <a:r>
              <a:rPr sz="2400" b="1" baseline="2730" dirty="0">
                <a:solidFill>
                  <a:srgbClr val="FF0000"/>
                </a:solidFill>
                <a:latin typeface="Calibri"/>
                <a:cs typeface="Calibri"/>
              </a:rPr>
              <a:t>O</a:t>
            </a:r>
            <a:r>
              <a:rPr sz="2400" b="1" spc="-29" baseline="2730" dirty="0">
                <a:solidFill>
                  <a:srgbClr val="FF0000"/>
                </a:solidFill>
                <a:latin typeface="Calibri"/>
                <a:cs typeface="Calibri"/>
              </a:rPr>
              <a:t>L</a:t>
            </a:r>
            <a:r>
              <a:rPr sz="2400" b="1" baseline="2730" dirty="0">
                <a:solidFill>
                  <a:srgbClr val="FF0000"/>
                </a:solidFill>
                <a:latin typeface="Calibri"/>
                <a:cs typeface="Calibri"/>
              </a:rPr>
              <a:t>OGÍA</a:t>
            </a:r>
            <a:r>
              <a:rPr sz="2400" b="1" spc="-9" baseline="2730" dirty="0">
                <a:solidFill>
                  <a:srgbClr val="FF0000"/>
                </a:solidFill>
                <a:latin typeface="Calibri"/>
                <a:cs typeface="Calibri"/>
              </a:rPr>
              <a:t> </a:t>
            </a:r>
            <a:r>
              <a:rPr sz="2400" b="1" baseline="2730" dirty="0">
                <a:solidFill>
                  <a:srgbClr val="FF0000"/>
                </a:solidFill>
                <a:latin typeface="Calibri"/>
                <a:cs typeface="Calibri"/>
              </a:rPr>
              <a:t>MÉ</a:t>
            </a:r>
            <a:r>
              <a:rPr sz="2400" b="1" spc="-9" baseline="2730" dirty="0">
                <a:solidFill>
                  <a:srgbClr val="FF0000"/>
                </a:solidFill>
                <a:latin typeface="Calibri"/>
                <a:cs typeface="Calibri"/>
              </a:rPr>
              <a:t>D</a:t>
            </a:r>
            <a:r>
              <a:rPr sz="2400" b="1" baseline="2730" dirty="0">
                <a:solidFill>
                  <a:srgbClr val="FF0000"/>
                </a:solidFill>
                <a:latin typeface="Calibri"/>
                <a:cs typeface="Calibri"/>
              </a:rPr>
              <a:t>ICA</a:t>
            </a:r>
            <a:endParaRPr sz="2400" dirty="0">
              <a:latin typeface="Calibri"/>
              <a:cs typeface="Calibri"/>
            </a:endParaRPr>
          </a:p>
          <a:p>
            <a:pPr marL="1785686" marR="1802689" algn="ctr">
              <a:lnSpc>
                <a:spcPct val="101725"/>
              </a:lnSpc>
              <a:spcBef>
                <a:spcPts val="17"/>
              </a:spcBef>
            </a:pPr>
            <a:r>
              <a:rPr sz="2400" b="1" dirty="0">
                <a:solidFill>
                  <a:srgbClr val="FF0000"/>
                </a:solidFill>
                <a:latin typeface="Calibri"/>
                <a:cs typeface="Calibri"/>
              </a:rPr>
              <a:t>Cu,</a:t>
            </a:r>
            <a:r>
              <a:rPr sz="2400" b="1" spc="-9" dirty="0">
                <a:solidFill>
                  <a:srgbClr val="FF0000"/>
                </a:solidFill>
                <a:latin typeface="Calibri"/>
                <a:cs typeface="Calibri"/>
              </a:rPr>
              <a:t> </a:t>
            </a:r>
            <a:r>
              <a:rPr sz="2400" b="1" dirty="0">
                <a:solidFill>
                  <a:srgbClr val="FF0000"/>
                </a:solidFill>
                <a:latin typeface="Calibri"/>
                <a:cs typeface="Calibri"/>
              </a:rPr>
              <a:t>C</a:t>
            </a:r>
            <a:r>
              <a:rPr sz="2400" b="1" spc="-9" dirty="0">
                <a:solidFill>
                  <a:srgbClr val="FF0000"/>
                </a:solidFill>
                <a:latin typeface="Calibri"/>
                <a:cs typeface="Calibri"/>
              </a:rPr>
              <a:t>a</a:t>
            </a:r>
            <a:r>
              <a:rPr sz="2400" b="1" dirty="0">
                <a:solidFill>
                  <a:srgbClr val="FF0000"/>
                </a:solidFill>
                <a:latin typeface="Calibri"/>
                <a:cs typeface="Calibri"/>
              </a:rPr>
              <a:t>, I, </a:t>
            </a:r>
            <a:r>
              <a:rPr sz="2400" b="1" spc="-14" dirty="0">
                <a:solidFill>
                  <a:srgbClr val="FF0000"/>
                </a:solidFill>
                <a:latin typeface="Calibri"/>
                <a:cs typeface="Calibri"/>
              </a:rPr>
              <a:t>C</a:t>
            </a:r>
            <a:r>
              <a:rPr sz="2400" b="1" dirty="0">
                <a:solidFill>
                  <a:srgbClr val="FF0000"/>
                </a:solidFill>
                <a:latin typeface="Calibri"/>
                <a:cs typeface="Calibri"/>
              </a:rPr>
              <a:t>o</a:t>
            </a:r>
            <a:endParaRPr sz="2400" dirty="0">
              <a:latin typeface="Calibri"/>
              <a:cs typeface="Calibri"/>
            </a:endParaRPr>
          </a:p>
        </p:txBody>
      </p:sp>
      <p:sp>
        <p:nvSpPr>
          <p:cNvPr id="3" name="object 3"/>
          <p:cNvSpPr txBox="1"/>
          <p:nvPr/>
        </p:nvSpPr>
        <p:spPr>
          <a:xfrm>
            <a:off x="6601206" y="3478529"/>
            <a:ext cx="2641092" cy="2714244"/>
          </a:xfrm>
          <a:prstGeom prst="rect">
            <a:avLst/>
          </a:prstGeom>
        </p:spPr>
        <p:txBody>
          <a:bodyPr wrap="square" lIns="0" tIns="0" rIns="0" bIns="0" rtlCol="0">
            <a:noAutofit/>
          </a:bodyPr>
          <a:lstStyle/>
          <a:p>
            <a:pPr marL="25400">
              <a:lnSpc>
                <a:spcPts val="1000"/>
              </a:lnSpc>
            </a:pPr>
            <a:endParaRPr sz="1000"/>
          </a:p>
        </p:txBody>
      </p:sp>
      <p:sp>
        <p:nvSpPr>
          <p:cNvPr id="2" name="object 2"/>
          <p:cNvSpPr txBox="1"/>
          <p:nvPr/>
        </p:nvSpPr>
        <p:spPr>
          <a:xfrm>
            <a:off x="1830324" y="1359407"/>
            <a:ext cx="8353044" cy="1857756"/>
          </a:xfrm>
          <a:prstGeom prst="rect">
            <a:avLst/>
          </a:prstGeom>
        </p:spPr>
        <p:txBody>
          <a:bodyPr wrap="square" lIns="0" tIns="0" rIns="0" bIns="0" rtlCol="0">
            <a:noAutofit/>
          </a:bodyPr>
          <a:lstStyle/>
          <a:p>
            <a:pPr marL="91439">
              <a:lnSpc>
                <a:spcPct val="101725"/>
              </a:lnSpc>
              <a:spcBef>
                <a:spcPts val="375"/>
              </a:spcBef>
            </a:pPr>
            <a:r>
              <a:rPr spc="-4" dirty="0">
                <a:latin typeface="Calibri"/>
                <a:cs typeface="Calibri"/>
              </a:rPr>
              <a:t>U</a:t>
            </a:r>
            <a:r>
              <a:rPr dirty="0">
                <a:latin typeface="Calibri"/>
                <a:cs typeface="Calibri"/>
              </a:rPr>
              <a:t>n</a:t>
            </a:r>
            <a:r>
              <a:rPr spc="175" dirty="0">
                <a:latin typeface="Calibri"/>
                <a:cs typeface="Calibri"/>
              </a:rPr>
              <a:t> </a:t>
            </a:r>
            <a:r>
              <a:rPr spc="-19" dirty="0">
                <a:solidFill>
                  <a:srgbClr val="FF0000"/>
                </a:solidFill>
                <a:latin typeface="Calibri"/>
                <a:cs typeface="Calibri"/>
              </a:rPr>
              <a:t>e</a:t>
            </a:r>
            <a:r>
              <a:rPr spc="-34" dirty="0">
                <a:solidFill>
                  <a:srgbClr val="FF0000"/>
                </a:solidFill>
                <a:latin typeface="Calibri"/>
                <a:cs typeface="Calibri"/>
              </a:rPr>
              <a:t>x</a:t>
            </a:r>
            <a:r>
              <a:rPr spc="-4" dirty="0">
                <a:solidFill>
                  <a:srgbClr val="FF0000"/>
                </a:solidFill>
                <a:latin typeface="Calibri"/>
                <a:cs typeface="Calibri"/>
              </a:rPr>
              <a:t>c</a:t>
            </a:r>
            <a:r>
              <a:rPr dirty="0">
                <a:solidFill>
                  <a:srgbClr val="FF0000"/>
                </a:solidFill>
                <a:latin typeface="Calibri"/>
                <a:cs typeface="Calibri"/>
              </a:rPr>
              <a:t>e</a:t>
            </a:r>
            <a:r>
              <a:rPr spc="4" dirty="0">
                <a:solidFill>
                  <a:srgbClr val="FF0000"/>
                </a:solidFill>
                <a:latin typeface="Calibri"/>
                <a:cs typeface="Calibri"/>
              </a:rPr>
              <a:t>s</a:t>
            </a:r>
            <a:r>
              <a:rPr dirty="0">
                <a:solidFill>
                  <a:srgbClr val="FF0000"/>
                </a:solidFill>
                <a:latin typeface="Calibri"/>
                <a:cs typeface="Calibri"/>
              </a:rPr>
              <a:t>o</a:t>
            </a:r>
            <a:r>
              <a:rPr spc="169" dirty="0">
                <a:solidFill>
                  <a:srgbClr val="FF0000"/>
                </a:solidFill>
                <a:latin typeface="Calibri"/>
                <a:cs typeface="Calibri"/>
              </a:rPr>
              <a:t> </a:t>
            </a:r>
            <a:r>
              <a:rPr dirty="0">
                <a:solidFill>
                  <a:srgbClr val="FF0000"/>
                </a:solidFill>
                <a:latin typeface="Calibri"/>
                <a:cs typeface="Calibri"/>
              </a:rPr>
              <a:t>o</a:t>
            </a:r>
            <a:r>
              <a:rPr spc="179" dirty="0">
                <a:solidFill>
                  <a:srgbClr val="FF0000"/>
                </a:solidFill>
                <a:latin typeface="Calibri"/>
                <a:cs typeface="Calibri"/>
              </a:rPr>
              <a:t> </a:t>
            </a:r>
            <a:r>
              <a:rPr dirty="0">
                <a:solidFill>
                  <a:srgbClr val="FF0000"/>
                </a:solidFill>
                <a:latin typeface="Calibri"/>
                <a:cs typeface="Calibri"/>
              </a:rPr>
              <a:t>d</a:t>
            </a:r>
            <a:r>
              <a:rPr spc="-4" dirty="0">
                <a:solidFill>
                  <a:srgbClr val="FF0000"/>
                </a:solidFill>
                <a:latin typeface="Calibri"/>
                <a:cs typeface="Calibri"/>
              </a:rPr>
              <a:t>e</a:t>
            </a:r>
            <a:r>
              <a:rPr dirty="0">
                <a:solidFill>
                  <a:srgbClr val="FF0000"/>
                </a:solidFill>
                <a:latin typeface="Calibri"/>
                <a:cs typeface="Calibri"/>
              </a:rPr>
              <a:t>fi</a:t>
            </a:r>
            <a:r>
              <a:rPr spc="-9" dirty="0">
                <a:solidFill>
                  <a:srgbClr val="FF0000"/>
                </a:solidFill>
                <a:latin typeface="Calibri"/>
                <a:cs typeface="Calibri"/>
              </a:rPr>
              <a:t>c</a:t>
            </a:r>
            <a:r>
              <a:rPr spc="-4" dirty="0">
                <a:solidFill>
                  <a:srgbClr val="FF0000"/>
                </a:solidFill>
                <a:latin typeface="Calibri"/>
                <a:cs typeface="Calibri"/>
              </a:rPr>
              <a:t>i</a:t>
            </a:r>
            <a:r>
              <a:rPr dirty="0">
                <a:solidFill>
                  <a:srgbClr val="FF0000"/>
                </a:solidFill>
                <a:latin typeface="Calibri"/>
                <a:cs typeface="Calibri"/>
              </a:rPr>
              <a:t>e</a:t>
            </a:r>
            <a:r>
              <a:rPr spc="14" dirty="0">
                <a:solidFill>
                  <a:srgbClr val="FF0000"/>
                </a:solidFill>
                <a:latin typeface="Calibri"/>
                <a:cs typeface="Calibri"/>
              </a:rPr>
              <a:t>n</a:t>
            </a:r>
            <a:r>
              <a:rPr spc="-4" dirty="0">
                <a:solidFill>
                  <a:srgbClr val="FF0000"/>
                </a:solidFill>
                <a:latin typeface="Calibri"/>
                <a:cs typeface="Calibri"/>
              </a:rPr>
              <a:t>ci</a:t>
            </a:r>
            <a:r>
              <a:rPr dirty="0">
                <a:solidFill>
                  <a:srgbClr val="FF0000"/>
                </a:solidFill>
                <a:latin typeface="Calibri"/>
                <a:cs typeface="Calibri"/>
              </a:rPr>
              <a:t>a</a:t>
            </a:r>
            <a:r>
              <a:rPr spc="189" dirty="0">
                <a:solidFill>
                  <a:srgbClr val="FF0000"/>
                </a:solidFill>
                <a:latin typeface="Calibri"/>
                <a:cs typeface="Calibri"/>
              </a:rPr>
              <a:t> </a:t>
            </a:r>
            <a:r>
              <a:rPr dirty="0">
                <a:latin typeface="Calibri"/>
                <a:cs typeface="Calibri"/>
              </a:rPr>
              <a:t>de</a:t>
            </a:r>
            <a:r>
              <a:rPr spc="184" dirty="0">
                <a:latin typeface="Calibri"/>
                <a:cs typeface="Calibri"/>
              </a:rPr>
              <a:t> </a:t>
            </a:r>
            <a:r>
              <a:rPr dirty="0">
                <a:latin typeface="Calibri"/>
                <a:cs typeface="Calibri"/>
              </a:rPr>
              <a:t>ele</a:t>
            </a:r>
            <a:r>
              <a:rPr spc="9" dirty="0">
                <a:latin typeface="Calibri"/>
                <a:cs typeface="Calibri"/>
              </a:rPr>
              <a:t>m</a:t>
            </a:r>
            <a:r>
              <a:rPr dirty="0">
                <a:latin typeface="Calibri"/>
                <a:cs typeface="Calibri"/>
              </a:rPr>
              <a:t>e</a:t>
            </a:r>
            <a:r>
              <a:rPr spc="-4" dirty="0">
                <a:latin typeface="Calibri"/>
                <a:cs typeface="Calibri"/>
              </a:rPr>
              <a:t>n</a:t>
            </a:r>
            <a:r>
              <a:rPr spc="-14" dirty="0">
                <a:latin typeface="Calibri"/>
                <a:cs typeface="Calibri"/>
              </a:rPr>
              <a:t>t</a:t>
            </a:r>
            <a:r>
              <a:rPr dirty="0">
                <a:latin typeface="Calibri"/>
                <a:cs typeface="Calibri"/>
              </a:rPr>
              <a:t>os</a:t>
            </a:r>
            <a:r>
              <a:rPr spc="169" dirty="0">
                <a:latin typeface="Calibri"/>
                <a:cs typeface="Calibri"/>
              </a:rPr>
              <a:t> </a:t>
            </a:r>
            <a:r>
              <a:rPr spc="-4" dirty="0">
                <a:latin typeface="Calibri"/>
                <a:cs typeface="Calibri"/>
              </a:rPr>
              <a:t>i</a:t>
            </a:r>
            <a:r>
              <a:rPr dirty="0">
                <a:latin typeface="Calibri"/>
                <a:cs typeface="Calibri"/>
              </a:rPr>
              <a:t>no</a:t>
            </a:r>
            <a:r>
              <a:rPr spc="-29" dirty="0">
                <a:latin typeface="Calibri"/>
                <a:cs typeface="Calibri"/>
              </a:rPr>
              <a:t>rg</a:t>
            </a:r>
            <a:r>
              <a:rPr dirty="0">
                <a:latin typeface="Calibri"/>
                <a:cs typeface="Calibri"/>
              </a:rPr>
              <a:t>áni</a:t>
            </a:r>
            <a:r>
              <a:rPr spc="-9" dirty="0">
                <a:latin typeface="Calibri"/>
                <a:cs typeface="Calibri"/>
              </a:rPr>
              <a:t>c</a:t>
            </a:r>
            <a:r>
              <a:rPr dirty="0">
                <a:latin typeface="Calibri"/>
                <a:cs typeface="Calibri"/>
              </a:rPr>
              <a:t>os</a:t>
            </a:r>
            <a:r>
              <a:rPr spc="169" dirty="0">
                <a:latin typeface="Calibri"/>
                <a:cs typeface="Calibri"/>
              </a:rPr>
              <a:t> </a:t>
            </a:r>
            <a:r>
              <a:rPr dirty="0">
                <a:latin typeface="Calibri"/>
                <a:cs typeface="Calibri"/>
              </a:rPr>
              <a:t>puede</a:t>
            </a:r>
            <a:r>
              <a:rPr spc="169" dirty="0">
                <a:latin typeface="Calibri"/>
                <a:cs typeface="Calibri"/>
              </a:rPr>
              <a:t> </a:t>
            </a:r>
            <a:r>
              <a:rPr dirty="0">
                <a:latin typeface="Calibri"/>
                <a:cs typeface="Calibri"/>
              </a:rPr>
              <a:t>a</a:t>
            </a:r>
            <a:r>
              <a:rPr spc="-44" dirty="0">
                <a:latin typeface="Calibri"/>
                <a:cs typeface="Calibri"/>
              </a:rPr>
              <a:t>f</a:t>
            </a:r>
            <a:r>
              <a:rPr dirty="0">
                <a:latin typeface="Calibri"/>
                <a:cs typeface="Calibri"/>
              </a:rPr>
              <a:t>ec</a:t>
            </a:r>
            <a:r>
              <a:rPr spc="-29" dirty="0">
                <a:latin typeface="Calibri"/>
                <a:cs typeface="Calibri"/>
              </a:rPr>
              <a:t>t</a:t>
            </a:r>
            <a:r>
              <a:rPr spc="9" dirty="0">
                <a:latin typeface="Calibri"/>
                <a:cs typeface="Calibri"/>
              </a:rPr>
              <a:t>a</a:t>
            </a:r>
            <a:r>
              <a:rPr dirty="0">
                <a:latin typeface="Calibri"/>
                <a:cs typeface="Calibri"/>
              </a:rPr>
              <a:t>r</a:t>
            </a:r>
            <a:r>
              <a:rPr spc="169" dirty="0">
                <a:latin typeface="Calibri"/>
                <a:cs typeface="Calibri"/>
              </a:rPr>
              <a:t> </a:t>
            </a:r>
            <a:r>
              <a:rPr dirty="0">
                <a:latin typeface="Calibri"/>
                <a:cs typeface="Calibri"/>
              </a:rPr>
              <a:t>el</a:t>
            </a:r>
            <a:r>
              <a:rPr spc="174" dirty="0">
                <a:latin typeface="Calibri"/>
                <a:cs typeface="Calibri"/>
              </a:rPr>
              <a:t> </a:t>
            </a:r>
            <a:r>
              <a:rPr dirty="0">
                <a:latin typeface="Calibri"/>
                <a:cs typeface="Calibri"/>
              </a:rPr>
              <a:t>bi</a:t>
            </a:r>
            <a:r>
              <a:rPr spc="9" dirty="0">
                <a:latin typeface="Calibri"/>
                <a:cs typeface="Calibri"/>
              </a:rPr>
              <a:t>e</a:t>
            </a:r>
            <a:r>
              <a:rPr dirty="0">
                <a:latin typeface="Calibri"/>
                <a:cs typeface="Calibri"/>
              </a:rPr>
              <a:t>ne</a:t>
            </a:r>
            <a:r>
              <a:rPr spc="-14" dirty="0">
                <a:latin typeface="Calibri"/>
                <a:cs typeface="Calibri"/>
              </a:rPr>
              <a:t>s</a:t>
            </a:r>
            <a:r>
              <a:rPr spc="-25" dirty="0">
                <a:latin typeface="Calibri"/>
                <a:cs typeface="Calibri"/>
              </a:rPr>
              <a:t>t</a:t>
            </a:r>
            <a:r>
              <a:rPr dirty="0">
                <a:latin typeface="Calibri"/>
                <a:cs typeface="Calibri"/>
              </a:rPr>
              <a:t>ar</a:t>
            </a:r>
            <a:r>
              <a:rPr spc="164" dirty="0">
                <a:latin typeface="Calibri"/>
                <a:cs typeface="Calibri"/>
              </a:rPr>
              <a:t> </a:t>
            </a:r>
            <a:r>
              <a:rPr spc="14" dirty="0">
                <a:latin typeface="Calibri"/>
                <a:cs typeface="Calibri"/>
              </a:rPr>
              <a:t>d</a:t>
            </a:r>
            <a:r>
              <a:rPr dirty="0">
                <a:latin typeface="Calibri"/>
                <a:cs typeface="Calibri"/>
              </a:rPr>
              <a:t>e</a:t>
            </a:r>
            <a:r>
              <a:rPr spc="169" dirty="0">
                <a:latin typeface="Calibri"/>
                <a:cs typeface="Calibri"/>
              </a:rPr>
              <a:t> </a:t>
            </a:r>
            <a:r>
              <a:rPr dirty="0">
                <a:latin typeface="Calibri"/>
                <a:cs typeface="Calibri"/>
              </a:rPr>
              <a:t>s</a:t>
            </a:r>
            <a:r>
              <a:rPr spc="4" dirty="0">
                <a:latin typeface="Calibri"/>
                <a:cs typeface="Calibri"/>
              </a:rPr>
              <a:t>e</a:t>
            </a:r>
            <a:r>
              <a:rPr spc="-29" dirty="0">
                <a:latin typeface="Calibri"/>
                <a:cs typeface="Calibri"/>
              </a:rPr>
              <a:t>r</a:t>
            </a:r>
            <a:r>
              <a:rPr dirty="0">
                <a:latin typeface="Calibri"/>
                <a:cs typeface="Calibri"/>
              </a:rPr>
              <a:t>es</a:t>
            </a:r>
          </a:p>
          <a:p>
            <a:pPr marL="91439">
              <a:lnSpc>
                <a:spcPct val="101725"/>
              </a:lnSpc>
              <a:spcBef>
                <a:spcPts val="120"/>
              </a:spcBef>
            </a:pPr>
            <a:r>
              <a:rPr dirty="0">
                <a:latin typeface="Calibri"/>
                <a:cs typeface="Calibri"/>
              </a:rPr>
              <a:t>huma</a:t>
            </a:r>
            <a:r>
              <a:rPr spc="4" dirty="0">
                <a:latin typeface="Calibri"/>
                <a:cs typeface="Calibri"/>
              </a:rPr>
              <a:t>n</a:t>
            </a:r>
            <a:r>
              <a:rPr dirty="0">
                <a:latin typeface="Calibri"/>
                <a:cs typeface="Calibri"/>
              </a:rPr>
              <a:t>os</a:t>
            </a:r>
            <a:r>
              <a:rPr spc="9" dirty="0">
                <a:latin typeface="Calibri"/>
                <a:cs typeface="Calibri"/>
              </a:rPr>
              <a:t> </a:t>
            </a:r>
            <a:r>
              <a:rPr dirty="0">
                <a:latin typeface="Calibri"/>
                <a:cs typeface="Calibri"/>
              </a:rPr>
              <a:t>y animale</a:t>
            </a:r>
            <a:r>
              <a:rPr spc="4" dirty="0">
                <a:latin typeface="Calibri"/>
                <a:cs typeface="Calibri"/>
              </a:rPr>
              <a:t>s</a:t>
            </a:r>
            <a:r>
              <a:rPr dirty="0">
                <a:latin typeface="Calibri"/>
                <a:cs typeface="Calibri"/>
              </a:rPr>
              <a:t>:</a:t>
            </a:r>
            <a:r>
              <a:rPr spc="9" dirty="0">
                <a:latin typeface="Calibri"/>
                <a:cs typeface="Calibri"/>
              </a:rPr>
              <a:t> </a:t>
            </a:r>
            <a:r>
              <a:rPr dirty="0">
                <a:latin typeface="Calibri"/>
                <a:cs typeface="Calibri"/>
              </a:rPr>
              <a:t>Ej</a:t>
            </a:r>
            <a:r>
              <a:rPr spc="4" dirty="0">
                <a:latin typeface="Calibri"/>
                <a:cs typeface="Calibri"/>
              </a:rPr>
              <a:t>m</a:t>
            </a:r>
            <a:r>
              <a:rPr dirty="0">
                <a:latin typeface="Calibri"/>
                <a:cs typeface="Calibri"/>
              </a:rPr>
              <a:t>:</a:t>
            </a:r>
          </a:p>
          <a:p>
            <a:pPr marL="91439">
              <a:lnSpc>
                <a:spcPct val="101725"/>
              </a:lnSpc>
              <a:spcBef>
                <a:spcPts val="114"/>
              </a:spcBef>
            </a:pPr>
            <a:r>
              <a:rPr dirty="0">
                <a:solidFill>
                  <a:srgbClr val="FF0000"/>
                </a:solidFill>
                <a:latin typeface="Arial"/>
                <a:cs typeface="Arial"/>
              </a:rPr>
              <a:t>•  </a:t>
            </a:r>
            <a:r>
              <a:rPr spc="134" dirty="0">
                <a:solidFill>
                  <a:srgbClr val="FF0000"/>
                </a:solidFill>
                <a:latin typeface="Arial"/>
                <a:cs typeface="Arial"/>
              </a:rPr>
              <a:t> </a:t>
            </a:r>
            <a:r>
              <a:rPr dirty="0">
                <a:solidFill>
                  <a:srgbClr val="FF0000"/>
                </a:solidFill>
                <a:latin typeface="Calibri"/>
                <a:cs typeface="Calibri"/>
              </a:rPr>
              <a:t>E</a:t>
            </a:r>
            <a:r>
              <a:rPr spc="-39" dirty="0">
                <a:solidFill>
                  <a:srgbClr val="FF0000"/>
                </a:solidFill>
                <a:latin typeface="Calibri"/>
                <a:cs typeface="Calibri"/>
              </a:rPr>
              <a:t>x</a:t>
            </a:r>
            <a:r>
              <a:rPr spc="-4" dirty="0">
                <a:solidFill>
                  <a:srgbClr val="FF0000"/>
                </a:solidFill>
                <a:latin typeface="Calibri"/>
                <a:cs typeface="Calibri"/>
              </a:rPr>
              <a:t>c</a:t>
            </a:r>
            <a:r>
              <a:rPr dirty="0">
                <a:solidFill>
                  <a:srgbClr val="FF0000"/>
                </a:solidFill>
                <a:latin typeface="Calibri"/>
                <a:cs typeface="Calibri"/>
              </a:rPr>
              <a:t>e</a:t>
            </a:r>
            <a:r>
              <a:rPr spc="4" dirty="0">
                <a:solidFill>
                  <a:srgbClr val="FF0000"/>
                </a:solidFill>
                <a:latin typeface="Calibri"/>
                <a:cs typeface="Calibri"/>
              </a:rPr>
              <a:t>s</a:t>
            </a:r>
            <a:r>
              <a:rPr dirty="0">
                <a:solidFill>
                  <a:srgbClr val="FF0000"/>
                </a:solidFill>
                <a:latin typeface="Calibri"/>
                <a:cs typeface="Calibri"/>
              </a:rPr>
              <a:t>o</a:t>
            </a:r>
            <a:r>
              <a:rPr spc="406" dirty="0">
                <a:solidFill>
                  <a:srgbClr val="FF0000"/>
                </a:solidFill>
                <a:latin typeface="Calibri"/>
                <a:cs typeface="Calibri"/>
              </a:rPr>
              <a:t> </a:t>
            </a:r>
            <a:r>
              <a:rPr spc="4" dirty="0">
                <a:solidFill>
                  <a:srgbClr val="FF0000"/>
                </a:solidFill>
                <a:latin typeface="Calibri"/>
                <a:cs typeface="Calibri"/>
              </a:rPr>
              <a:t>d</a:t>
            </a:r>
            <a:r>
              <a:rPr dirty="0">
                <a:solidFill>
                  <a:srgbClr val="FF0000"/>
                </a:solidFill>
                <a:latin typeface="Calibri"/>
                <a:cs typeface="Calibri"/>
              </a:rPr>
              <a:t>e</a:t>
            </a:r>
            <a:r>
              <a:rPr spc="4" dirty="0">
                <a:solidFill>
                  <a:srgbClr val="FF0000"/>
                </a:solidFill>
                <a:latin typeface="Calibri"/>
                <a:cs typeface="Calibri"/>
              </a:rPr>
              <a:t> </a:t>
            </a:r>
            <a:r>
              <a:rPr spc="-19" dirty="0">
                <a:solidFill>
                  <a:srgbClr val="FF0000"/>
                </a:solidFill>
                <a:latin typeface="Calibri"/>
                <a:cs typeface="Calibri"/>
              </a:rPr>
              <a:t>c</a:t>
            </a:r>
            <a:r>
              <a:rPr dirty="0">
                <a:solidFill>
                  <a:srgbClr val="FF0000"/>
                </a:solidFill>
                <a:latin typeface="Calibri"/>
                <a:cs typeface="Calibri"/>
              </a:rPr>
              <a:t>ob</a:t>
            </a:r>
            <a:r>
              <a:rPr spc="-25" dirty="0">
                <a:solidFill>
                  <a:srgbClr val="FF0000"/>
                </a:solidFill>
                <a:latin typeface="Calibri"/>
                <a:cs typeface="Calibri"/>
              </a:rPr>
              <a:t>r</a:t>
            </a:r>
            <a:r>
              <a:rPr dirty="0">
                <a:solidFill>
                  <a:srgbClr val="FF0000"/>
                </a:solidFill>
                <a:latin typeface="Calibri"/>
                <a:cs typeface="Calibri"/>
              </a:rPr>
              <a:t>e</a:t>
            </a:r>
            <a:r>
              <a:rPr spc="29" dirty="0">
                <a:solidFill>
                  <a:srgbClr val="FF0000"/>
                </a:solidFill>
                <a:latin typeface="Calibri"/>
                <a:cs typeface="Calibri"/>
              </a:rPr>
              <a:t> </a:t>
            </a:r>
            <a:r>
              <a:rPr dirty="0">
                <a:solidFill>
                  <a:srgbClr val="FF0000"/>
                </a:solidFill>
                <a:latin typeface="Calibri"/>
                <a:cs typeface="Calibri"/>
              </a:rPr>
              <a:t>p</a:t>
            </a:r>
            <a:r>
              <a:rPr spc="-25" dirty="0">
                <a:solidFill>
                  <a:srgbClr val="FF0000"/>
                </a:solidFill>
                <a:latin typeface="Calibri"/>
                <a:cs typeface="Calibri"/>
              </a:rPr>
              <a:t>r</a:t>
            </a:r>
            <a:r>
              <a:rPr dirty="0">
                <a:solidFill>
                  <a:srgbClr val="FF0000"/>
                </a:solidFill>
                <a:latin typeface="Calibri"/>
                <a:cs typeface="Calibri"/>
              </a:rPr>
              <a:t>oduce</a:t>
            </a:r>
            <a:r>
              <a:rPr spc="19" dirty="0">
                <a:solidFill>
                  <a:srgbClr val="FF0000"/>
                </a:solidFill>
                <a:latin typeface="Calibri"/>
                <a:cs typeface="Calibri"/>
              </a:rPr>
              <a:t> </a:t>
            </a:r>
            <a:r>
              <a:rPr dirty="0">
                <a:solidFill>
                  <a:srgbClr val="FF0000"/>
                </a:solidFill>
                <a:latin typeface="Calibri"/>
                <a:cs typeface="Calibri"/>
              </a:rPr>
              <a:t>e</a:t>
            </a:r>
            <a:r>
              <a:rPr spc="-4" dirty="0">
                <a:solidFill>
                  <a:srgbClr val="FF0000"/>
                </a:solidFill>
                <a:latin typeface="Calibri"/>
                <a:cs typeface="Calibri"/>
              </a:rPr>
              <a:t>n</a:t>
            </a:r>
            <a:r>
              <a:rPr spc="-44" dirty="0">
                <a:solidFill>
                  <a:srgbClr val="FF0000"/>
                </a:solidFill>
                <a:latin typeface="Calibri"/>
                <a:cs typeface="Calibri"/>
              </a:rPr>
              <a:t>f</a:t>
            </a:r>
            <a:r>
              <a:rPr dirty="0">
                <a:solidFill>
                  <a:srgbClr val="FF0000"/>
                </a:solidFill>
                <a:latin typeface="Calibri"/>
                <a:cs typeface="Calibri"/>
              </a:rPr>
              <a:t>erme</a:t>
            </a:r>
            <a:r>
              <a:rPr spc="4" dirty="0">
                <a:solidFill>
                  <a:srgbClr val="FF0000"/>
                </a:solidFill>
                <a:latin typeface="Calibri"/>
                <a:cs typeface="Calibri"/>
              </a:rPr>
              <a:t>d</a:t>
            </a:r>
            <a:r>
              <a:rPr dirty="0">
                <a:solidFill>
                  <a:srgbClr val="FF0000"/>
                </a:solidFill>
                <a:latin typeface="Calibri"/>
                <a:cs typeface="Calibri"/>
              </a:rPr>
              <a:t>ad</a:t>
            </a:r>
            <a:r>
              <a:rPr spc="19" dirty="0">
                <a:solidFill>
                  <a:srgbClr val="FF0000"/>
                </a:solidFill>
                <a:latin typeface="Calibri"/>
                <a:cs typeface="Calibri"/>
              </a:rPr>
              <a:t> </a:t>
            </a:r>
            <a:r>
              <a:rPr spc="4" dirty="0">
                <a:solidFill>
                  <a:srgbClr val="FF0000"/>
                </a:solidFill>
                <a:latin typeface="Calibri"/>
                <a:cs typeface="Calibri"/>
              </a:rPr>
              <a:t>d</a:t>
            </a:r>
            <a:r>
              <a:rPr dirty="0">
                <a:solidFill>
                  <a:srgbClr val="FF0000"/>
                </a:solidFill>
                <a:latin typeface="Calibri"/>
                <a:cs typeface="Calibri"/>
              </a:rPr>
              <a:t>e</a:t>
            </a:r>
            <a:r>
              <a:rPr spc="4" dirty="0">
                <a:solidFill>
                  <a:srgbClr val="FF0000"/>
                </a:solidFill>
                <a:latin typeface="Calibri"/>
                <a:cs typeface="Calibri"/>
              </a:rPr>
              <a:t> </a:t>
            </a:r>
            <a:r>
              <a:rPr spc="-4" dirty="0">
                <a:solidFill>
                  <a:srgbClr val="FF0000"/>
                </a:solidFill>
                <a:latin typeface="Calibri"/>
                <a:cs typeface="Calibri"/>
              </a:rPr>
              <a:t>Wil</a:t>
            </a:r>
            <a:r>
              <a:rPr dirty="0">
                <a:solidFill>
                  <a:srgbClr val="FF0000"/>
                </a:solidFill>
                <a:latin typeface="Calibri"/>
                <a:cs typeface="Calibri"/>
              </a:rPr>
              <a:t>so</a:t>
            </a:r>
            <a:r>
              <a:rPr spc="4" dirty="0">
                <a:solidFill>
                  <a:srgbClr val="FF0000"/>
                </a:solidFill>
                <a:latin typeface="Calibri"/>
                <a:cs typeface="Calibri"/>
              </a:rPr>
              <a:t>n</a:t>
            </a:r>
            <a:r>
              <a:rPr dirty="0">
                <a:solidFill>
                  <a:srgbClr val="FF0000"/>
                </a:solidFill>
                <a:latin typeface="Calibri"/>
                <a:cs typeface="Calibri"/>
              </a:rPr>
              <a:t>.</a:t>
            </a:r>
            <a:r>
              <a:rPr spc="14" dirty="0">
                <a:solidFill>
                  <a:srgbClr val="FF0000"/>
                </a:solidFill>
                <a:latin typeface="Calibri"/>
                <a:cs typeface="Calibri"/>
              </a:rPr>
              <a:t> </a:t>
            </a:r>
            <a:r>
              <a:rPr b="1" dirty="0">
                <a:solidFill>
                  <a:srgbClr val="FF0000"/>
                </a:solidFill>
                <a:latin typeface="Calibri"/>
                <a:cs typeface="Calibri"/>
              </a:rPr>
              <a:t>In</a:t>
            </a:r>
            <a:r>
              <a:rPr b="1" spc="4" dirty="0">
                <a:solidFill>
                  <a:srgbClr val="FF0000"/>
                </a:solidFill>
                <a:latin typeface="Calibri"/>
                <a:cs typeface="Calibri"/>
              </a:rPr>
              <a:t>su</a:t>
            </a:r>
            <a:r>
              <a:rPr b="1" dirty="0">
                <a:solidFill>
                  <a:srgbClr val="FF0000"/>
                </a:solidFill>
                <a:latin typeface="Calibri"/>
                <a:cs typeface="Calibri"/>
              </a:rPr>
              <a:t>ficie</a:t>
            </a:r>
            <a:r>
              <a:rPr b="1" spc="-9" dirty="0">
                <a:solidFill>
                  <a:srgbClr val="FF0000"/>
                </a:solidFill>
                <a:latin typeface="Calibri"/>
                <a:cs typeface="Calibri"/>
              </a:rPr>
              <a:t>nc</a:t>
            </a:r>
            <a:r>
              <a:rPr b="1" dirty="0">
                <a:solidFill>
                  <a:srgbClr val="FF0000"/>
                </a:solidFill>
                <a:latin typeface="Calibri"/>
                <a:cs typeface="Calibri"/>
              </a:rPr>
              <a:t>ia</a:t>
            </a:r>
            <a:r>
              <a:rPr b="1" spc="-25" dirty="0">
                <a:solidFill>
                  <a:srgbClr val="FF0000"/>
                </a:solidFill>
                <a:latin typeface="Calibri"/>
                <a:cs typeface="Calibri"/>
              </a:rPr>
              <a:t> </a:t>
            </a:r>
            <a:r>
              <a:rPr b="1" spc="4" dirty="0">
                <a:solidFill>
                  <a:srgbClr val="FF0000"/>
                </a:solidFill>
                <a:latin typeface="Calibri"/>
                <a:cs typeface="Calibri"/>
              </a:rPr>
              <a:t>hep</a:t>
            </a:r>
            <a:r>
              <a:rPr b="1" spc="-9" dirty="0">
                <a:solidFill>
                  <a:srgbClr val="FF0000"/>
                </a:solidFill>
                <a:latin typeface="Calibri"/>
                <a:cs typeface="Calibri"/>
              </a:rPr>
              <a:t>á</a:t>
            </a:r>
            <a:r>
              <a:rPr b="1" dirty="0">
                <a:solidFill>
                  <a:srgbClr val="FF0000"/>
                </a:solidFill>
                <a:latin typeface="Calibri"/>
                <a:cs typeface="Calibri"/>
              </a:rPr>
              <a:t>ti</a:t>
            </a:r>
            <a:r>
              <a:rPr b="1" spc="-19" dirty="0">
                <a:solidFill>
                  <a:srgbClr val="FF0000"/>
                </a:solidFill>
                <a:latin typeface="Calibri"/>
                <a:cs typeface="Calibri"/>
              </a:rPr>
              <a:t>c</a:t>
            </a:r>
            <a:r>
              <a:rPr b="1" dirty="0">
                <a:solidFill>
                  <a:srgbClr val="FF0000"/>
                </a:solidFill>
                <a:latin typeface="Calibri"/>
                <a:cs typeface="Calibri"/>
              </a:rPr>
              <a:t>a</a:t>
            </a:r>
            <a:r>
              <a:rPr b="1" spc="-19" dirty="0">
                <a:solidFill>
                  <a:srgbClr val="FF0000"/>
                </a:solidFill>
                <a:latin typeface="Calibri"/>
                <a:cs typeface="Calibri"/>
              </a:rPr>
              <a:t> </a:t>
            </a:r>
            <a:r>
              <a:rPr b="1" dirty="0">
                <a:solidFill>
                  <a:srgbClr val="FF0000"/>
                </a:solidFill>
                <a:latin typeface="Calibri"/>
                <a:cs typeface="Calibri"/>
              </a:rPr>
              <a:t>se</a:t>
            </a:r>
            <a:r>
              <a:rPr b="1" spc="-14" dirty="0">
                <a:solidFill>
                  <a:srgbClr val="FF0000"/>
                </a:solidFill>
                <a:latin typeface="Calibri"/>
                <a:cs typeface="Calibri"/>
              </a:rPr>
              <a:t>v</a:t>
            </a:r>
            <a:r>
              <a:rPr b="1" spc="4" dirty="0">
                <a:solidFill>
                  <a:srgbClr val="FF0000"/>
                </a:solidFill>
                <a:latin typeface="Calibri"/>
                <a:cs typeface="Calibri"/>
              </a:rPr>
              <a:t>e</a:t>
            </a:r>
            <a:r>
              <a:rPr b="1" spc="-50" dirty="0">
                <a:solidFill>
                  <a:srgbClr val="FF0000"/>
                </a:solidFill>
                <a:latin typeface="Calibri"/>
                <a:cs typeface="Calibri"/>
              </a:rPr>
              <a:t>r</a:t>
            </a:r>
            <a:r>
              <a:rPr b="1" dirty="0">
                <a:solidFill>
                  <a:srgbClr val="FF0000"/>
                </a:solidFill>
                <a:latin typeface="Calibri"/>
                <a:cs typeface="Calibri"/>
              </a:rPr>
              <a:t>a.</a:t>
            </a:r>
            <a:endParaRPr dirty="0">
              <a:latin typeface="Calibri"/>
              <a:cs typeface="Calibri"/>
            </a:endParaRPr>
          </a:p>
          <a:p>
            <a:pPr marL="91439">
              <a:lnSpc>
                <a:spcPct val="101725"/>
              </a:lnSpc>
              <a:spcBef>
                <a:spcPts val="105"/>
              </a:spcBef>
            </a:pPr>
            <a:r>
              <a:rPr dirty="0">
                <a:solidFill>
                  <a:srgbClr val="943735"/>
                </a:solidFill>
                <a:latin typeface="Arial"/>
                <a:cs typeface="Arial"/>
              </a:rPr>
              <a:t>•  </a:t>
            </a:r>
            <a:r>
              <a:rPr spc="134" dirty="0">
                <a:solidFill>
                  <a:srgbClr val="943735"/>
                </a:solidFill>
                <a:latin typeface="Arial"/>
                <a:cs typeface="Arial"/>
              </a:rPr>
              <a:t> </a:t>
            </a:r>
            <a:r>
              <a:rPr b="1" dirty="0">
                <a:solidFill>
                  <a:srgbClr val="943735"/>
                </a:solidFill>
                <a:latin typeface="Calibri"/>
                <a:cs typeface="Calibri"/>
              </a:rPr>
              <a:t>E</a:t>
            </a:r>
            <a:r>
              <a:rPr b="1" spc="-34" dirty="0">
                <a:solidFill>
                  <a:srgbClr val="943735"/>
                </a:solidFill>
                <a:latin typeface="Calibri"/>
                <a:cs typeface="Calibri"/>
              </a:rPr>
              <a:t>x</a:t>
            </a:r>
            <a:r>
              <a:rPr b="1" dirty="0">
                <a:solidFill>
                  <a:srgbClr val="943735"/>
                </a:solidFill>
                <a:latin typeface="Calibri"/>
                <a:cs typeface="Calibri"/>
              </a:rPr>
              <a:t>c</a:t>
            </a:r>
            <a:r>
              <a:rPr b="1" spc="4" dirty="0">
                <a:solidFill>
                  <a:srgbClr val="943735"/>
                </a:solidFill>
                <a:latin typeface="Calibri"/>
                <a:cs typeface="Calibri"/>
              </a:rPr>
              <a:t>e</a:t>
            </a:r>
            <a:r>
              <a:rPr b="1" dirty="0">
                <a:solidFill>
                  <a:srgbClr val="943735"/>
                </a:solidFill>
                <a:latin typeface="Calibri"/>
                <a:cs typeface="Calibri"/>
              </a:rPr>
              <a:t>so</a:t>
            </a:r>
            <a:r>
              <a:rPr b="1" spc="-4" dirty="0">
                <a:solidFill>
                  <a:srgbClr val="943735"/>
                </a:solidFill>
                <a:latin typeface="Calibri"/>
                <a:cs typeface="Calibri"/>
              </a:rPr>
              <a:t> </a:t>
            </a:r>
            <a:r>
              <a:rPr b="1" spc="4" dirty="0">
                <a:solidFill>
                  <a:srgbClr val="943735"/>
                </a:solidFill>
                <a:latin typeface="Calibri"/>
                <a:cs typeface="Calibri"/>
              </a:rPr>
              <a:t>d</a:t>
            </a:r>
            <a:r>
              <a:rPr b="1" dirty="0">
                <a:solidFill>
                  <a:srgbClr val="943735"/>
                </a:solidFill>
                <a:latin typeface="Calibri"/>
                <a:cs typeface="Calibri"/>
              </a:rPr>
              <a:t>e</a:t>
            </a:r>
            <a:r>
              <a:rPr b="1" spc="-39" dirty="0">
                <a:solidFill>
                  <a:srgbClr val="943735"/>
                </a:solidFill>
                <a:latin typeface="Calibri"/>
                <a:cs typeface="Calibri"/>
              </a:rPr>
              <a:t> </a:t>
            </a:r>
            <a:r>
              <a:rPr b="1" spc="-9" dirty="0">
                <a:solidFill>
                  <a:srgbClr val="943735"/>
                </a:solidFill>
                <a:latin typeface="Calibri"/>
                <a:cs typeface="Calibri"/>
              </a:rPr>
              <a:t>c</a:t>
            </a:r>
            <a:r>
              <a:rPr b="1" dirty="0">
                <a:solidFill>
                  <a:srgbClr val="943735"/>
                </a:solidFill>
                <a:latin typeface="Calibri"/>
                <a:cs typeface="Calibri"/>
              </a:rPr>
              <a:t>alci</a:t>
            </a:r>
            <a:r>
              <a:rPr b="1" spc="9" dirty="0">
                <a:solidFill>
                  <a:srgbClr val="943735"/>
                </a:solidFill>
                <a:latin typeface="Calibri"/>
                <a:cs typeface="Calibri"/>
              </a:rPr>
              <a:t>o</a:t>
            </a:r>
            <a:r>
              <a:rPr b="1" dirty="0">
                <a:solidFill>
                  <a:srgbClr val="943735"/>
                </a:solidFill>
                <a:latin typeface="Calibri"/>
                <a:cs typeface="Calibri"/>
              </a:rPr>
              <a:t>.</a:t>
            </a:r>
            <a:r>
              <a:rPr b="1" spc="-34" dirty="0">
                <a:solidFill>
                  <a:srgbClr val="943735"/>
                </a:solidFill>
                <a:latin typeface="Calibri"/>
                <a:cs typeface="Calibri"/>
              </a:rPr>
              <a:t> </a:t>
            </a:r>
            <a:r>
              <a:rPr b="1" spc="-44" dirty="0">
                <a:solidFill>
                  <a:srgbClr val="943735"/>
                </a:solidFill>
                <a:latin typeface="Calibri"/>
                <a:cs typeface="Calibri"/>
              </a:rPr>
              <a:t>F</a:t>
            </a:r>
            <a:r>
              <a:rPr b="1" spc="-25" dirty="0">
                <a:solidFill>
                  <a:srgbClr val="943735"/>
                </a:solidFill>
                <a:latin typeface="Calibri"/>
                <a:cs typeface="Calibri"/>
              </a:rPr>
              <a:t>a</a:t>
            </a:r>
            <a:r>
              <a:rPr b="1" spc="-9" dirty="0">
                <a:solidFill>
                  <a:srgbClr val="943735"/>
                </a:solidFill>
                <a:latin typeface="Calibri"/>
                <a:cs typeface="Calibri"/>
              </a:rPr>
              <a:t>v</a:t>
            </a:r>
            <a:r>
              <a:rPr b="1" dirty="0">
                <a:solidFill>
                  <a:srgbClr val="943735"/>
                </a:solidFill>
                <a:latin typeface="Calibri"/>
                <a:cs typeface="Calibri"/>
              </a:rPr>
              <a:t>o</a:t>
            </a:r>
            <a:r>
              <a:rPr b="1" spc="-25" dirty="0">
                <a:solidFill>
                  <a:srgbClr val="943735"/>
                </a:solidFill>
                <a:latin typeface="Calibri"/>
                <a:cs typeface="Calibri"/>
              </a:rPr>
              <a:t>r</a:t>
            </a:r>
            <a:r>
              <a:rPr b="1" spc="4" dirty="0">
                <a:solidFill>
                  <a:srgbClr val="943735"/>
                </a:solidFill>
                <a:latin typeface="Calibri"/>
                <a:cs typeface="Calibri"/>
              </a:rPr>
              <a:t>e</a:t>
            </a:r>
            <a:r>
              <a:rPr b="1" dirty="0">
                <a:solidFill>
                  <a:srgbClr val="943735"/>
                </a:solidFill>
                <a:latin typeface="Calibri"/>
                <a:cs typeface="Calibri"/>
              </a:rPr>
              <a:t>ce</a:t>
            </a:r>
            <a:r>
              <a:rPr b="1" spc="-19" dirty="0">
                <a:solidFill>
                  <a:srgbClr val="943735"/>
                </a:solidFill>
                <a:latin typeface="Calibri"/>
                <a:cs typeface="Calibri"/>
              </a:rPr>
              <a:t> </a:t>
            </a:r>
            <a:r>
              <a:rPr b="1" spc="-29" dirty="0">
                <a:solidFill>
                  <a:srgbClr val="943735"/>
                </a:solidFill>
                <a:latin typeface="Calibri"/>
                <a:cs typeface="Calibri"/>
              </a:rPr>
              <a:t>f</a:t>
            </a:r>
            <a:r>
              <a:rPr b="1" dirty="0">
                <a:solidFill>
                  <a:srgbClr val="943735"/>
                </a:solidFill>
                <a:latin typeface="Calibri"/>
                <a:cs typeface="Calibri"/>
              </a:rPr>
              <a:t>ormaci</a:t>
            </a:r>
            <a:r>
              <a:rPr b="1" spc="4" dirty="0">
                <a:solidFill>
                  <a:srgbClr val="943735"/>
                </a:solidFill>
                <a:latin typeface="Calibri"/>
                <a:cs typeface="Calibri"/>
              </a:rPr>
              <a:t>ó</a:t>
            </a:r>
            <a:r>
              <a:rPr b="1" dirty="0">
                <a:solidFill>
                  <a:srgbClr val="943735"/>
                </a:solidFill>
                <a:latin typeface="Calibri"/>
                <a:cs typeface="Calibri"/>
              </a:rPr>
              <a:t>n</a:t>
            </a:r>
            <a:r>
              <a:rPr b="1" spc="-14" dirty="0">
                <a:solidFill>
                  <a:srgbClr val="943735"/>
                </a:solidFill>
                <a:latin typeface="Calibri"/>
                <a:cs typeface="Calibri"/>
              </a:rPr>
              <a:t> </a:t>
            </a:r>
            <a:r>
              <a:rPr b="1" spc="4" dirty="0">
                <a:solidFill>
                  <a:srgbClr val="943735"/>
                </a:solidFill>
                <a:latin typeface="Calibri"/>
                <a:cs typeface="Calibri"/>
              </a:rPr>
              <a:t>d</a:t>
            </a:r>
            <a:r>
              <a:rPr b="1" dirty="0">
                <a:solidFill>
                  <a:srgbClr val="943735"/>
                </a:solidFill>
                <a:latin typeface="Calibri"/>
                <a:cs typeface="Calibri"/>
              </a:rPr>
              <a:t>e</a:t>
            </a:r>
            <a:r>
              <a:rPr b="1" spc="-14" dirty="0">
                <a:solidFill>
                  <a:srgbClr val="943735"/>
                </a:solidFill>
                <a:latin typeface="Calibri"/>
                <a:cs typeface="Calibri"/>
              </a:rPr>
              <a:t> </a:t>
            </a:r>
            <a:r>
              <a:rPr b="1" spc="-4" dirty="0">
                <a:solidFill>
                  <a:srgbClr val="943735"/>
                </a:solidFill>
                <a:latin typeface="Calibri"/>
                <a:cs typeface="Calibri"/>
              </a:rPr>
              <a:t>c</a:t>
            </a:r>
            <a:r>
              <a:rPr b="1" dirty="0">
                <a:solidFill>
                  <a:srgbClr val="943735"/>
                </a:solidFill>
                <a:latin typeface="Calibri"/>
                <a:cs typeface="Calibri"/>
              </a:rPr>
              <a:t>ál</a:t>
            </a:r>
            <a:r>
              <a:rPr b="1" spc="9" dirty="0">
                <a:solidFill>
                  <a:srgbClr val="943735"/>
                </a:solidFill>
                <a:latin typeface="Calibri"/>
                <a:cs typeface="Calibri"/>
              </a:rPr>
              <a:t>c</a:t>
            </a:r>
            <a:r>
              <a:rPr b="1" spc="4" dirty="0">
                <a:solidFill>
                  <a:srgbClr val="943735"/>
                </a:solidFill>
                <a:latin typeface="Calibri"/>
                <a:cs typeface="Calibri"/>
              </a:rPr>
              <a:t>u</a:t>
            </a:r>
            <a:r>
              <a:rPr b="1" dirty="0">
                <a:solidFill>
                  <a:srgbClr val="943735"/>
                </a:solidFill>
                <a:latin typeface="Calibri"/>
                <a:cs typeface="Calibri"/>
              </a:rPr>
              <a:t>l</a:t>
            </a:r>
            <a:r>
              <a:rPr b="1" spc="4" dirty="0">
                <a:solidFill>
                  <a:srgbClr val="943735"/>
                </a:solidFill>
                <a:latin typeface="Calibri"/>
                <a:cs typeface="Calibri"/>
              </a:rPr>
              <a:t>o</a:t>
            </a:r>
            <a:r>
              <a:rPr b="1" spc="-14" dirty="0">
                <a:solidFill>
                  <a:srgbClr val="943735"/>
                </a:solidFill>
                <a:latin typeface="Calibri"/>
                <a:cs typeface="Calibri"/>
              </a:rPr>
              <a:t>s</a:t>
            </a:r>
            <a:r>
              <a:rPr b="1" dirty="0">
                <a:solidFill>
                  <a:srgbClr val="943735"/>
                </a:solidFill>
                <a:latin typeface="Calibri"/>
                <a:cs typeface="Calibri"/>
              </a:rPr>
              <a:t>.</a:t>
            </a:r>
            <a:endParaRPr dirty="0">
              <a:latin typeface="Calibri"/>
              <a:cs typeface="Calibri"/>
            </a:endParaRPr>
          </a:p>
          <a:p>
            <a:pPr marL="91439">
              <a:lnSpc>
                <a:spcPct val="101725"/>
              </a:lnSpc>
              <a:spcBef>
                <a:spcPts val="114"/>
              </a:spcBef>
            </a:pPr>
            <a:r>
              <a:rPr dirty="0">
                <a:solidFill>
                  <a:srgbClr val="00AF50"/>
                </a:solidFill>
                <a:latin typeface="Arial"/>
                <a:cs typeface="Arial"/>
              </a:rPr>
              <a:t>•  </a:t>
            </a:r>
            <a:r>
              <a:rPr spc="129" dirty="0">
                <a:solidFill>
                  <a:srgbClr val="00AF50"/>
                </a:solidFill>
                <a:latin typeface="Arial"/>
                <a:cs typeface="Arial"/>
              </a:rPr>
              <a:t> </a:t>
            </a:r>
            <a:r>
              <a:rPr dirty="0">
                <a:solidFill>
                  <a:srgbClr val="00AF50"/>
                </a:solidFill>
                <a:latin typeface="Calibri"/>
                <a:cs typeface="Calibri"/>
              </a:rPr>
              <a:t>D</a:t>
            </a:r>
            <a:r>
              <a:rPr spc="-14" dirty="0">
                <a:solidFill>
                  <a:srgbClr val="00AF50"/>
                </a:solidFill>
                <a:latin typeface="Calibri"/>
                <a:cs typeface="Calibri"/>
              </a:rPr>
              <a:t>e</a:t>
            </a:r>
            <a:r>
              <a:rPr dirty="0">
                <a:solidFill>
                  <a:srgbClr val="00AF50"/>
                </a:solidFill>
                <a:latin typeface="Calibri"/>
                <a:cs typeface="Calibri"/>
              </a:rPr>
              <a:t>fi</a:t>
            </a:r>
            <a:r>
              <a:rPr spc="-9" dirty="0">
                <a:solidFill>
                  <a:srgbClr val="00AF50"/>
                </a:solidFill>
                <a:latin typeface="Calibri"/>
                <a:cs typeface="Calibri"/>
              </a:rPr>
              <a:t>c</a:t>
            </a:r>
            <a:r>
              <a:rPr spc="-4" dirty="0">
                <a:solidFill>
                  <a:srgbClr val="00AF50"/>
                </a:solidFill>
                <a:latin typeface="Calibri"/>
                <a:cs typeface="Calibri"/>
              </a:rPr>
              <a:t>i</a:t>
            </a:r>
            <a:r>
              <a:rPr dirty="0">
                <a:solidFill>
                  <a:srgbClr val="00AF50"/>
                </a:solidFill>
                <a:latin typeface="Calibri"/>
                <a:cs typeface="Calibri"/>
              </a:rPr>
              <a:t>enc</a:t>
            </a:r>
            <a:r>
              <a:rPr spc="-9" dirty="0">
                <a:solidFill>
                  <a:srgbClr val="00AF50"/>
                </a:solidFill>
                <a:latin typeface="Calibri"/>
                <a:cs typeface="Calibri"/>
              </a:rPr>
              <a:t>i</a:t>
            </a:r>
            <a:r>
              <a:rPr dirty="0">
                <a:solidFill>
                  <a:srgbClr val="00AF50"/>
                </a:solidFill>
                <a:latin typeface="Calibri"/>
                <a:cs typeface="Calibri"/>
              </a:rPr>
              <a:t>a</a:t>
            </a:r>
            <a:r>
              <a:rPr spc="39" dirty="0">
                <a:solidFill>
                  <a:srgbClr val="00AF50"/>
                </a:solidFill>
                <a:latin typeface="Calibri"/>
                <a:cs typeface="Calibri"/>
              </a:rPr>
              <a:t> </a:t>
            </a:r>
            <a:r>
              <a:rPr dirty="0">
                <a:solidFill>
                  <a:srgbClr val="00AF50"/>
                </a:solidFill>
                <a:latin typeface="Calibri"/>
                <a:cs typeface="Calibri"/>
              </a:rPr>
              <a:t>de </a:t>
            </a:r>
            <a:r>
              <a:rPr lang="es-MX" spc="-4" dirty="0">
                <a:solidFill>
                  <a:srgbClr val="00AF50"/>
                </a:solidFill>
                <a:latin typeface="Calibri"/>
                <a:cs typeface="Calibri"/>
              </a:rPr>
              <a:t>y</a:t>
            </a:r>
            <a:r>
              <a:rPr dirty="0" err="1">
                <a:solidFill>
                  <a:srgbClr val="00AF50"/>
                </a:solidFill>
                <a:latin typeface="Calibri"/>
                <a:cs typeface="Calibri"/>
              </a:rPr>
              <a:t>od</a:t>
            </a:r>
            <a:r>
              <a:rPr spc="-4" dirty="0" err="1">
                <a:solidFill>
                  <a:srgbClr val="00AF50"/>
                </a:solidFill>
                <a:latin typeface="Calibri"/>
                <a:cs typeface="Calibri"/>
              </a:rPr>
              <a:t>o</a:t>
            </a:r>
            <a:r>
              <a:rPr dirty="0">
                <a:solidFill>
                  <a:srgbClr val="00AF50"/>
                </a:solidFill>
                <a:latin typeface="Calibri"/>
                <a:cs typeface="Calibri"/>
              </a:rPr>
              <a:t>.</a:t>
            </a:r>
            <a:r>
              <a:rPr spc="14" dirty="0">
                <a:solidFill>
                  <a:srgbClr val="00AF50"/>
                </a:solidFill>
                <a:latin typeface="Calibri"/>
                <a:cs typeface="Calibri"/>
              </a:rPr>
              <a:t> </a:t>
            </a:r>
            <a:r>
              <a:rPr spc="4" dirty="0">
                <a:solidFill>
                  <a:srgbClr val="00AF50"/>
                </a:solidFill>
                <a:latin typeface="Calibri"/>
                <a:cs typeface="Calibri"/>
              </a:rPr>
              <a:t>B</a:t>
            </a:r>
            <a:r>
              <a:rPr dirty="0">
                <a:solidFill>
                  <a:srgbClr val="00AF50"/>
                </a:solidFill>
                <a:latin typeface="Calibri"/>
                <a:cs typeface="Calibri"/>
              </a:rPr>
              <a:t>oc</a:t>
            </a:r>
            <a:r>
              <a:rPr spc="-9" dirty="0">
                <a:solidFill>
                  <a:srgbClr val="00AF50"/>
                </a:solidFill>
                <a:latin typeface="Calibri"/>
                <a:cs typeface="Calibri"/>
              </a:rPr>
              <a:t>i</a:t>
            </a:r>
            <a:r>
              <a:rPr spc="-4" dirty="0">
                <a:solidFill>
                  <a:srgbClr val="00AF50"/>
                </a:solidFill>
                <a:latin typeface="Calibri"/>
                <a:cs typeface="Calibri"/>
              </a:rPr>
              <a:t>o</a:t>
            </a:r>
            <a:r>
              <a:rPr dirty="0">
                <a:solidFill>
                  <a:srgbClr val="00AF50"/>
                </a:solidFill>
                <a:latin typeface="Calibri"/>
                <a:cs typeface="Calibri"/>
              </a:rPr>
              <a:t>.</a:t>
            </a:r>
            <a:endParaRPr dirty="0">
              <a:latin typeface="Calibri"/>
              <a:cs typeface="Calibri"/>
            </a:endParaRPr>
          </a:p>
          <a:p>
            <a:pPr marL="91439">
              <a:lnSpc>
                <a:spcPct val="101725"/>
              </a:lnSpc>
              <a:spcBef>
                <a:spcPts val="110"/>
              </a:spcBef>
            </a:pPr>
            <a:r>
              <a:rPr dirty="0">
                <a:solidFill>
                  <a:srgbClr val="FFFF66"/>
                </a:solidFill>
                <a:latin typeface="Arial"/>
                <a:cs typeface="Arial"/>
              </a:rPr>
              <a:t>•  </a:t>
            </a:r>
            <a:r>
              <a:rPr spc="134" dirty="0">
                <a:solidFill>
                  <a:srgbClr val="FFFF66"/>
                </a:solidFill>
                <a:latin typeface="Arial"/>
                <a:cs typeface="Arial"/>
              </a:rPr>
              <a:t> </a:t>
            </a:r>
            <a:r>
              <a:rPr dirty="0">
                <a:solidFill>
                  <a:srgbClr val="FFFF66"/>
                </a:solidFill>
                <a:latin typeface="Calibri"/>
                <a:cs typeface="Calibri"/>
              </a:rPr>
              <a:t>D</a:t>
            </a:r>
            <a:r>
              <a:rPr spc="-9" dirty="0">
                <a:solidFill>
                  <a:srgbClr val="FFFF66"/>
                </a:solidFill>
                <a:latin typeface="Calibri"/>
                <a:cs typeface="Calibri"/>
              </a:rPr>
              <a:t>e</a:t>
            </a:r>
            <a:r>
              <a:rPr dirty="0">
                <a:solidFill>
                  <a:srgbClr val="FFFF66"/>
                </a:solidFill>
                <a:latin typeface="Calibri"/>
                <a:cs typeface="Calibri"/>
              </a:rPr>
              <a:t>fi</a:t>
            </a:r>
            <a:r>
              <a:rPr spc="-9" dirty="0">
                <a:solidFill>
                  <a:srgbClr val="FFFF66"/>
                </a:solidFill>
                <a:latin typeface="Calibri"/>
                <a:cs typeface="Calibri"/>
              </a:rPr>
              <a:t>c</a:t>
            </a:r>
            <a:r>
              <a:rPr spc="-4" dirty="0">
                <a:solidFill>
                  <a:srgbClr val="FFFF66"/>
                </a:solidFill>
                <a:latin typeface="Calibri"/>
                <a:cs typeface="Calibri"/>
              </a:rPr>
              <a:t>i</a:t>
            </a:r>
            <a:r>
              <a:rPr dirty="0">
                <a:solidFill>
                  <a:srgbClr val="FFFF66"/>
                </a:solidFill>
                <a:latin typeface="Calibri"/>
                <a:cs typeface="Calibri"/>
              </a:rPr>
              <a:t>e</a:t>
            </a:r>
            <a:r>
              <a:rPr spc="4" dirty="0">
                <a:solidFill>
                  <a:srgbClr val="FFFF66"/>
                </a:solidFill>
                <a:latin typeface="Calibri"/>
                <a:cs typeface="Calibri"/>
              </a:rPr>
              <a:t>n</a:t>
            </a:r>
            <a:r>
              <a:rPr spc="-4" dirty="0">
                <a:solidFill>
                  <a:srgbClr val="FFFF66"/>
                </a:solidFill>
                <a:latin typeface="Calibri"/>
                <a:cs typeface="Calibri"/>
              </a:rPr>
              <a:t>ci</a:t>
            </a:r>
            <a:r>
              <a:rPr dirty="0">
                <a:solidFill>
                  <a:srgbClr val="FFFF66"/>
                </a:solidFill>
                <a:latin typeface="Calibri"/>
                <a:cs typeface="Calibri"/>
              </a:rPr>
              <a:t>a</a:t>
            </a:r>
            <a:r>
              <a:rPr spc="39" dirty="0">
                <a:solidFill>
                  <a:srgbClr val="FFFF66"/>
                </a:solidFill>
                <a:latin typeface="Calibri"/>
                <a:cs typeface="Calibri"/>
              </a:rPr>
              <a:t> </a:t>
            </a:r>
            <a:r>
              <a:rPr spc="4" dirty="0">
                <a:solidFill>
                  <a:srgbClr val="FFFF66"/>
                </a:solidFill>
                <a:latin typeface="Calibri"/>
                <a:cs typeface="Calibri"/>
              </a:rPr>
              <a:t>d</a:t>
            </a:r>
            <a:r>
              <a:rPr dirty="0">
                <a:solidFill>
                  <a:srgbClr val="FFFF66"/>
                </a:solidFill>
                <a:latin typeface="Calibri"/>
                <a:cs typeface="Calibri"/>
              </a:rPr>
              <a:t>e</a:t>
            </a:r>
            <a:r>
              <a:rPr spc="4" dirty="0">
                <a:solidFill>
                  <a:srgbClr val="FFFF66"/>
                </a:solidFill>
                <a:latin typeface="Calibri"/>
                <a:cs typeface="Calibri"/>
              </a:rPr>
              <a:t> </a:t>
            </a:r>
            <a:r>
              <a:rPr spc="-19" dirty="0">
                <a:solidFill>
                  <a:srgbClr val="FFFF66"/>
                </a:solidFill>
                <a:latin typeface="Calibri"/>
                <a:cs typeface="Calibri"/>
              </a:rPr>
              <a:t>c</a:t>
            </a:r>
            <a:r>
              <a:rPr dirty="0">
                <a:solidFill>
                  <a:srgbClr val="FFFF66"/>
                </a:solidFill>
                <a:latin typeface="Calibri"/>
                <a:cs typeface="Calibri"/>
              </a:rPr>
              <a:t>obal</a:t>
            </a:r>
            <a:r>
              <a:rPr spc="-14" dirty="0">
                <a:solidFill>
                  <a:srgbClr val="FFFF66"/>
                </a:solidFill>
                <a:latin typeface="Calibri"/>
                <a:cs typeface="Calibri"/>
              </a:rPr>
              <a:t>t</a:t>
            </a:r>
            <a:r>
              <a:rPr dirty="0">
                <a:solidFill>
                  <a:srgbClr val="FFFF66"/>
                </a:solidFill>
                <a:latin typeface="Calibri"/>
                <a:cs typeface="Calibri"/>
              </a:rPr>
              <a:t>o.</a:t>
            </a:r>
            <a:r>
              <a:rPr spc="14" dirty="0">
                <a:solidFill>
                  <a:srgbClr val="FFFF66"/>
                </a:solidFill>
                <a:latin typeface="Calibri"/>
                <a:cs typeface="Calibri"/>
              </a:rPr>
              <a:t> </a:t>
            </a:r>
            <a:r>
              <a:rPr dirty="0">
                <a:solidFill>
                  <a:srgbClr val="FFFF66"/>
                </a:solidFill>
                <a:latin typeface="Calibri"/>
                <a:cs typeface="Calibri"/>
              </a:rPr>
              <a:t>An</a:t>
            </a:r>
            <a:r>
              <a:rPr spc="9" dirty="0">
                <a:solidFill>
                  <a:srgbClr val="FFFF66"/>
                </a:solidFill>
                <a:latin typeface="Calibri"/>
                <a:cs typeface="Calibri"/>
              </a:rPr>
              <a:t>e</a:t>
            </a:r>
            <a:r>
              <a:rPr dirty="0">
                <a:solidFill>
                  <a:srgbClr val="FFFF66"/>
                </a:solidFill>
                <a:latin typeface="Calibri"/>
                <a:cs typeface="Calibri"/>
              </a:rPr>
              <a:t>mia p</a:t>
            </a:r>
            <a:r>
              <a:rPr spc="4" dirty="0">
                <a:solidFill>
                  <a:srgbClr val="FFFF66"/>
                </a:solidFill>
                <a:latin typeface="Calibri"/>
                <a:cs typeface="Calibri"/>
              </a:rPr>
              <a:t>e</a:t>
            </a:r>
            <a:r>
              <a:rPr dirty="0">
                <a:solidFill>
                  <a:srgbClr val="FFFF66"/>
                </a:solidFill>
                <a:latin typeface="Calibri"/>
                <a:cs typeface="Calibri"/>
              </a:rPr>
              <a:t>rn</a:t>
            </a:r>
            <a:r>
              <a:rPr spc="-4" dirty="0">
                <a:solidFill>
                  <a:srgbClr val="FFFF66"/>
                </a:solidFill>
                <a:latin typeface="Calibri"/>
                <a:cs typeface="Calibri"/>
              </a:rPr>
              <a:t>ici</a:t>
            </a:r>
            <a:r>
              <a:rPr dirty="0">
                <a:solidFill>
                  <a:srgbClr val="FFFF66"/>
                </a:solidFill>
                <a:latin typeface="Calibri"/>
                <a:cs typeface="Calibri"/>
              </a:rPr>
              <a:t>osa</a:t>
            </a:r>
            <a:endParaRPr dirty="0">
              <a:latin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1869948" y="1368553"/>
            <a:ext cx="4273296" cy="1767839"/>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p:nvPr/>
        </p:nvSpPr>
        <p:spPr>
          <a:xfrm>
            <a:off x="1844040" y="1362455"/>
            <a:ext cx="4241292" cy="1816608"/>
          </a:xfrm>
          <a:prstGeom prst="rect">
            <a:avLst/>
          </a:prstGeom>
          <a:blipFill>
            <a:blip r:embed="rId3" cstate="print"/>
            <a:stretch>
              <a:fillRect/>
            </a:stretch>
          </a:blipFill>
        </p:spPr>
        <p:txBody>
          <a:bodyPr wrap="square" lIns="0" tIns="0" rIns="0" bIns="0" rtlCol="0">
            <a:noAutofit/>
          </a:bodyPr>
          <a:lstStyle/>
          <a:p>
            <a:endParaRPr/>
          </a:p>
        </p:txBody>
      </p:sp>
      <p:sp>
        <p:nvSpPr>
          <p:cNvPr id="9" name="object 9"/>
          <p:cNvSpPr/>
          <p:nvPr/>
        </p:nvSpPr>
        <p:spPr>
          <a:xfrm>
            <a:off x="1917192" y="1395984"/>
            <a:ext cx="4178808" cy="1673352"/>
          </a:xfrm>
          <a:prstGeom prst="rect">
            <a:avLst/>
          </a:prstGeom>
          <a:blipFill>
            <a:blip r:embed="rId4" cstate="print"/>
            <a:stretch>
              <a:fillRect/>
            </a:stretch>
          </a:blipFill>
        </p:spPr>
        <p:txBody>
          <a:bodyPr wrap="square" lIns="0" tIns="0" rIns="0" bIns="0" rtlCol="0">
            <a:noAutofit/>
          </a:bodyPr>
          <a:lstStyle/>
          <a:p>
            <a:endParaRPr/>
          </a:p>
        </p:txBody>
      </p:sp>
      <p:sp>
        <p:nvSpPr>
          <p:cNvPr id="10" name="object 10"/>
          <p:cNvSpPr/>
          <p:nvPr/>
        </p:nvSpPr>
        <p:spPr>
          <a:xfrm>
            <a:off x="1917192" y="1395984"/>
            <a:ext cx="4178808" cy="1673352"/>
          </a:xfrm>
          <a:custGeom>
            <a:avLst/>
            <a:gdLst/>
            <a:ahLst/>
            <a:cxnLst/>
            <a:rect l="l" t="t" r="r" b="b"/>
            <a:pathLst>
              <a:path w="4178808" h="1673352">
                <a:moveTo>
                  <a:pt x="0" y="1673352"/>
                </a:moveTo>
                <a:lnTo>
                  <a:pt x="4178808" y="1673352"/>
                </a:lnTo>
                <a:lnTo>
                  <a:pt x="4178808" y="0"/>
                </a:lnTo>
                <a:lnTo>
                  <a:pt x="0" y="0"/>
                </a:lnTo>
                <a:lnTo>
                  <a:pt x="0" y="1673352"/>
                </a:lnTo>
                <a:close/>
              </a:path>
            </a:pathLst>
          </a:custGeom>
          <a:ln w="9144">
            <a:solidFill>
              <a:srgbClr val="7C5F9F"/>
            </a:solidFill>
          </a:ln>
        </p:spPr>
        <p:txBody>
          <a:bodyPr wrap="square" lIns="0" tIns="0" rIns="0" bIns="0" rtlCol="0">
            <a:noAutofit/>
          </a:bodyPr>
          <a:lstStyle/>
          <a:p>
            <a:endParaRPr/>
          </a:p>
        </p:txBody>
      </p:sp>
      <p:sp>
        <p:nvSpPr>
          <p:cNvPr id="11" name="object 11"/>
          <p:cNvSpPr/>
          <p:nvPr/>
        </p:nvSpPr>
        <p:spPr>
          <a:xfrm>
            <a:off x="6460236" y="1385315"/>
            <a:ext cx="3825240" cy="1240536"/>
          </a:xfrm>
          <a:prstGeom prst="rect">
            <a:avLst/>
          </a:prstGeom>
          <a:blipFill>
            <a:blip r:embed="rId5" cstate="print"/>
            <a:stretch>
              <a:fillRect/>
            </a:stretch>
          </a:blipFill>
        </p:spPr>
        <p:txBody>
          <a:bodyPr wrap="square" lIns="0" tIns="0" rIns="0" bIns="0" rtlCol="0">
            <a:noAutofit/>
          </a:bodyPr>
          <a:lstStyle/>
          <a:p>
            <a:endParaRPr/>
          </a:p>
        </p:txBody>
      </p:sp>
      <p:sp>
        <p:nvSpPr>
          <p:cNvPr id="12" name="object 12"/>
          <p:cNvSpPr/>
          <p:nvPr/>
        </p:nvSpPr>
        <p:spPr>
          <a:xfrm>
            <a:off x="6434329" y="1379220"/>
            <a:ext cx="3875531" cy="1295400"/>
          </a:xfrm>
          <a:prstGeom prst="rect">
            <a:avLst/>
          </a:prstGeom>
          <a:blipFill>
            <a:blip r:embed="rId6" cstate="print"/>
            <a:stretch>
              <a:fillRect/>
            </a:stretch>
          </a:blipFill>
        </p:spPr>
        <p:txBody>
          <a:bodyPr wrap="square" lIns="0" tIns="0" rIns="0" bIns="0" rtlCol="0">
            <a:noAutofit/>
          </a:bodyPr>
          <a:lstStyle/>
          <a:p>
            <a:endParaRPr/>
          </a:p>
        </p:txBody>
      </p:sp>
      <p:sp>
        <p:nvSpPr>
          <p:cNvPr id="13" name="object 13"/>
          <p:cNvSpPr/>
          <p:nvPr/>
        </p:nvSpPr>
        <p:spPr>
          <a:xfrm>
            <a:off x="6507480" y="1412748"/>
            <a:ext cx="3730752" cy="1146048"/>
          </a:xfrm>
          <a:prstGeom prst="rect">
            <a:avLst/>
          </a:prstGeom>
          <a:blipFill>
            <a:blip r:embed="rId7" cstate="print"/>
            <a:stretch>
              <a:fillRect/>
            </a:stretch>
          </a:blipFill>
        </p:spPr>
        <p:txBody>
          <a:bodyPr wrap="square" lIns="0" tIns="0" rIns="0" bIns="0" rtlCol="0">
            <a:noAutofit/>
          </a:bodyPr>
          <a:lstStyle/>
          <a:p>
            <a:endParaRPr/>
          </a:p>
        </p:txBody>
      </p:sp>
      <p:sp>
        <p:nvSpPr>
          <p:cNvPr id="14" name="object 14"/>
          <p:cNvSpPr/>
          <p:nvPr/>
        </p:nvSpPr>
        <p:spPr>
          <a:xfrm>
            <a:off x="6507480" y="1412748"/>
            <a:ext cx="3730752" cy="1146048"/>
          </a:xfrm>
          <a:custGeom>
            <a:avLst/>
            <a:gdLst/>
            <a:ahLst/>
            <a:cxnLst/>
            <a:rect l="l" t="t" r="r" b="b"/>
            <a:pathLst>
              <a:path w="3730752" h="1146048">
                <a:moveTo>
                  <a:pt x="0" y="1146048"/>
                </a:moveTo>
                <a:lnTo>
                  <a:pt x="3730752" y="1146048"/>
                </a:lnTo>
                <a:lnTo>
                  <a:pt x="3730752" y="0"/>
                </a:lnTo>
                <a:lnTo>
                  <a:pt x="0" y="0"/>
                </a:lnTo>
                <a:lnTo>
                  <a:pt x="0" y="1146048"/>
                </a:lnTo>
                <a:close/>
              </a:path>
            </a:pathLst>
          </a:custGeom>
          <a:ln w="9144">
            <a:solidFill>
              <a:srgbClr val="46AAC5"/>
            </a:solidFill>
          </a:ln>
        </p:spPr>
        <p:txBody>
          <a:bodyPr wrap="square" lIns="0" tIns="0" rIns="0" bIns="0" rtlCol="0">
            <a:noAutofit/>
          </a:bodyPr>
          <a:lstStyle/>
          <a:p>
            <a:endParaRPr/>
          </a:p>
        </p:txBody>
      </p:sp>
      <p:sp>
        <p:nvSpPr>
          <p:cNvPr id="15" name="object 15"/>
          <p:cNvSpPr/>
          <p:nvPr/>
        </p:nvSpPr>
        <p:spPr>
          <a:xfrm>
            <a:off x="2304288" y="3165348"/>
            <a:ext cx="3218688" cy="3290316"/>
          </a:xfrm>
          <a:prstGeom prst="rect">
            <a:avLst/>
          </a:prstGeom>
          <a:blipFill>
            <a:blip r:embed="rId8" cstate="print"/>
            <a:stretch>
              <a:fillRect/>
            </a:stretch>
          </a:blipFill>
        </p:spPr>
        <p:txBody>
          <a:bodyPr wrap="square" lIns="0" tIns="0" rIns="0" bIns="0" rtlCol="0">
            <a:noAutofit/>
          </a:bodyPr>
          <a:lstStyle/>
          <a:p>
            <a:endParaRPr/>
          </a:p>
        </p:txBody>
      </p:sp>
      <p:sp>
        <p:nvSpPr>
          <p:cNvPr id="16" name="object 16"/>
          <p:cNvSpPr/>
          <p:nvPr/>
        </p:nvSpPr>
        <p:spPr>
          <a:xfrm>
            <a:off x="2496312" y="3357373"/>
            <a:ext cx="2834640" cy="2906267"/>
          </a:xfrm>
          <a:prstGeom prst="rect">
            <a:avLst/>
          </a:prstGeom>
          <a:blipFill>
            <a:blip r:embed="rId9" cstate="print"/>
            <a:stretch>
              <a:fillRect/>
            </a:stretch>
          </a:blipFill>
        </p:spPr>
        <p:txBody>
          <a:bodyPr wrap="square" lIns="0" tIns="0" rIns="0" bIns="0" rtlCol="0">
            <a:noAutofit/>
          </a:bodyPr>
          <a:lstStyle/>
          <a:p>
            <a:endParaRPr/>
          </a:p>
        </p:txBody>
      </p:sp>
      <p:sp>
        <p:nvSpPr>
          <p:cNvPr id="17" name="object 17"/>
          <p:cNvSpPr/>
          <p:nvPr/>
        </p:nvSpPr>
        <p:spPr>
          <a:xfrm>
            <a:off x="6505957" y="2894076"/>
            <a:ext cx="1554479" cy="1752600"/>
          </a:xfrm>
          <a:prstGeom prst="rect">
            <a:avLst/>
          </a:prstGeom>
          <a:blipFill>
            <a:blip r:embed="rId10" cstate="print"/>
            <a:stretch>
              <a:fillRect/>
            </a:stretch>
          </a:blipFill>
        </p:spPr>
        <p:txBody>
          <a:bodyPr wrap="square" lIns="0" tIns="0" rIns="0" bIns="0" rtlCol="0">
            <a:noAutofit/>
          </a:bodyPr>
          <a:lstStyle/>
          <a:p>
            <a:endParaRPr/>
          </a:p>
        </p:txBody>
      </p:sp>
      <p:sp>
        <p:nvSpPr>
          <p:cNvPr id="18" name="object 18"/>
          <p:cNvSpPr/>
          <p:nvPr/>
        </p:nvSpPr>
        <p:spPr>
          <a:xfrm>
            <a:off x="7738872" y="2971800"/>
            <a:ext cx="1490472" cy="1679448"/>
          </a:xfrm>
          <a:prstGeom prst="rect">
            <a:avLst/>
          </a:prstGeom>
          <a:blipFill>
            <a:blip r:embed="rId11" cstate="print"/>
            <a:stretch>
              <a:fillRect/>
            </a:stretch>
          </a:blipFill>
        </p:spPr>
        <p:txBody>
          <a:bodyPr wrap="square" lIns="0" tIns="0" rIns="0" bIns="0" rtlCol="0">
            <a:noAutofit/>
          </a:bodyPr>
          <a:lstStyle/>
          <a:p>
            <a:endParaRPr/>
          </a:p>
        </p:txBody>
      </p:sp>
      <p:sp>
        <p:nvSpPr>
          <p:cNvPr id="19" name="object 19"/>
          <p:cNvSpPr/>
          <p:nvPr/>
        </p:nvSpPr>
        <p:spPr>
          <a:xfrm>
            <a:off x="9226297" y="2851404"/>
            <a:ext cx="1098803" cy="1752600"/>
          </a:xfrm>
          <a:prstGeom prst="rect">
            <a:avLst/>
          </a:prstGeom>
          <a:blipFill>
            <a:blip r:embed="rId12" cstate="print"/>
            <a:stretch>
              <a:fillRect/>
            </a:stretch>
          </a:blipFill>
        </p:spPr>
        <p:txBody>
          <a:bodyPr wrap="square" lIns="0" tIns="0" rIns="0" bIns="0" rtlCol="0">
            <a:noAutofit/>
          </a:bodyPr>
          <a:lstStyle/>
          <a:p>
            <a:endParaRPr/>
          </a:p>
        </p:txBody>
      </p:sp>
      <p:sp>
        <p:nvSpPr>
          <p:cNvPr id="20" name="object 20"/>
          <p:cNvSpPr/>
          <p:nvPr/>
        </p:nvSpPr>
        <p:spPr>
          <a:xfrm>
            <a:off x="9179053" y="4122420"/>
            <a:ext cx="1060703" cy="1784604"/>
          </a:xfrm>
          <a:prstGeom prst="rect">
            <a:avLst/>
          </a:prstGeom>
          <a:blipFill>
            <a:blip r:embed="rId13" cstate="print"/>
            <a:stretch>
              <a:fillRect/>
            </a:stretch>
          </a:blipFill>
        </p:spPr>
        <p:txBody>
          <a:bodyPr wrap="square" lIns="0" tIns="0" rIns="0" bIns="0" rtlCol="0">
            <a:noAutofit/>
          </a:bodyPr>
          <a:lstStyle/>
          <a:p>
            <a:endParaRPr/>
          </a:p>
        </p:txBody>
      </p:sp>
      <p:sp>
        <p:nvSpPr>
          <p:cNvPr id="21" name="object 21"/>
          <p:cNvSpPr/>
          <p:nvPr/>
        </p:nvSpPr>
        <p:spPr>
          <a:xfrm>
            <a:off x="8014716" y="4158996"/>
            <a:ext cx="1210056" cy="2039112"/>
          </a:xfrm>
          <a:prstGeom prst="rect">
            <a:avLst/>
          </a:prstGeom>
          <a:blipFill>
            <a:blip r:embed="rId14" cstate="print"/>
            <a:stretch>
              <a:fillRect/>
            </a:stretch>
          </a:blipFill>
        </p:spPr>
        <p:txBody>
          <a:bodyPr wrap="square" lIns="0" tIns="0" rIns="0" bIns="0" rtlCol="0">
            <a:noAutofit/>
          </a:bodyPr>
          <a:lstStyle/>
          <a:p>
            <a:endParaRPr/>
          </a:p>
        </p:txBody>
      </p:sp>
      <p:sp>
        <p:nvSpPr>
          <p:cNvPr id="22" name="object 22"/>
          <p:cNvSpPr/>
          <p:nvPr/>
        </p:nvSpPr>
        <p:spPr>
          <a:xfrm>
            <a:off x="6539485" y="4172712"/>
            <a:ext cx="1754123" cy="1685544"/>
          </a:xfrm>
          <a:prstGeom prst="rect">
            <a:avLst/>
          </a:prstGeom>
          <a:blipFill>
            <a:blip r:embed="rId15" cstate="print"/>
            <a:stretch>
              <a:fillRect/>
            </a:stretch>
          </a:blipFill>
        </p:spPr>
        <p:txBody>
          <a:bodyPr wrap="square" lIns="0" tIns="0" rIns="0" bIns="0" rtlCol="0">
            <a:noAutofit/>
          </a:bodyPr>
          <a:lstStyle/>
          <a:p>
            <a:endParaRPr/>
          </a:p>
        </p:txBody>
      </p:sp>
      <p:sp>
        <p:nvSpPr>
          <p:cNvPr id="5" name="object 5"/>
          <p:cNvSpPr txBox="1"/>
          <p:nvPr/>
        </p:nvSpPr>
        <p:spPr>
          <a:xfrm>
            <a:off x="3989578" y="666649"/>
            <a:ext cx="4293720" cy="606653"/>
          </a:xfrm>
          <a:prstGeom prst="rect">
            <a:avLst/>
          </a:prstGeom>
        </p:spPr>
        <p:txBody>
          <a:bodyPr wrap="square" lIns="0" tIns="0" rIns="0" bIns="0" rtlCol="0">
            <a:noAutofit/>
          </a:bodyPr>
          <a:lstStyle/>
          <a:p>
            <a:pPr algn="ctr">
              <a:lnSpc>
                <a:spcPts val="2140"/>
              </a:lnSpc>
              <a:spcBef>
                <a:spcPts val="107"/>
              </a:spcBef>
            </a:pPr>
            <a:r>
              <a:rPr sz="3000" b="1" baseline="2730" dirty="0">
                <a:solidFill>
                  <a:srgbClr val="FF0000"/>
                </a:solidFill>
                <a:latin typeface="Calibri"/>
                <a:cs typeface="Calibri"/>
              </a:rPr>
              <a:t>G</a:t>
            </a:r>
            <a:r>
              <a:rPr sz="3000" b="1" spc="-44" baseline="2730" dirty="0">
                <a:solidFill>
                  <a:srgbClr val="FF0000"/>
                </a:solidFill>
                <a:latin typeface="Calibri"/>
                <a:cs typeface="Calibri"/>
              </a:rPr>
              <a:t>E</a:t>
            </a:r>
            <a:r>
              <a:rPr sz="3000" b="1" baseline="2730" dirty="0">
                <a:solidFill>
                  <a:srgbClr val="FF0000"/>
                </a:solidFill>
                <a:latin typeface="Calibri"/>
                <a:cs typeface="Calibri"/>
              </a:rPr>
              <a:t>OMEDIC</a:t>
            </a:r>
            <a:r>
              <a:rPr sz="3000" b="1" spc="4" baseline="2730" dirty="0">
                <a:solidFill>
                  <a:srgbClr val="FF0000"/>
                </a:solidFill>
                <a:latin typeface="Calibri"/>
                <a:cs typeface="Calibri"/>
              </a:rPr>
              <a:t>I</a:t>
            </a:r>
            <a:r>
              <a:rPr sz="3000" b="1" baseline="2730" dirty="0">
                <a:solidFill>
                  <a:srgbClr val="FF0000"/>
                </a:solidFill>
                <a:latin typeface="Calibri"/>
                <a:cs typeface="Calibri"/>
              </a:rPr>
              <a:t>NA EN</a:t>
            </a:r>
            <a:r>
              <a:rPr sz="3000" b="1" spc="-9" baseline="2730" dirty="0">
                <a:solidFill>
                  <a:srgbClr val="FF0000"/>
                </a:solidFill>
                <a:latin typeface="Calibri"/>
                <a:cs typeface="Calibri"/>
              </a:rPr>
              <a:t> </a:t>
            </a:r>
            <a:r>
              <a:rPr sz="3000" b="1" baseline="2730" dirty="0">
                <a:solidFill>
                  <a:srgbClr val="FF0000"/>
                </a:solidFill>
                <a:latin typeface="Calibri"/>
                <a:cs typeface="Calibri"/>
              </a:rPr>
              <a:t>LA </a:t>
            </a:r>
            <a:r>
              <a:rPr sz="3000" b="1" spc="-9" baseline="2730" dirty="0">
                <a:solidFill>
                  <a:srgbClr val="FF0000"/>
                </a:solidFill>
                <a:latin typeface="Calibri"/>
                <a:cs typeface="Calibri"/>
              </a:rPr>
              <a:t>C</a:t>
            </a:r>
            <a:r>
              <a:rPr sz="3000" b="1" baseline="2730" dirty="0">
                <a:solidFill>
                  <a:srgbClr val="FF0000"/>
                </a:solidFill>
                <a:latin typeface="Calibri"/>
                <a:cs typeface="Calibri"/>
              </a:rPr>
              <a:t>HINA</a:t>
            </a:r>
            <a:r>
              <a:rPr sz="3000" b="1" spc="-4" baseline="2730" dirty="0">
                <a:solidFill>
                  <a:srgbClr val="FF0000"/>
                </a:solidFill>
                <a:latin typeface="Calibri"/>
                <a:cs typeface="Calibri"/>
              </a:rPr>
              <a:t> </a:t>
            </a:r>
            <a:r>
              <a:rPr sz="3000" b="1" baseline="2730" dirty="0">
                <a:solidFill>
                  <a:srgbClr val="FF0000"/>
                </a:solidFill>
                <a:latin typeface="Calibri"/>
                <a:cs typeface="Calibri"/>
              </a:rPr>
              <a:t>ANC</a:t>
            </a:r>
            <a:r>
              <a:rPr sz="3000" b="1" spc="-29" baseline="2730" dirty="0">
                <a:solidFill>
                  <a:srgbClr val="FF0000"/>
                </a:solidFill>
                <a:latin typeface="Calibri"/>
                <a:cs typeface="Calibri"/>
              </a:rPr>
              <a:t>E</a:t>
            </a:r>
            <a:r>
              <a:rPr sz="3000" b="1" spc="-19" baseline="2730" dirty="0">
                <a:solidFill>
                  <a:srgbClr val="FF0000"/>
                </a:solidFill>
                <a:latin typeface="Calibri"/>
                <a:cs typeface="Calibri"/>
              </a:rPr>
              <a:t>S</a:t>
            </a:r>
            <a:r>
              <a:rPr sz="3000" b="1" baseline="2730" dirty="0">
                <a:solidFill>
                  <a:srgbClr val="FF0000"/>
                </a:solidFill>
                <a:latin typeface="Calibri"/>
                <a:cs typeface="Calibri"/>
              </a:rPr>
              <a:t>T</a:t>
            </a:r>
            <a:r>
              <a:rPr sz="3000" b="1" spc="4" baseline="2730" dirty="0">
                <a:solidFill>
                  <a:srgbClr val="FF0000"/>
                </a:solidFill>
                <a:latin typeface="Calibri"/>
                <a:cs typeface="Calibri"/>
              </a:rPr>
              <a:t>R</a:t>
            </a:r>
            <a:r>
              <a:rPr sz="3000" b="1" baseline="2730" dirty="0">
                <a:solidFill>
                  <a:srgbClr val="FF0000"/>
                </a:solidFill>
                <a:latin typeface="Calibri"/>
                <a:cs typeface="Calibri"/>
              </a:rPr>
              <a:t>AL</a:t>
            </a:r>
            <a:endParaRPr sz="2000">
              <a:latin typeface="Calibri"/>
              <a:cs typeface="Calibri"/>
            </a:endParaRPr>
          </a:p>
          <a:p>
            <a:pPr marL="991704" marR="1016732" algn="ctr">
              <a:lnSpc>
                <a:spcPct val="101725"/>
              </a:lnSpc>
              <a:spcBef>
                <a:spcPts val="23"/>
              </a:spcBef>
            </a:pPr>
            <a:r>
              <a:rPr sz="2000" b="1" dirty="0">
                <a:solidFill>
                  <a:srgbClr val="FF0000"/>
                </a:solidFill>
                <a:latin typeface="Calibri"/>
                <a:cs typeface="Calibri"/>
              </a:rPr>
              <a:t>Pb,</a:t>
            </a:r>
            <a:r>
              <a:rPr sz="2000" b="1" spc="-14" dirty="0">
                <a:solidFill>
                  <a:srgbClr val="FF0000"/>
                </a:solidFill>
                <a:latin typeface="Calibri"/>
                <a:cs typeface="Calibri"/>
              </a:rPr>
              <a:t> </a:t>
            </a:r>
            <a:r>
              <a:rPr sz="2000" b="1" dirty="0">
                <a:solidFill>
                  <a:srgbClr val="FF0000"/>
                </a:solidFill>
                <a:latin typeface="Calibri"/>
                <a:cs typeface="Calibri"/>
              </a:rPr>
              <a:t>Au,</a:t>
            </a:r>
            <a:r>
              <a:rPr sz="2000" b="1" spc="-4" dirty="0">
                <a:solidFill>
                  <a:srgbClr val="FF0000"/>
                </a:solidFill>
                <a:latin typeface="Calibri"/>
                <a:cs typeface="Calibri"/>
              </a:rPr>
              <a:t> </a:t>
            </a:r>
            <a:r>
              <a:rPr sz="2000" b="1" dirty="0">
                <a:solidFill>
                  <a:srgbClr val="FF0000"/>
                </a:solidFill>
                <a:latin typeface="Calibri"/>
                <a:cs typeface="Calibri"/>
              </a:rPr>
              <a:t>A</a:t>
            </a:r>
            <a:r>
              <a:rPr sz="2000" b="1" spc="19" dirty="0">
                <a:solidFill>
                  <a:srgbClr val="FF0000"/>
                </a:solidFill>
                <a:latin typeface="Calibri"/>
                <a:cs typeface="Calibri"/>
              </a:rPr>
              <a:t>g</a:t>
            </a:r>
            <a:r>
              <a:rPr sz="2000" b="1" dirty="0">
                <a:solidFill>
                  <a:srgbClr val="FF0000"/>
                </a:solidFill>
                <a:latin typeface="Calibri"/>
                <a:cs typeface="Calibri"/>
              </a:rPr>
              <a:t>, S</a:t>
            </a:r>
            <a:r>
              <a:rPr sz="2000" b="1" spc="4" dirty="0">
                <a:solidFill>
                  <a:srgbClr val="FF0000"/>
                </a:solidFill>
                <a:latin typeface="Calibri"/>
                <a:cs typeface="Calibri"/>
              </a:rPr>
              <a:t>b</a:t>
            </a:r>
            <a:r>
              <a:rPr sz="2000" b="1" dirty="0">
                <a:solidFill>
                  <a:srgbClr val="FF0000"/>
                </a:solidFill>
                <a:latin typeface="Calibri"/>
                <a:cs typeface="Calibri"/>
              </a:rPr>
              <a:t>,</a:t>
            </a:r>
            <a:r>
              <a:rPr sz="2000" b="1" spc="-9" dirty="0">
                <a:solidFill>
                  <a:srgbClr val="FF0000"/>
                </a:solidFill>
                <a:latin typeface="Calibri"/>
                <a:cs typeface="Calibri"/>
              </a:rPr>
              <a:t> </a:t>
            </a:r>
            <a:r>
              <a:rPr sz="2000" b="1" dirty="0">
                <a:solidFill>
                  <a:srgbClr val="FF0000"/>
                </a:solidFill>
                <a:latin typeface="Calibri"/>
                <a:cs typeface="Calibri"/>
              </a:rPr>
              <a:t>Cu,</a:t>
            </a:r>
            <a:r>
              <a:rPr sz="2000" b="1" spc="-9" dirty="0">
                <a:solidFill>
                  <a:srgbClr val="FF0000"/>
                </a:solidFill>
                <a:latin typeface="Calibri"/>
                <a:cs typeface="Calibri"/>
              </a:rPr>
              <a:t> </a:t>
            </a:r>
            <a:r>
              <a:rPr sz="2000" b="1" spc="-19" dirty="0">
                <a:solidFill>
                  <a:srgbClr val="FF0000"/>
                </a:solidFill>
                <a:latin typeface="Calibri"/>
                <a:cs typeface="Calibri"/>
              </a:rPr>
              <a:t>F</a:t>
            </a:r>
            <a:r>
              <a:rPr sz="2000" b="1" dirty="0">
                <a:solidFill>
                  <a:srgbClr val="FF0000"/>
                </a:solidFill>
                <a:latin typeface="Calibri"/>
                <a:cs typeface="Calibri"/>
              </a:rPr>
              <a:t>e</a:t>
            </a:r>
            <a:endParaRPr sz="2000">
              <a:latin typeface="Calibri"/>
              <a:cs typeface="Calibri"/>
            </a:endParaRPr>
          </a:p>
        </p:txBody>
      </p:sp>
      <p:sp>
        <p:nvSpPr>
          <p:cNvPr id="3" name="object 3"/>
          <p:cNvSpPr txBox="1"/>
          <p:nvPr/>
        </p:nvSpPr>
        <p:spPr>
          <a:xfrm>
            <a:off x="6507480" y="1412748"/>
            <a:ext cx="3730752" cy="1146048"/>
          </a:xfrm>
          <a:prstGeom prst="rect">
            <a:avLst/>
          </a:prstGeom>
        </p:spPr>
        <p:txBody>
          <a:bodyPr wrap="square" lIns="0" tIns="0" rIns="0" bIns="0" rtlCol="0">
            <a:noAutofit/>
          </a:bodyPr>
          <a:lstStyle/>
          <a:p>
            <a:pPr marL="92075" marR="53051" algn="just">
              <a:lnSpc>
                <a:spcPts val="1953"/>
              </a:lnSpc>
              <a:spcBef>
                <a:spcPts val="375"/>
              </a:spcBef>
            </a:pPr>
            <a:r>
              <a:rPr sz="1600" dirty="0">
                <a:latin typeface="Calibri"/>
                <a:cs typeface="Calibri"/>
              </a:rPr>
              <a:t>El </a:t>
            </a:r>
            <a:r>
              <a:rPr sz="1600" spc="57" dirty="0">
                <a:latin typeface="Calibri"/>
                <a:cs typeface="Calibri"/>
              </a:rPr>
              <a:t> </a:t>
            </a:r>
            <a:r>
              <a:rPr sz="1600" dirty="0">
                <a:latin typeface="Calibri"/>
                <a:cs typeface="Calibri"/>
              </a:rPr>
              <a:t>a</a:t>
            </a:r>
            <a:r>
              <a:rPr sz="1600" spc="9" dirty="0">
                <a:latin typeface="Calibri"/>
                <a:cs typeface="Calibri"/>
              </a:rPr>
              <a:t>l</a:t>
            </a:r>
            <a:r>
              <a:rPr sz="1600" dirty="0">
                <a:latin typeface="Calibri"/>
                <a:cs typeface="Calibri"/>
              </a:rPr>
              <a:t>q</a:t>
            </a:r>
            <a:r>
              <a:rPr sz="1600" spc="-4" dirty="0">
                <a:latin typeface="Calibri"/>
                <a:cs typeface="Calibri"/>
              </a:rPr>
              <a:t>u</a:t>
            </a:r>
            <a:r>
              <a:rPr sz="1600" dirty="0">
                <a:latin typeface="Calibri"/>
                <a:cs typeface="Calibri"/>
              </a:rPr>
              <a:t>i</a:t>
            </a:r>
            <a:r>
              <a:rPr sz="1600" spc="-9" dirty="0">
                <a:latin typeface="Calibri"/>
                <a:cs typeface="Calibri"/>
              </a:rPr>
              <a:t>m</a:t>
            </a:r>
            <a:r>
              <a:rPr sz="1600" dirty="0">
                <a:latin typeface="Calibri"/>
                <a:cs typeface="Calibri"/>
              </a:rPr>
              <a:t>i</a:t>
            </a:r>
            <a:r>
              <a:rPr sz="1600" spc="-4" dirty="0">
                <a:latin typeface="Calibri"/>
                <a:cs typeface="Calibri"/>
              </a:rPr>
              <a:t>s</a:t>
            </a:r>
            <a:r>
              <a:rPr sz="1600" spc="-19" dirty="0">
                <a:latin typeface="Calibri"/>
                <a:cs typeface="Calibri"/>
              </a:rPr>
              <a:t>t</a:t>
            </a:r>
            <a:r>
              <a:rPr sz="1600" dirty="0">
                <a:latin typeface="Calibri"/>
                <a:cs typeface="Calibri"/>
              </a:rPr>
              <a:t>a  de </a:t>
            </a:r>
            <a:r>
              <a:rPr sz="1600" spc="35" dirty="0">
                <a:latin typeface="Calibri"/>
                <a:cs typeface="Calibri"/>
              </a:rPr>
              <a:t> </a:t>
            </a:r>
            <a:r>
              <a:rPr sz="1600" spc="4" dirty="0">
                <a:latin typeface="Calibri"/>
                <a:cs typeface="Calibri"/>
              </a:rPr>
              <a:t>l</a:t>
            </a:r>
            <a:r>
              <a:rPr sz="1600" dirty="0">
                <a:latin typeface="Calibri"/>
                <a:cs typeface="Calibri"/>
              </a:rPr>
              <a:t>a </a:t>
            </a:r>
            <a:r>
              <a:rPr sz="1600" spc="45" dirty="0">
                <a:latin typeface="Calibri"/>
                <a:cs typeface="Calibri"/>
              </a:rPr>
              <a:t> </a:t>
            </a:r>
            <a:r>
              <a:rPr sz="1600" spc="-9" dirty="0">
                <a:latin typeface="Calibri"/>
                <a:cs typeface="Calibri"/>
              </a:rPr>
              <a:t>d</a:t>
            </a:r>
            <a:r>
              <a:rPr sz="1600" dirty="0">
                <a:latin typeface="Calibri"/>
                <a:cs typeface="Calibri"/>
              </a:rPr>
              <a:t>i</a:t>
            </a:r>
            <a:r>
              <a:rPr sz="1600" spc="4" dirty="0">
                <a:latin typeface="Calibri"/>
                <a:cs typeface="Calibri"/>
              </a:rPr>
              <a:t>n</a:t>
            </a:r>
            <a:r>
              <a:rPr sz="1600" spc="-9" dirty="0">
                <a:latin typeface="Calibri"/>
                <a:cs typeface="Calibri"/>
              </a:rPr>
              <a:t>a</a:t>
            </a:r>
            <a:r>
              <a:rPr sz="1600" spc="-14" dirty="0">
                <a:latin typeface="Calibri"/>
                <a:cs typeface="Calibri"/>
              </a:rPr>
              <a:t>s</a:t>
            </a:r>
            <a:r>
              <a:rPr sz="1600" spc="-9" dirty="0">
                <a:latin typeface="Calibri"/>
                <a:cs typeface="Calibri"/>
              </a:rPr>
              <a:t>t</a:t>
            </a:r>
            <a:r>
              <a:rPr sz="1600" dirty="0">
                <a:latin typeface="Calibri"/>
                <a:cs typeface="Calibri"/>
              </a:rPr>
              <a:t>ía </a:t>
            </a:r>
            <a:r>
              <a:rPr sz="1600" spc="23" dirty="0">
                <a:latin typeface="Calibri"/>
                <a:cs typeface="Calibri"/>
              </a:rPr>
              <a:t> </a:t>
            </a:r>
            <a:r>
              <a:rPr sz="1600" spc="-119" dirty="0">
                <a:latin typeface="Calibri"/>
                <a:cs typeface="Calibri"/>
              </a:rPr>
              <a:t>T</a:t>
            </a:r>
            <a:r>
              <a:rPr sz="1600" dirty="0">
                <a:latin typeface="Calibri"/>
                <a:cs typeface="Calibri"/>
              </a:rPr>
              <a:t>an</a:t>
            </a:r>
            <a:r>
              <a:rPr sz="1600" spc="19" dirty="0">
                <a:latin typeface="Calibri"/>
                <a:cs typeface="Calibri"/>
              </a:rPr>
              <a:t>g</a:t>
            </a:r>
            <a:r>
              <a:rPr sz="1600" dirty="0">
                <a:latin typeface="Calibri"/>
                <a:cs typeface="Calibri"/>
              </a:rPr>
              <a:t>, </a:t>
            </a:r>
            <a:r>
              <a:rPr sz="1600" spc="9" dirty="0">
                <a:latin typeface="Calibri"/>
                <a:cs typeface="Calibri"/>
              </a:rPr>
              <a:t> </a:t>
            </a:r>
            <a:r>
              <a:rPr sz="1600" dirty="0">
                <a:latin typeface="Calibri"/>
                <a:cs typeface="Calibri"/>
              </a:rPr>
              <a:t>Chen </a:t>
            </a:r>
            <a:endParaRPr sz="1600">
              <a:latin typeface="Calibri"/>
              <a:cs typeface="Calibri"/>
            </a:endParaRPr>
          </a:p>
          <a:p>
            <a:pPr marL="92075" marR="53051" algn="just">
              <a:lnSpc>
                <a:spcPts val="1958"/>
              </a:lnSpc>
              <a:spcBef>
                <a:spcPts val="103"/>
              </a:spcBef>
            </a:pPr>
            <a:r>
              <a:rPr sz="1600" dirty="0">
                <a:latin typeface="Calibri"/>
                <a:cs typeface="Calibri"/>
              </a:rPr>
              <a:t>Shao</a:t>
            </a:r>
            <a:r>
              <a:rPr sz="1600" spc="148" dirty="0">
                <a:latin typeface="Calibri"/>
                <a:cs typeface="Calibri"/>
              </a:rPr>
              <a:t> </a:t>
            </a:r>
            <a:r>
              <a:rPr sz="1600" spc="-50" dirty="0">
                <a:latin typeface="Calibri"/>
                <a:cs typeface="Calibri"/>
              </a:rPr>
              <a:t>W</a:t>
            </a:r>
            <a:r>
              <a:rPr sz="1600" dirty="0">
                <a:latin typeface="Calibri"/>
                <a:cs typeface="Calibri"/>
              </a:rPr>
              <a:t>e</a:t>
            </a:r>
            <a:r>
              <a:rPr sz="1600" spc="4" dirty="0">
                <a:latin typeface="Calibri"/>
                <a:cs typeface="Calibri"/>
              </a:rPr>
              <a:t>i</a:t>
            </a:r>
            <a:r>
              <a:rPr sz="1600" dirty="0">
                <a:latin typeface="Calibri"/>
                <a:cs typeface="Calibri"/>
              </a:rPr>
              <a:t>,</a:t>
            </a:r>
            <a:r>
              <a:rPr sz="1600" spc="135" dirty="0">
                <a:latin typeface="Calibri"/>
                <a:cs typeface="Calibri"/>
              </a:rPr>
              <a:t> </a:t>
            </a:r>
            <a:r>
              <a:rPr sz="1600" dirty="0">
                <a:latin typeface="Calibri"/>
                <a:cs typeface="Calibri"/>
              </a:rPr>
              <a:t>d</a:t>
            </a:r>
            <a:r>
              <a:rPr sz="1600" spc="9" dirty="0">
                <a:latin typeface="Calibri"/>
                <a:cs typeface="Calibri"/>
              </a:rPr>
              <a:t>e</a:t>
            </a:r>
            <a:r>
              <a:rPr sz="1600" dirty="0">
                <a:latin typeface="Calibri"/>
                <a:cs typeface="Calibri"/>
              </a:rPr>
              <a:t>cl</a:t>
            </a:r>
            <a:r>
              <a:rPr sz="1600" spc="4" dirty="0">
                <a:latin typeface="Calibri"/>
                <a:cs typeface="Calibri"/>
              </a:rPr>
              <a:t>a</a:t>
            </a:r>
            <a:r>
              <a:rPr sz="1600" spc="-29" dirty="0">
                <a:latin typeface="Calibri"/>
                <a:cs typeface="Calibri"/>
              </a:rPr>
              <a:t>r</a:t>
            </a:r>
            <a:r>
              <a:rPr sz="1600" dirty="0">
                <a:latin typeface="Calibri"/>
                <a:cs typeface="Calibri"/>
              </a:rPr>
              <a:t>ó</a:t>
            </a:r>
            <a:r>
              <a:rPr sz="1600" spc="131" dirty="0">
                <a:latin typeface="Calibri"/>
                <a:cs typeface="Calibri"/>
              </a:rPr>
              <a:t> </a:t>
            </a:r>
            <a:r>
              <a:rPr sz="1600" dirty="0">
                <a:latin typeface="Calibri"/>
                <a:cs typeface="Calibri"/>
              </a:rPr>
              <a:t>que</a:t>
            </a:r>
            <a:r>
              <a:rPr sz="1600" spc="150" dirty="0">
                <a:latin typeface="Calibri"/>
                <a:cs typeface="Calibri"/>
              </a:rPr>
              <a:t> </a:t>
            </a:r>
            <a:r>
              <a:rPr sz="1600" spc="-4" dirty="0">
                <a:latin typeface="Calibri"/>
                <a:cs typeface="Calibri"/>
              </a:rPr>
              <a:t>e</a:t>
            </a:r>
            <a:r>
              <a:rPr sz="1600" dirty="0">
                <a:latin typeface="Calibri"/>
                <a:cs typeface="Calibri"/>
              </a:rPr>
              <a:t>l</a:t>
            </a:r>
            <a:r>
              <a:rPr sz="1600" spc="174" dirty="0">
                <a:latin typeface="Calibri"/>
                <a:cs typeface="Calibri"/>
              </a:rPr>
              <a:t> </a:t>
            </a:r>
            <a:r>
              <a:rPr sz="1600" b="1" spc="-4" dirty="0">
                <a:solidFill>
                  <a:srgbClr val="FF0000"/>
                </a:solidFill>
                <a:latin typeface="Calibri"/>
                <a:cs typeface="Calibri"/>
              </a:rPr>
              <a:t>p</a:t>
            </a:r>
            <a:r>
              <a:rPr sz="1600" b="1" dirty="0">
                <a:solidFill>
                  <a:srgbClr val="FF0000"/>
                </a:solidFill>
                <a:latin typeface="Calibri"/>
                <a:cs typeface="Calibri"/>
              </a:rPr>
              <a:t>l</a:t>
            </a:r>
            <a:r>
              <a:rPr sz="1600" b="1" spc="9" dirty="0">
                <a:solidFill>
                  <a:srgbClr val="FF0000"/>
                </a:solidFill>
                <a:latin typeface="Calibri"/>
                <a:cs typeface="Calibri"/>
              </a:rPr>
              <a:t>o</a:t>
            </a:r>
            <a:r>
              <a:rPr sz="1600" b="1" dirty="0">
                <a:solidFill>
                  <a:srgbClr val="FF0000"/>
                </a:solidFill>
                <a:latin typeface="Calibri"/>
                <a:cs typeface="Calibri"/>
              </a:rPr>
              <a:t>m</a:t>
            </a:r>
            <a:r>
              <a:rPr sz="1600" b="1" spc="-19" dirty="0">
                <a:solidFill>
                  <a:srgbClr val="FF0000"/>
                </a:solidFill>
                <a:latin typeface="Calibri"/>
                <a:cs typeface="Calibri"/>
              </a:rPr>
              <a:t>o</a:t>
            </a:r>
            <a:r>
              <a:rPr sz="1600" b="1" dirty="0">
                <a:solidFill>
                  <a:srgbClr val="FF0000"/>
                </a:solidFill>
                <a:latin typeface="Calibri"/>
                <a:cs typeface="Calibri"/>
              </a:rPr>
              <a:t>,</a:t>
            </a:r>
            <a:r>
              <a:rPr sz="1600" b="1" spc="127" dirty="0">
                <a:solidFill>
                  <a:srgbClr val="FF0000"/>
                </a:solidFill>
                <a:latin typeface="Calibri"/>
                <a:cs typeface="Calibri"/>
              </a:rPr>
              <a:t> </a:t>
            </a:r>
            <a:r>
              <a:rPr sz="1600" b="1" spc="4" dirty="0">
                <a:solidFill>
                  <a:srgbClr val="FF0000"/>
                </a:solidFill>
                <a:latin typeface="Calibri"/>
                <a:cs typeface="Calibri"/>
              </a:rPr>
              <a:t>l</a:t>
            </a:r>
            <a:r>
              <a:rPr sz="1600" b="1" dirty="0">
                <a:solidFill>
                  <a:srgbClr val="FF0000"/>
                </a:solidFill>
                <a:latin typeface="Calibri"/>
                <a:cs typeface="Calibri"/>
              </a:rPr>
              <a:t>a</a:t>
            </a:r>
            <a:r>
              <a:rPr sz="1600" b="1" spc="169" dirty="0">
                <a:solidFill>
                  <a:srgbClr val="FF0000"/>
                </a:solidFill>
                <a:latin typeface="Calibri"/>
                <a:cs typeface="Calibri"/>
              </a:rPr>
              <a:t> </a:t>
            </a:r>
            <a:r>
              <a:rPr sz="1600" b="1" spc="-4" dirty="0">
                <a:solidFill>
                  <a:srgbClr val="FF0000"/>
                </a:solidFill>
                <a:latin typeface="Calibri"/>
                <a:cs typeface="Calibri"/>
              </a:rPr>
              <a:t>p</a:t>
            </a:r>
            <a:r>
              <a:rPr sz="1600" b="1" dirty="0">
                <a:solidFill>
                  <a:srgbClr val="FF0000"/>
                </a:solidFill>
                <a:latin typeface="Calibri"/>
                <a:cs typeface="Calibri"/>
              </a:rPr>
              <a:t>l</a:t>
            </a:r>
            <a:r>
              <a:rPr sz="1600" b="1" spc="-4" dirty="0">
                <a:solidFill>
                  <a:srgbClr val="FF0000"/>
                </a:solidFill>
                <a:latin typeface="Calibri"/>
                <a:cs typeface="Calibri"/>
              </a:rPr>
              <a:t>a</a:t>
            </a:r>
            <a:r>
              <a:rPr sz="1600" b="1" spc="-14" dirty="0">
                <a:solidFill>
                  <a:srgbClr val="FF0000"/>
                </a:solidFill>
                <a:latin typeface="Calibri"/>
                <a:cs typeface="Calibri"/>
              </a:rPr>
              <a:t>t</a:t>
            </a:r>
            <a:r>
              <a:rPr sz="1600" b="1" dirty="0">
                <a:solidFill>
                  <a:srgbClr val="FF0000"/>
                </a:solidFill>
                <a:latin typeface="Calibri"/>
                <a:cs typeface="Calibri"/>
              </a:rPr>
              <a:t>a, </a:t>
            </a:r>
            <a:endParaRPr sz="1600">
              <a:latin typeface="Calibri"/>
              <a:cs typeface="Calibri"/>
            </a:endParaRPr>
          </a:p>
          <a:p>
            <a:pPr marL="92075" marR="53051" algn="just">
              <a:lnSpc>
                <a:spcPts val="1958"/>
              </a:lnSpc>
              <a:spcBef>
                <a:spcPts val="103"/>
              </a:spcBef>
            </a:pPr>
            <a:r>
              <a:rPr sz="1600" b="1" dirty="0">
                <a:solidFill>
                  <a:srgbClr val="FF0000"/>
                </a:solidFill>
                <a:latin typeface="Calibri"/>
                <a:cs typeface="Calibri"/>
              </a:rPr>
              <a:t>el</a:t>
            </a:r>
            <a:r>
              <a:rPr sz="1600" b="1" spc="65" dirty="0">
                <a:solidFill>
                  <a:srgbClr val="FF0000"/>
                </a:solidFill>
                <a:latin typeface="Calibri"/>
                <a:cs typeface="Calibri"/>
              </a:rPr>
              <a:t> </a:t>
            </a:r>
            <a:r>
              <a:rPr sz="1600" b="1" spc="-4" dirty="0">
                <a:solidFill>
                  <a:srgbClr val="FF0000"/>
                </a:solidFill>
                <a:latin typeface="Calibri"/>
                <a:cs typeface="Calibri"/>
              </a:rPr>
              <a:t>c</a:t>
            </a:r>
            <a:r>
              <a:rPr sz="1600" b="1" spc="4" dirty="0">
                <a:solidFill>
                  <a:srgbClr val="FF0000"/>
                </a:solidFill>
                <a:latin typeface="Calibri"/>
                <a:cs typeface="Calibri"/>
              </a:rPr>
              <a:t>o</a:t>
            </a:r>
            <a:r>
              <a:rPr sz="1600" b="1" spc="-4" dirty="0">
                <a:solidFill>
                  <a:srgbClr val="FF0000"/>
                </a:solidFill>
                <a:latin typeface="Calibri"/>
                <a:cs typeface="Calibri"/>
              </a:rPr>
              <a:t>b</a:t>
            </a:r>
            <a:r>
              <a:rPr sz="1600" b="1" spc="-14" dirty="0">
                <a:solidFill>
                  <a:srgbClr val="FF0000"/>
                </a:solidFill>
                <a:latin typeface="Calibri"/>
                <a:cs typeface="Calibri"/>
              </a:rPr>
              <a:t>r</a:t>
            </a:r>
            <a:r>
              <a:rPr sz="1600" b="1" dirty="0">
                <a:solidFill>
                  <a:srgbClr val="FF0000"/>
                </a:solidFill>
                <a:latin typeface="Calibri"/>
                <a:cs typeface="Calibri"/>
              </a:rPr>
              <a:t>e,</a:t>
            </a:r>
            <a:r>
              <a:rPr sz="1600" b="1" spc="30" dirty="0">
                <a:solidFill>
                  <a:srgbClr val="FF0000"/>
                </a:solidFill>
                <a:latin typeface="Calibri"/>
                <a:cs typeface="Calibri"/>
              </a:rPr>
              <a:t> </a:t>
            </a:r>
            <a:r>
              <a:rPr sz="1600" b="1" dirty="0">
                <a:solidFill>
                  <a:srgbClr val="FF0000"/>
                </a:solidFill>
                <a:latin typeface="Calibri"/>
                <a:cs typeface="Calibri"/>
              </a:rPr>
              <a:t>el</a:t>
            </a:r>
            <a:r>
              <a:rPr sz="1600" b="1" spc="65" dirty="0">
                <a:solidFill>
                  <a:srgbClr val="FF0000"/>
                </a:solidFill>
                <a:latin typeface="Calibri"/>
                <a:cs typeface="Calibri"/>
              </a:rPr>
              <a:t> </a:t>
            </a:r>
            <a:r>
              <a:rPr sz="1600" b="1" dirty="0">
                <a:solidFill>
                  <a:srgbClr val="FF0000"/>
                </a:solidFill>
                <a:latin typeface="Calibri"/>
                <a:cs typeface="Calibri"/>
              </a:rPr>
              <a:t>a</a:t>
            </a:r>
            <a:r>
              <a:rPr sz="1600" b="1" spc="-9" dirty="0">
                <a:solidFill>
                  <a:srgbClr val="FF0000"/>
                </a:solidFill>
                <a:latin typeface="Calibri"/>
                <a:cs typeface="Calibri"/>
              </a:rPr>
              <a:t>n</a:t>
            </a:r>
            <a:r>
              <a:rPr sz="1600" b="1" spc="-14" dirty="0">
                <a:solidFill>
                  <a:srgbClr val="FF0000"/>
                </a:solidFill>
                <a:latin typeface="Calibri"/>
                <a:cs typeface="Calibri"/>
              </a:rPr>
              <a:t>t</a:t>
            </a:r>
            <a:r>
              <a:rPr sz="1600" b="1" dirty="0">
                <a:solidFill>
                  <a:srgbClr val="FF0000"/>
                </a:solidFill>
                <a:latin typeface="Calibri"/>
                <a:cs typeface="Calibri"/>
              </a:rPr>
              <a:t>im</a:t>
            </a:r>
            <a:r>
              <a:rPr sz="1600" b="1" spc="4" dirty="0">
                <a:solidFill>
                  <a:srgbClr val="FF0000"/>
                </a:solidFill>
                <a:latin typeface="Calibri"/>
                <a:cs typeface="Calibri"/>
              </a:rPr>
              <a:t>o</a:t>
            </a:r>
            <a:r>
              <a:rPr sz="1600" b="1" spc="-4" dirty="0">
                <a:solidFill>
                  <a:srgbClr val="FF0000"/>
                </a:solidFill>
                <a:latin typeface="Calibri"/>
                <a:cs typeface="Calibri"/>
              </a:rPr>
              <a:t>n</a:t>
            </a:r>
            <a:r>
              <a:rPr sz="1600" b="1" dirty="0">
                <a:solidFill>
                  <a:srgbClr val="FF0000"/>
                </a:solidFill>
                <a:latin typeface="Calibri"/>
                <a:cs typeface="Calibri"/>
              </a:rPr>
              <a:t>i</a:t>
            </a:r>
            <a:r>
              <a:rPr sz="1600" b="1" spc="9" dirty="0">
                <a:solidFill>
                  <a:srgbClr val="FF0000"/>
                </a:solidFill>
                <a:latin typeface="Calibri"/>
                <a:cs typeface="Calibri"/>
              </a:rPr>
              <a:t>o</a:t>
            </a:r>
            <a:r>
              <a:rPr sz="1600" dirty="0">
                <a:latin typeface="Calibri"/>
                <a:cs typeface="Calibri"/>
              </a:rPr>
              <a:t>, </a:t>
            </a:r>
            <a:r>
              <a:rPr sz="1600" b="1" dirty="0">
                <a:solidFill>
                  <a:srgbClr val="FF0000"/>
                </a:solidFill>
                <a:latin typeface="Calibri"/>
                <a:cs typeface="Calibri"/>
              </a:rPr>
              <a:t>el</a:t>
            </a:r>
            <a:r>
              <a:rPr sz="1600" b="1" spc="65" dirty="0">
                <a:solidFill>
                  <a:srgbClr val="FF0000"/>
                </a:solidFill>
                <a:latin typeface="Calibri"/>
                <a:cs typeface="Calibri"/>
              </a:rPr>
              <a:t> </a:t>
            </a:r>
            <a:r>
              <a:rPr sz="1600" b="1" spc="4" dirty="0">
                <a:solidFill>
                  <a:srgbClr val="FF0000"/>
                </a:solidFill>
                <a:latin typeface="Calibri"/>
                <a:cs typeface="Calibri"/>
              </a:rPr>
              <a:t>o</a:t>
            </a:r>
            <a:r>
              <a:rPr sz="1600" b="1" spc="-25" dirty="0">
                <a:solidFill>
                  <a:srgbClr val="FF0000"/>
                </a:solidFill>
                <a:latin typeface="Calibri"/>
                <a:cs typeface="Calibri"/>
              </a:rPr>
              <a:t>r</a:t>
            </a:r>
            <a:r>
              <a:rPr sz="1600" b="1" dirty="0">
                <a:solidFill>
                  <a:srgbClr val="FF0000"/>
                </a:solidFill>
                <a:latin typeface="Calibri"/>
                <a:cs typeface="Calibri"/>
              </a:rPr>
              <a:t>o</a:t>
            </a:r>
            <a:r>
              <a:rPr sz="1600" b="1" spc="54" dirty="0">
                <a:solidFill>
                  <a:srgbClr val="FF0000"/>
                </a:solidFill>
                <a:latin typeface="Calibri"/>
                <a:cs typeface="Calibri"/>
              </a:rPr>
              <a:t> </a:t>
            </a:r>
            <a:r>
              <a:rPr sz="1600" b="1" dirty="0">
                <a:solidFill>
                  <a:srgbClr val="FF0000"/>
                </a:solidFill>
                <a:latin typeface="Calibri"/>
                <a:cs typeface="Calibri"/>
              </a:rPr>
              <a:t>y</a:t>
            </a:r>
            <a:r>
              <a:rPr sz="1600" b="1" spc="64" dirty="0">
                <a:solidFill>
                  <a:srgbClr val="FF0000"/>
                </a:solidFill>
                <a:latin typeface="Calibri"/>
                <a:cs typeface="Calibri"/>
              </a:rPr>
              <a:t> </a:t>
            </a:r>
            <a:r>
              <a:rPr sz="1600" b="1" dirty="0">
                <a:solidFill>
                  <a:srgbClr val="FF0000"/>
                </a:solidFill>
                <a:latin typeface="Calibri"/>
                <a:cs typeface="Calibri"/>
              </a:rPr>
              <a:t>el</a:t>
            </a:r>
            <a:r>
              <a:rPr sz="1600" b="1" spc="40" dirty="0">
                <a:solidFill>
                  <a:srgbClr val="FF0000"/>
                </a:solidFill>
                <a:latin typeface="Calibri"/>
                <a:cs typeface="Calibri"/>
              </a:rPr>
              <a:t> </a:t>
            </a:r>
            <a:r>
              <a:rPr sz="1600" b="1" spc="-4" dirty="0">
                <a:solidFill>
                  <a:srgbClr val="FF0000"/>
                </a:solidFill>
                <a:latin typeface="Calibri"/>
                <a:cs typeface="Calibri"/>
              </a:rPr>
              <a:t>h</a:t>
            </a:r>
            <a:r>
              <a:rPr sz="1600" b="1" dirty="0">
                <a:solidFill>
                  <a:srgbClr val="FF0000"/>
                </a:solidFill>
                <a:latin typeface="Calibri"/>
                <a:cs typeface="Calibri"/>
              </a:rPr>
              <a:t>ie</a:t>
            </a:r>
            <a:r>
              <a:rPr sz="1600" b="1" spc="9" dirty="0">
                <a:solidFill>
                  <a:srgbClr val="FF0000"/>
                </a:solidFill>
                <a:latin typeface="Calibri"/>
                <a:cs typeface="Calibri"/>
              </a:rPr>
              <a:t>r</a:t>
            </a:r>
            <a:r>
              <a:rPr sz="1600" b="1" spc="-29" dirty="0">
                <a:solidFill>
                  <a:srgbClr val="FF0000"/>
                </a:solidFill>
                <a:latin typeface="Calibri"/>
                <a:cs typeface="Calibri"/>
              </a:rPr>
              <a:t>r</a:t>
            </a:r>
            <a:r>
              <a:rPr sz="1600" b="1" dirty="0">
                <a:solidFill>
                  <a:srgbClr val="FF0000"/>
                </a:solidFill>
                <a:latin typeface="Calibri"/>
                <a:cs typeface="Calibri"/>
              </a:rPr>
              <a:t>o </a:t>
            </a:r>
            <a:endParaRPr sz="1600">
              <a:latin typeface="Calibri"/>
              <a:cs typeface="Calibri"/>
            </a:endParaRPr>
          </a:p>
          <a:p>
            <a:pPr marL="92075" marR="53051" algn="just">
              <a:lnSpc>
                <a:spcPts val="1958"/>
              </a:lnSpc>
              <a:spcBef>
                <a:spcPts val="103"/>
              </a:spcBef>
            </a:pPr>
            <a:r>
              <a:rPr sz="1600" dirty="0">
                <a:latin typeface="Calibri"/>
                <a:cs typeface="Calibri"/>
              </a:rPr>
              <a:t>e</a:t>
            </a:r>
            <a:r>
              <a:rPr sz="1600" spc="-39" dirty="0">
                <a:latin typeface="Calibri"/>
                <a:cs typeface="Calibri"/>
              </a:rPr>
              <a:t>r</a:t>
            </a:r>
            <a:r>
              <a:rPr sz="1600" dirty="0">
                <a:latin typeface="Calibri"/>
                <a:cs typeface="Calibri"/>
              </a:rPr>
              <a:t>an</a:t>
            </a:r>
            <a:r>
              <a:rPr sz="1600" spc="-14" dirty="0">
                <a:latin typeface="Calibri"/>
                <a:cs typeface="Calibri"/>
              </a:rPr>
              <a:t> </a:t>
            </a:r>
            <a:r>
              <a:rPr sz="1600" b="1" spc="-9" dirty="0">
                <a:solidFill>
                  <a:srgbClr val="FF0000"/>
                </a:solidFill>
                <a:latin typeface="Calibri"/>
                <a:cs typeface="Calibri"/>
              </a:rPr>
              <a:t>v</a:t>
            </a:r>
            <a:r>
              <a:rPr sz="1600" b="1" dirty="0">
                <a:solidFill>
                  <a:srgbClr val="FF0000"/>
                </a:solidFill>
                <a:latin typeface="Calibri"/>
                <a:cs typeface="Calibri"/>
              </a:rPr>
              <a:t>ene</a:t>
            </a:r>
            <a:r>
              <a:rPr sz="1600" b="1" spc="-9" dirty="0">
                <a:solidFill>
                  <a:srgbClr val="FF0000"/>
                </a:solidFill>
                <a:latin typeface="Calibri"/>
                <a:cs typeface="Calibri"/>
              </a:rPr>
              <a:t>n</a:t>
            </a:r>
            <a:r>
              <a:rPr sz="1600" b="1" spc="4" dirty="0">
                <a:solidFill>
                  <a:srgbClr val="FF0000"/>
                </a:solidFill>
                <a:latin typeface="Calibri"/>
                <a:cs typeface="Calibri"/>
              </a:rPr>
              <a:t>o</a:t>
            </a:r>
            <a:r>
              <a:rPr sz="1600" b="1" dirty="0">
                <a:solidFill>
                  <a:srgbClr val="FF0000"/>
                </a:solidFill>
                <a:latin typeface="Calibri"/>
                <a:cs typeface="Calibri"/>
              </a:rPr>
              <a:t>so</a:t>
            </a:r>
            <a:r>
              <a:rPr sz="1600" b="1" spc="4" dirty="0">
                <a:solidFill>
                  <a:srgbClr val="FF0000"/>
                </a:solidFill>
                <a:latin typeface="Calibri"/>
                <a:cs typeface="Calibri"/>
              </a:rPr>
              <a:t>s</a:t>
            </a:r>
            <a:r>
              <a:rPr sz="1600" dirty="0">
                <a:latin typeface="Calibri"/>
                <a:cs typeface="Calibri"/>
              </a:rPr>
              <a:t>.</a:t>
            </a:r>
            <a:r>
              <a:rPr sz="1600" spc="-59" dirty="0">
                <a:latin typeface="Calibri"/>
                <a:cs typeface="Calibri"/>
              </a:rPr>
              <a:t> </a:t>
            </a:r>
            <a:r>
              <a:rPr sz="1600" spc="-25" dirty="0">
                <a:latin typeface="Calibri"/>
                <a:cs typeface="Calibri"/>
              </a:rPr>
              <a:t>R</a:t>
            </a:r>
            <a:r>
              <a:rPr sz="1600" dirty="0">
                <a:latin typeface="Calibri"/>
                <a:cs typeface="Calibri"/>
              </a:rPr>
              <a:t>e</a:t>
            </a:r>
            <a:r>
              <a:rPr sz="1600" spc="-14" dirty="0">
                <a:latin typeface="Calibri"/>
                <a:cs typeface="Calibri"/>
              </a:rPr>
              <a:t>s</a:t>
            </a:r>
            <a:r>
              <a:rPr sz="1600" spc="4" dirty="0">
                <a:latin typeface="Calibri"/>
                <a:cs typeface="Calibri"/>
              </a:rPr>
              <a:t>t</a:t>
            </a:r>
            <a:r>
              <a:rPr sz="1600" spc="-4" dirty="0">
                <a:latin typeface="Calibri"/>
                <a:cs typeface="Calibri"/>
              </a:rPr>
              <a:t>r</a:t>
            </a:r>
            <a:r>
              <a:rPr sz="1600" spc="4" dirty="0">
                <a:latin typeface="Calibri"/>
                <a:cs typeface="Calibri"/>
              </a:rPr>
              <a:t>i</a:t>
            </a:r>
            <a:r>
              <a:rPr sz="1600" dirty="0">
                <a:latin typeface="Calibri"/>
                <a:cs typeface="Calibri"/>
              </a:rPr>
              <a:t>n</a:t>
            </a:r>
            <a:r>
              <a:rPr sz="1600" spc="4" dirty="0">
                <a:latin typeface="Calibri"/>
                <a:cs typeface="Calibri"/>
              </a:rPr>
              <a:t>gi</a:t>
            </a:r>
            <a:r>
              <a:rPr sz="1600" dirty="0">
                <a:latin typeface="Calibri"/>
                <a:cs typeface="Calibri"/>
              </a:rPr>
              <a:t>e</a:t>
            </a:r>
            <a:r>
              <a:rPr sz="1600" spc="-29" dirty="0">
                <a:latin typeface="Calibri"/>
                <a:cs typeface="Calibri"/>
              </a:rPr>
              <a:t>r</a:t>
            </a:r>
            <a:r>
              <a:rPr sz="1600" dirty="0">
                <a:latin typeface="Calibri"/>
                <a:cs typeface="Calibri"/>
              </a:rPr>
              <a:t>on</a:t>
            </a:r>
            <a:r>
              <a:rPr sz="1600" spc="-52" dirty="0">
                <a:latin typeface="Calibri"/>
                <a:cs typeface="Calibri"/>
              </a:rPr>
              <a:t> </a:t>
            </a:r>
            <a:r>
              <a:rPr sz="1600" dirty="0">
                <a:latin typeface="Calibri"/>
                <a:cs typeface="Calibri"/>
              </a:rPr>
              <a:t>su</a:t>
            </a:r>
            <a:r>
              <a:rPr sz="1600" spc="-14" dirty="0">
                <a:latin typeface="Calibri"/>
                <a:cs typeface="Calibri"/>
              </a:rPr>
              <a:t> </a:t>
            </a:r>
            <a:r>
              <a:rPr sz="1600" dirty="0">
                <a:latin typeface="Calibri"/>
                <a:cs typeface="Calibri"/>
              </a:rPr>
              <a:t>uso.</a:t>
            </a:r>
            <a:endParaRPr sz="1600">
              <a:latin typeface="Calibri"/>
              <a:cs typeface="Calibri"/>
            </a:endParaRPr>
          </a:p>
        </p:txBody>
      </p:sp>
      <p:sp>
        <p:nvSpPr>
          <p:cNvPr id="2" name="object 2"/>
          <p:cNvSpPr txBox="1"/>
          <p:nvPr/>
        </p:nvSpPr>
        <p:spPr>
          <a:xfrm>
            <a:off x="1917192" y="1395984"/>
            <a:ext cx="4178808" cy="1673352"/>
          </a:xfrm>
          <a:prstGeom prst="rect">
            <a:avLst/>
          </a:prstGeom>
        </p:spPr>
        <p:txBody>
          <a:bodyPr wrap="square" lIns="0" tIns="0" rIns="0" bIns="0" rtlCol="0">
            <a:noAutofit/>
          </a:bodyPr>
          <a:lstStyle/>
          <a:p>
            <a:pPr marL="91744">
              <a:lnSpc>
                <a:spcPct val="101725"/>
              </a:lnSpc>
              <a:spcBef>
                <a:spcPts val="375"/>
              </a:spcBef>
            </a:pPr>
            <a:r>
              <a:rPr sz="1600" dirty="0">
                <a:latin typeface="Calibri"/>
                <a:cs typeface="Calibri"/>
              </a:rPr>
              <a:t>Du</a:t>
            </a:r>
            <a:r>
              <a:rPr sz="1600" spc="-34" dirty="0">
                <a:latin typeface="Calibri"/>
                <a:cs typeface="Calibri"/>
              </a:rPr>
              <a:t>r</a:t>
            </a:r>
            <a:r>
              <a:rPr sz="1600" dirty="0">
                <a:latin typeface="Calibri"/>
                <a:cs typeface="Calibri"/>
              </a:rPr>
              <a:t>a</a:t>
            </a:r>
            <a:r>
              <a:rPr sz="1600" spc="-4" dirty="0">
                <a:latin typeface="Calibri"/>
                <a:cs typeface="Calibri"/>
              </a:rPr>
              <a:t>nt</a:t>
            </a:r>
            <a:r>
              <a:rPr sz="1600" dirty="0">
                <a:latin typeface="Calibri"/>
                <a:cs typeface="Calibri"/>
              </a:rPr>
              <a:t>e</a:t>
            </a:r>
            <a:r>
              <a:rPr sz="1600" spc="-42" dirty="0">
                <a:latin typeface="Calibri"/>
                <a:cs typeface="Calibri"/>
              </a:rPr>
              <a:t> </a:t>
            </a:r>
            <a:r>
              <a:rPr sz="1600" spc="4" dirty="0">
                <a:latin typeface="Calibri"/>
                <a:cs typeface="Calibri"/>
              </a:rPr>
              <a:t>l</a:t>
            </a:r>
            <a:r>
              <a:rPr sz="1600" dirty="0">
                <a:latin typeface="Calibri"/>
                <a:cs typeface="Calibri"/>
              </a:rPr>
              <a:t>as</a:t>
            </a:r>
            <a:r>
              <a:rPr sz="1600" spc="-22" dirty="0">
                <a:latin typeface="Calibri"/>
                <a:cs typeface="Calibri"/>
              </a:rPr>
              <a:t> </a:t>
            </a:r>
            <a:r>
              <a:rPr sz="1600" b="1" dirty="0">
                <a:solidFill>
                  <a:srgbClr val="FF0000"/>
                </a:solidFill>
                <a:latin typeface="Calibri"/>
                <a:cs typeface="Calibri"/>
              </a:rPr>
              <a:t>D</a:t>
            </a:r>
            <a:r>
              <a:rPr sz="1600" b="1" spc="4" dirty="0">
                <a:solidFill>
                  <a:srgbClr val="FF0000"/>
                </a:solidFill>
                <a:latin typeface="Calibri"/>
                <a:cs typeface="Calibri"/>
              </a:rPr>
              <a:t>i</a:t>
            </a:r>
            <a:r>
              <a:rPr sz="1600" b="1" spc="-4" dirty="0">
                <a:solidFill>
                  <a:srgbClr val="FF0000"/>
                </a:solidFill>
                <a:latin typeface="Calibri"/>
                <a:cs typeface="Calibri"/>
              </a:rPr>
              <a:t>n</a:t>
            </a:r>
            <a:r>
              <a:rPr sz="1600" b="1" dirty="0">
                <a:solidFill>
                  <a:srgbClr val="FF0000"/>
                </a:solidFill>
                <a:latin typeface="Calibri"/>
                <a:cs typeface="Calibri"/>
              </a:rPr>
              <a:t>a</a:t>
            </a:r>
            <a:r>
              <a:rPr sz="1600" b="1" spc="-9" dirty="0">
                <a:solidFill>
                  <a:srgbClr val="FF0000"/>
                </a:solidFill>
                <a:latin typeface="Calibri"/>
                <a:cs typeface="Calibri"/>
              </a:rPr>
              <a:t>s</a:t>
            </a:r>
            <a:r>
              <a:rPr sz="1600" b="1" dirty="0">
                <a:solidFill>
                  <a:srgbClr val="FF0000"/>
                </a:solidFill>
                <a:latin typeface="Calibri"/>
                <a:cs typeface="Calibri"/>
              </a:rPr>
              <a:t>tí</a:t>
            </a:r>
            <a:r>
              <a:rPr sz="1600" b="1" spc="4" dirty="0">
                <a:solidFill>
                  <a:srgbClr val="FF0000"/>
                </a:solidFill>
                <a:latin typeface="Calibri"/>
                <a:cs typeface="Calibri"/>
              </a:rPr>
              <a:t>a</a:t>
            </a:r>
            <a:r>
              <a:rPr sz="1600" b="1" dirty="0">
                <a:solidFill>
                  <a:srgbClr val="FF0000"/>
                </a:solidFill>
                <a:latin typeface="Calibri"/>
                <a:cs typeface="Calibri"/>
              </a:rPr>
              <a:t>s</a:t>
            </a:r>
            <a:r>
              <a:rPr sz="1600" b="1" spc="-85" dirty="0">
                <a:solidFill>
                  <a:srgbClr val="FF0000"/>
                </a:solidFill>
                <a:latin typeface="Calibri"/>
                <a:cs typeface="Calibri"/>
              </a:rPr>
              <a:t> </a:t>
            </a:r>
            <a:r>
              <a:rPr sz="1600" b="1" dirty="0">
                <a:solidFill>
                  <a:srgbClr val="FF0000"/>
                </a:solidFill>
                <a:latin typeface="Calibri"/>
                <a:cs typeface="Calibri"/>
              </a:rPr>
              <a:t>c</a:t>
            </a:r>
            <a:r>
              <a:rPr sz="1600" b="1" spc="-4" dirty="0">
                <a:solidFill>
                  <a:srgbClr val="FF0000"/>
                </a:solidFill>
                <a:latin typeface="Calibri"/>
                <a:cs typeface="Calibri"/>
              </a:rPr>
              <a:t>h</a:t>
            </a:r>
            <a:r>
              <a:rPr sz="1600" b="1" dirty="0">
                <a:solidFill>
                  <a:srgbClr val="FF0000"/>
                </a:solidFill>
                <a:latin typeface="Calibri"/>
                <a:cs typeface="Calibri"/>
              </a:rPr>
              <a:t>inas</a:t>
            </a:r>
            <a:r>
              <a:rPr sz="1600" b="1" spc="-16" dirty="0">
                <a:solidFill>
                  <a:srgbClr val="FF0000"/>
                </a:solidFill>
                <a:latin typeface="Calibri"/>
                <a:cs typeface="Calibri"/>
              </a:rPr>
              <a:t> </a:t>
            </a:r>
            <a:r>
              <a:rPr sz="1600" b="1" spc="-4" dirty="0">
                <a:solidFill>
                  <a:srgbClr val="FF0000"/>
                </a:solidFill>
                <a:latin typeface="Calibri"/>
                <a:cs typeface="Calibri"/>
              </a:rPr>
              <a:t>d</a:t>
            </a:r>
            <a:r>
              <a:rPr sz="1600" b="1" dirty="0">
                <a:solidFill>
                  <a:srgbClr val="FF0000"/>
                </a:solidFill>
                <a:latin typeface="Calibri"/>
                <a:cs typeface="Calibri"/>
              </a:rPr>
              <a:t>e</a:t>
            </a:r>
            <a:r>
              <a:rPr sz="1600" b="1" spc="-6" dirty="0">
                <a:solidFill>
                  <a:srgbClr val="FF0000"/>
                </a:solidFill>
                <a:latin typeface="Calibri"/>
                <a:cs typeface="Calibri"/>
              </a:rPr>
              <a:t> </a:t>
            </a:r>
            <a:r>
              <a:rPr sz="1600" b="1" dirty="0">
                <a:solidFill>
                  <a:srgbClr val="FF0000"/>
                </a:solidFill>
                <a:latin typeface="Calibri"/>
                <a:cs typeface="Calibri"/>
              </a:rPr>
              <a:t>S</a:t>
            </a:r>
            <a:r>
              <a:rPr sz="1600" b="1" spc="4" dirty="0">
                <a:solidFill>
                  <a:srgbClr val="FF0000"/>
                </a:solidFill>
                <a:latin typeface="Calibri"/>
                <a:cs typeface="Calibri"/>
              </a:rPr>
              <a:t>o</a:t>
            </a:r>
            <a:r>
              <a:rPr sz="1600" b="1" spc="-4" dirty="0">
                <a:solidFill>
                  <a:srgbClr val="FF0000"/>
                </a:solidFill>
                <a:latin typeface="Calibri"/>
                <a:cs typeface="Calibri"/>
              </a:rPr>
              <a:t>n</a:t>
            </a:r>
            <a:r>
              <a:rPr sz="1600" b="1" dirty="0">
                <a:solidFill>
                  <a:srgbClr val="FF0000"/>
                </a:solidFill>
                <a:latin typeface="Calibri"/>
                <a:cs typeface="Calibri"/>
              </a:rPr>
              <a:t>g</a:t>
            </a:r>
            <a:r>
              <a:rPr sz="1600" b="1" spc="2" dirty="0">
                <a:solidFill>
                  <a:srgbClr val="FF0000"/>
                </a:solidFill>
                <a:latin typeface="Calibri"/>
                <a:cs typeface="Calibri"/>
              </a:rPr>
              <a:t> </a:t>
            </a:r>
            <a:r>
              <a:rPr sz="1600" dirty="0">
                <a:latin typeface="Calibri"/>
                <a:cs typeface="Calibri"/>
              </a:rPr>
              <a:t>(</a:t>
            </a:r>
            <a:r>
              <a:rPr sz="1600" spc="-9" dirty="0">
                <a:latin typeface="Calibri"/>
                <a:cs typeface="Calibri"/>
              </a:rPr>
              <a:t>1</a:t>
            </a:r>
            <a:r>
              <a:rPr sz="1600" spc="-4" dirty="0">
                <a:latin typeface="Calibri"/>
                <a:cs typeface="Calibri"/>
              </a:rPr>
              <a:t>00</a:t>
            </a:r>
            <a:r>
              <a:rPr sz="1600" dirty="0">
                <a:latin typeface="Calibri"/>
                <a:cs typeface="Calibri"/>
              </a:rPr>
              <a:t>0</a:t>
            </a:r>
            <a:endParaRPr sz="1600">
              <a:latin typeface="Calibri"/>
              <a:cs typeface="Calibri"/>
            </a:endParaRPr>
          </a:p>
          <a:p>
            <a:pPr marL="91744">
              <a:lnSpc>
                <a:spcPct val="101725"/>
              </a:lnSpc>
              <a:spcBef>
                <a:spcPts val="110"/>
              </a:spcBef>
            </a:pPr>
            <a:r>
              <a:rPr sz="1600" spc="9" dirty="0">
                <a:latin typeface="Calibri"/>
                <a:cs typeface="Calibri"/>
              </a:rPr>
              <a:t>A</a:t>
            </a:r>
            <a:r>
              <a:rPr sz="1600" spc="-19" dirty="0">
                <a:latin typeface="Calibri"/>
                <a:cs typeface="Calibri"/>
              </a:rPr>
              <a:t>.</a:t>
            </a:r>
            <a:r>
              <a:rPr sz="1600" dirty="0">
                <a:latin typeface="Calibri"/>
                <a:cs typeface="Calibri"/>
              </a:rPr>
              <a:t>C</a:t>
            </a:r>
            <a:r>
              <a:rPr sz="1600" spc="4" dirty="0">
                <a:latin typeface="Calibri"/>
                <a:cs typeface="Calibri"/>
              </a:rPr>
              <a:t>.</a:t>
            </a:r>
            <a:r>
              <a:rPr sz="1600" dirty="0">
                <a:latin typeface="Calibri"/>
                <a:cs typeface="Calibri"/>
              </a:rPr>
              <a:t>)</a:t>
            </a:r>
            <a:r>
              <a:rPr sz="1600" spc="-45" dirty="0">
                <a:latin typeface="Calibri"/>
                <a:cs typeface="Calibri"/>
              </a:rPr>
              <a:t> </a:t>
            </a:r>
            <a:r>
              <a:rPr sz="1600" dirty="0">
                <a:latin typeface="Calibri"/>
                <a:cs typeface="Calibri"/>
              </a:rPr>
              <a:t>y</a:t>
            </a:r>
            <a:r>
              <a:rPr sz="1600" spc="-7" dirty="0">
                <a:latin typeface="Calibri"/>
                <a:cs typeface="Calibri"/>
              </a:rPr>
              <a:t> </a:t>
            </a:r>
            <a:r>
              <a:rPr sz="1600" dirty="0">
                <a:latin typeface="Calibri"/>
                <a:cs typeface="Calibri"/>
              </a:rPr>
              <a:t>Mi</a:t>
            </a:r>
            <a:r>
              <a:rPr sz="1600" spc="4" dirty="0">
                <a:latin typeface="Calibri"/>
                <a:cs typeface="Calibri"/>
              </a:rPr>
              <a:t>n</a:t>
            </a:r>
            <a:r>
              <a:rPr sz="1600" dirty="0">
                <a:latin typeface="Calibri"/>
                <a:cs typeface="Calibri"/>
              </a:rPr>
              <a:t>g</a:t>
            </a:r>
            <a:r>
              <a:rPr sz="1600" spc="-43" dirty="0">
                <a:latin typeface="Calibri"/>
                <a:cs typeface="Calibri"/>
              </a:rPr>
              <a:t> </a:t>
            </a:r>
            <a:r>
              <a:rPr sz="1600" dirty="0">
                <a:latin typeface="Calibri"/>
                <a:cs typeface="Calibri"/>
              </a:rPr>
              <a:t>(si</a:t>
            </a:r>
            <a:r>
              <a:rPr sz="1600" spc="4" dirty="0">
                <a:latin typeface="Calibri"/>
                <a:cs typeface="Calibri"/>
              </a:rPr>
              <a:t>gl</a:t>
            </a:r>
            <a:r>
              <a:rPr sz="1600" dirty="0">
                <a:latin typeface="Calibri"/>
                <a:cs typeface="Calibri"/>
              </a:rPr>
              <a:t>o</a:t>
            </a:r>
            <a:r>
              <a:rPr sz="1600" spc="-49" dirty="0">
                <a:latin typeface="Calibri"/>
                <a:cs typeface="Calibri"/>
              </a:rPr>
              <a:t> </a:t>
            </a:r>
            <a:r>
              <a:rPr sz="1600" spc="-4" dirty="0">
                <a:latin typeface="Calibri"/>
                <a:cs typeface="Calibri"/>
              </a:rPr>
              <a:t>1</a:t>
            </a:r>
            <a:r>
              <a:rPr sz="1600" spc="4" dirty="0">
                <a:latin typeface="Calibri"/>
                <a:cs typeface="Calibri"/>
              </a:rPr>
              <a:t>4-</a:t>
            </a:r>
            <a:r>
              <a:rPr sz="1600" spc="-4" dirty="0">
                <a:latin typeface="Calibri"/>
                <a:cs typeface="Calibri"/>
              </a:rPr>
              <a:t>1</a:t>
            </a:r>
            <a:r>
              <a:rPr sz="1600" dirty="0">
                <a:latin typeface="Calibri"/>
                <a:cs typeface="Calibri"/>
              </a:rPr>
              <a:t>7)</a:t>
            </a:r>
            <a:endParaRPr sz="1600">
              <a:latin typeface="Calibri"/>
              <a:cs typeface="Calibri"/>
            </a:endParaRPr>
          </a:p>
          <a:p>
            <a:pPr marL="91744">
              <a:lnSpc>
                <a:spcPct val="101725"/>
              </a:lnSpc>
              <a:spcBef>
                <a:spcPts val="95"/>
              </a:spcBef>
            </a:pPr>
            <a:r>
              <a:rPr sz="1600" dirty="0">
                <a:solidFill>
                  <a:srgbClr val="C00000"/>
                </a:solidFill>
                <a:latin typeface="Wingdings"/>
                <a:cs typeface="Wingdings"/>
              </a:rPr>
              <a:t></a:t>
            </a:r>
            <a:r>
              <a:rPr sz="1600" dirty="0">
                <a:solidFill>
                  <a:srgbClr val="C00000"/>
                </a:solidFill>
                <a:latin typeface="Times New Roman"/>
                <a:cs typeface="Times New Roman"/>
              </a:rPr>
              <a:t> </a:t>
            </a:r>
            <a:r>
              <a:rPr sz="1600" spc="187" dirty="0">
                <a:solidFill>
                  <a:srgbClr val="C00000"/>
                </a:solidFill>
                <a:latin typeface="Times New Roman"/>
                <a:cs typeface="Times New Roman"/>
              </a:rPr>
              <a:t> </a:t>
            </a:r>
            <a:r>
              <a:rPr sz="1600" dirty="0">
                <a:latin typeface="Calibri"/>
                <a:cs typeface="Calibri"/>
              </a:rPr>
              <a:t>P</a:t>
            </a:r>
            <a:r>
              <a:rPr sz="1600" spc="-25" dirty="0">
                <a:latin typeface="Calibri"/>
                <a:cs typeface="Calibri"/>
              </a:rPr>
              <a:t>r</a:t>
            </a:r>
            <a:r>
              <a:rPr sz="1600" dirty="0">
                <a:latin typeface="Calibri"/>
                <a:cs typeface="Calibri"/>
              </a:rPr>
              <a:t>ob</a:t>
            </a:r>
            <a:r>
              <a:rPr sz="1600" spc="4" dirty="0">
                <a:latin typeface="Calibri"/>
                <a:cs typeface="Calibri"/>
              </a:rPr>
              <a:t>l</a:t>
            </a:r>
            <a:r>
              <a:rPr sz="1600" dirty="0">
                <a:latin typeface="Calibri"/>
                <a:cs typeface="Calibri"/>
              </a:rPr>
              <a:t>e</a:t>
            </a:r>
            <a:r>
              <a:rPr sz="1600" spc="-4" dirty="0">
                <a:latin typeface="Calibri"/>
                <a:cs typeface="Calibri"/>
              </a:rPr>
              <a:t>m</a:t>
            </a:r>
            <a:r>
              <a:rPr sz="1600" dirty="0">
                <a:latin typeface="Calibri"/>
                <a:cs typeface="Calibri"/>
              </a:rPr>
              <a:t>as</a:t>
            </a:r>
            <a:r>
              <a:rPr sz="1600" spc="-58" dirty="0">
                <a:latin typeface="Calibri"/>
                <a:cs typeface="Calibri"/>
              </a:rPr>
              <a:t> </a:t>
            </a:r>
            <a:r>
              <a:rPr sz="1600" dirty="0">
                <a:latin typeface="Calibri"/>
                <a:cs typeface="Calibri"/>
              </a:rPr>
              <a:t>pu</a:t>
            </a:r>
            <a:r>
              <a:rPr sz="1600" spc="9" dirty="0">
                <a:latin typeface="Calibri"/>
                <a:cs typeface="Calibri"/>
              </a:rPr>
              <a:t>l</a:t>
            </a:r>
            <a:r>
              <a:rPr sz="1600" dirty="0">
                <a:latin typeface="Calibri"/>
                <a:cs typeface="Calibri"/>
              </a:rPr>
              <a:t>mona</a:t>
            </a:r>
            <a:r>
              <a:rPr sz="1600" spc="-25" dirty="0">
                <a:latin typeface="Calibri"/>
                <a:cs typeface="Calibri"/>
              </a:rPr>
              <a:t>r</a:t>
            </a:r>
            <a:r>
              <a:rPr sz="1600" dirty="0">
                <a:latin typeface="Calibri"/>
                <a:cs typeface="Calibri"/>
              </a:rPr>
              <a:t>es</a:t>
            </a:r>
            <a:r>
              <a:rPr sz="1600" spc="-72" dirty="0">
                <a:latin typeface="Calibri"/>
                <a:cs typeface="Calibri"/>
              </a:rPr>
              <a:t> </a:t>
            </a:r>
            <a:r>
              <a:rPr sz="1600" spc="-29" dirty="0">
                <a:latin typeface="Calibri"/>
                <a:cs typeface="Calibri"/>
              </a:rPr>
              <a:t>r</a:t>
            </a:r>
            <a:r>
              <a:rPr sz="1600" dirty="0">
                <a:latin typeface="Calibri"/>
                <a:cs typeface="Calibri"/>
              </a:rPr>
              <a:t>el</a:t>
            </a:r>
            <a:r>
              <a:rPr sz="1600" spc="4" dirty="0">
                <a:latin typeface="Calibri"/>
                <a:cs typeface="Calibri"/>
              </a:rPr>
              <a:t>a</a:t>
            </a:r>
            <a:r>
              <a:rPr sz="1600" dirty="0">
                <a:latin typeface="Calibri"/>
                <a:cs typeface="Calibri"/>
              </a:rPr>
              <a:t>cion</a:t>
            </a:r>
            <a:r>
              <a:rPr sz="1600" spc="4" dirty="0">
                <a:latin typeface="Calibri"/>
                <a:cs typeface="Calibri"/>
              </a:rPr>
              <a:t>a</a:t>
            </a:r>
            <a:r>
              <a:rPr sz="1600" dirty="0">
                <a:latin typeface="Calibri"/>
                <a:cs typeface="Calibri"/>
              </a:rPr>
              <a:t>dos</a:t>
            </a:r>
            <a:r>
              <a:rPr sz="1600" spc="-72" dirty="0">
                <a:latin typeface="Calibri"/>
                <a:cs typeface="Calibri"/>
              </a:rPr>
              <a:t> </a:t>
            </a:r>
            <a:r>
              <a:rPr sz="1600" spc="-14" dirty="0">
                <a:latin typeface="Calibri"/>
                <a:cs typeface="Calibri"/>
              </a:rPr>
              <a:t>c</a:t>
            </a:r>
            <a:r>
              <a:rPr sz="1600" dirty="0">
                <a:latin typeface="Calibri"/>
                <a:cs typeface="Calibri"/>
              </a:rPr>
              <a:t>on</a:t>
            </a:r>
            <a:r>
              <a:rPr sz="1600" spc="-13" dirty="0">
                <a:latin typeface="Calibri"/>
                <a:cs typeface="Calibri"/>
              </a:rPr>
              <a:t> </a:t>
            </a:r>
            <a:r>
              <a:rPr sz="1600" spc="4" dirty="0">
                <a:latin typeface="Calibri"/>
                <a:cs typeface="Calibri"/>
              </a:rPr>
              <a:t>l</a:t>
            </a:r>
            <a:r>
              <a:rPr sz="1600" dirty="0">
                <a:latin typeface="Calibri"/>
                <a:cs typeface="Calibri"/>
              </a:rPr>
              <a:t>a</a:t>
            </a:r>
            <a:endParaRPr sz="1600">
              <a:latin typeface="Calibri"/>
              <a:cs typeface="Calibri"/>
            </a:endParaRPr>
          </a:p>
          <a:p>
            <a:pPr marL="350332" marR="2196671" algn="ctr">
              <a:lnSpc>
                <a:spcPct val="101725"/>
              </a:lnSpc>
              <a:spcBef>
                <a:spcPts val="95"/>
              </a:spcBef>
            </a:pPr>
            <a:r>
              <a:rPr sz="1600" dirty="0">
                <a:latin typeface="Calibri"/>
                <a:cs typeface="Calibri"/>
              </a:rPr>
              <a:t>tri</a:t>
            </a:r>
            <a:r>
              <a:rPr sz="1600" spc="9" dirty="0">
                <a:latin typeface="Calibri"/>
                <a:cs typeface="Calibri"/>
              </a:rPr>
              <a:t>t</a:t>
            </a:r>
            <a:r>
              <a:rPr sz="1600" dirty="0">
                <a:latin typeface="Calibri"/>
                <a:cs typeface="Calibri"/>
              </a:rPr>
              <a:t>u</a:t>
            </a:r>
            <a:r>
              <a:rPr sz="1600" spc="-39" dirty="0">
                <a:latin typeface="Calibri"/>
                <a:cs typeface="Calibri"/>
              </a:rPr>
              <a:t>r</a:t>
            </a:r>
            <a:r>
              <a:rPr sz="1600" dirty="0">
                <a:latin typeface="Calibri"/>
                <a:cs typeface="Calibri"/>
              </a:rPr>
              <a:t>ación</a:t>
            </a:r>
            <a:r>
              <a:rPr sz="1600" spc="-34" dirty="0">
                <a:latin typeface="Calibri"/>
                <a:cs typeface="Calibri"/>
              </a:rPr>
              <a:t> </a:t>
            </a:r>
            <a:r>
              <a:rPr sz="1600" dirty="0">
                <a:latin typeface="Calibri"/>
                <a:cs typeface="Calibri"/>
              </a:rPr>
              <a:t>de</a:t>
            </a:r>
            <a:r>
              <a:rPr sz="1600" spc="-11" dirty="0">
                <a:latin typeface="Calibri"/>
                <a:cs typeface="Calibri"/>
              </a:rPr>
              <a:t> </a:t>
            </a:r>
            <a:r>
              <a:rPr sz="1600" spc="-29" dirty="0">
                <a:latin typeface="Calibri"/>
                <a:cs typeface="Calibri"/>
              </a:rPr>
              <a:t>r</a:t>
            </a:r>
            <a:r>
              <a:rPr sz="1600" dirty="0">
                <a:latin typeface="Calibri"/>
                <a:cs typeface="Calibri"/>
              </a:rPr>
              <a:t>o</a:t>
            </a:r>
            <a:r>
              <a:rPr sz="1600" spc="-19" dirty="0">
                <a:latin typeface="Calibri"/>
                <a:cs typeface="Calibri"/>
              </a:rPr>
              <a:t>c</a:t>
            </a:r>
            <a:r>
              <a:rPr sz="1600" dirty="0">
                <a:latin typeface="Calibri"/>
                <a:cs typeface="Calibri"/>
              </a:rPr>
              <a:t>a.</a:t>
            </a:r>
            <a:endParaRPr sz="1600">
              <a:latin typeface="Calibri"/>
              <a:cs typeface="Calibri"/>
            </a:endParaRPr>
          </a:p>
          <a:p>
            <a:pPr marL="378256" marR="138657" indent="-286512">
              <a:lnSpc>
                <a:spcPts val="1958"/>
              </a:lnSpc>
              <a:spcBef>
                <a:spcPts val="100"/>
              </a:spcBef>
              <a:tabLst>
                <a:tab pos="368300" algn="l"/>
              </a:tabLst>
            </a:pPr>
            <a:r>
              <a:rPr sz="1600" dirty="0">
                <a:solidFill>
                  <a:srgbClr val="C00000"/>
                </a:solidFill>
                <a:latin typeface="Wingdings"/>
                <a:cs typeface="Wingdings"/>
              </a:rPr>
              <a:t></a:t>
            </a:r>
            <a:r>
              <a:rPr sz="1600" dirty="0">
                <a:solidFill>
                  <a:srgbClr val="C00000"/>
                </a:solidFill>
                <a:latin typeface="Times New Roman"/>
                <a:cs typeface="Times New Roman"/>
              </a:rPr>
              <a:t>	</a:t>
            </a:r>
            <a:r>
              <a:rPr sz="1600" dirty="0">
                <a:latin typeface="Calibri"/>
                <a:cs typeface="Calibri"/>
              </a:rPr>
              <a:t>Sí</a:t>
            </a:r>
            <a:r>
              <a:rPr sz="1600" spc="-4" dirty="0">
                <a:latin typeface="Calibri"/>
                <a:cs typeface="Calibri"/>
              </a:rPr>
              <a:t>nt</a:t>
            </a:r>
            <a:r>
              <a:rPr sz="1600" dirty="0">
                <a:latin typeface="Calibri"/>
                <a:cs typeface="Calibri"/>
              </a:rPr>
              <a:t>omas</a:t>
            </a:r>
            <a:r>
              <a:rPr sz="1600" spc="-54" dirty="0">
                <a:latin typeface="Calibri"/>
                <a:cs typeface="Calibri"/>
              </a:rPr>
              <a:t> </a:t>
            </a:r>
            <a:r>
              <a:rPr sz="1600" dirty="0">
                <a:latin typeface="Calibri"/>
                <a:cs typeface="Calibri"/>
              </a:rPr>
              <a:t>o</a:t>
            </a:r>
            <a:r>
              <a:rPr sz="1600" spc="-4" dirty="0">
                <a:latin typeface="Calibri"/>
                <a:cs typeface="Calibri"/>
              </a:rPr>
              <a:t>c</a:t>
            </a:r>
            <a:r>
              <a:rPr sz="1600" dirty="0">
                <a:latin typeface="Calibri"/>
                <a:cs typeface="Calibri"/>
              </a:rPr>
              <a:t>up</a:t>
            </a:r>
            <a:r>
              <a:rPr sz="1600" spc="4" dirty="0">
                <a:latin typeface="Calibri"/>
                <a:cs typeface="Calibri"/>
              </a:rPr>
              <a:t>a</a:t>
            </a:r>
            <a:r>
              <a:rPr sz="1600" dirty="0">
                <a:latin typeface="Calibri"/>
                <a:cs typeface="Calibri"/>
              </a:rPr>
              <a:t>cion</a:t>
            </a:r>
            <a:r>
              <a:rPr sz="1600" spc="4" dirty="0">
                <a:latin typeface="Calibri"/>
                <a:cs typeface="Calibri"/>
              </a:rPr>
              <a:t>al</a:t>
            </a:r>
            <a:r>
              <a:rPr sz="1600" dirty="0">
                <a:latin typeface="Calibri"/>
                <a:cs typeface="Calibri"/>
              </a:rPr>
              <a:t>es</a:t>
            </a:r>
            <a:r>
              <a:rPr sz="1600" spc="-92" dirty="0">
                <a:latin typeface="Calibri"/>
                <a:cs typeface="Calibri"/>
              </a:rPr>
              <a:t> </a:t>
            </a:r>
            <a:r>
              <a:rPr sz="1600" dirty="0">
                <a:latin typeface="Calibri"/>
                <a:cs typeface="Calibri"/>
              </a:rPr>
              <a:t>por e</a:t>
            </a:r>
            <a:r>
              <a:rPr sz="1600" spc="-25" dirty="0">
                <a:latin typeface="Calibri"/>
                <a:cs typeface="Calibri"/>
              </a:rPr>
              <a:t>n</a:t>
            </a:r>
            <a:r>
              <a:rPr sz="1600" spc="-9" dirty="0">
                <a:latin typeface="Calibri"/>
                <a:cs typeface="Calibri"/>
              </a:rPr>
              <a:t>v</a:t>
            </a:r>
            <a:r>
              <a:rPr sz="1600" dirty="0">
                <a:latin typeface="Calibri"/>
                <a:cs typeface="Calibri"/>
              </a:rPr>
              <a:t>enenamie</a:t>
            </a:r>
            <a:r>
              <a:rPr sz="1600" spc="-9" dirty="0">
                <a:latin typeface="Calibri"/>
                <a:cs typeface="Calibri"/>
              </a:rPr>
              <a:t>n</a:t>
            </a:r>
            <a:r>
              <a:rPr sz="1600" spc="-4" dirty="0">
                <a:latin typeface="Calibri"/>
                <a:cs typeface="Calibri"/>
              </a:rPr>
              <a:t>t</a:t>
            </a:r>
            <a:r>
              <a:rPr sz="1600" dirty="0">
                <a:latin typeface="Calibri"/>
                <a:cs typeface="Calibri"/>
              </a:rPr>
              <a:t>o</a:t>
            </a:r>
            <a:r>
              <a:rPr sz="1600" spc="-100" dirty="0">
                <a:latin typeface="Calibri"/>
                <a:cs typeface="Calibri"/>
              </a:rPr>
              <a:t> </a:t>
            </a:r>
            <a:r>
              <a:rPr sz="1600" spc="-14" dirty="0">
                <a:latin typeface="Calibri"/>
                <a:cs typeface="Calibri"/>
              </a:rPr>
              <a:t>c</a:t>
            </a:r>
            <a:r>
              <a:rPr sz="1600" dirty="0">
                <a:latin typeface="Calibri"/>
                <a:cs typeface="Calibri"/>
              </a:rPr>
              <a:t>on</a:t>
            </a:r>
            <a:r>
              <a:rPr sz="1600" spc="-8" dirty="0">
                <a:latin typeface="Calibri"/>
                <a:cs typeface="Calibri"/>
              </a:rPr>
              <a:t> </a:t>
            </a:r>
            <a:r>
              <a:rPr sz="1600" b="1" spc="-4" dirty="0">
                <a:solidFill>
                  <a:srgbClr val="FF0000"/>
                </a:solidFill>
                <a:latin typeface="Calibri"/>
                <a:cs typeface="Calibri"/>
              </a:rPr>
              <a:t>p</a:t>
            </a:r>
            <a:r>
              <a:rPr sz="1600" b="1" dirty="0">
                <a:solidFill>
                  <a:srgbClr val="FF0000"/>
                </a:solidFill>
                <a:latin typeface="Calibri"/>
                <a:cs typeface="Calibri"/>
              </a:rPr>
              <a:t>l</a:t>
            </a:r>
            <a:r>
              <a:rPr sz="1600" b="1" spc="9" dirty="0">
                <a:solidFill>
                  <a:srgbClr val="FF0000"/>
                </a:solidFill>
                <a:latin typeface="Calibri"/>
                <a:cs typeface="Calibri"/>
              </a:rPr>
              <a:t>o</a:t>
            </a:r>
            <a:r>
              <a:rPr sz="1600" b="1" dirty="0">
                <a:solidFill>
                  <a:srgbClr val="FF0000"/>
                </a:solidFill>
                <a:latin typeface="Calibri"/>
                <a:cs typeface="Calibri"/>
              </a:rPr>
              <a:t>m</a:t>
            </a:r>
            <a:r>
              <a:rPr sz="1600" b="1" spc="4" dirty="0">
                <a:solidFill>
                  <a:srgbClr val="FF0000"/>
                </a:solidFill>
                <a:latin typeface="Calibri"/>
                <a:cs typeface="Calibri"/>
              </a:rPr>
              <a:t>o</a:t>
            </a:r>
            <a:r>
              <a:rPr sz="1600" b="1" dirty="0">
                <a:solidFill>
                  <a:srgbClr val="FF0000"/>
                </a:solidFill>
                <a:latin typeface="Calibri"/>
                <a:cs typeface="Calibri"/>
              </a:rPr>
              <a:t>.</a:t>
            </a:r>
            <a:r>
              <a:rPr sz="1600" b="1" spc="-41" dirty="0">
                <a:solidFill>
                  <a:srgbClr val="FF0000"/>
                </a:solidFill>
                <a:latin typeface="Calibri"/>
                <a:cs typeface="Calibri"/>
              </a:rPr>
              <a:t> </a:t>
            </a:r>
            <a:r>
              <a:rPr sz="1600" b="1" dirty="0">
                <a:solidFill>
                  <a:srgbClr val="FF0000"/>
                </a:solidFill>
                <a:latin typeface="Calibri"/>
                <a:cs typeface="Calibri"/>
              </a:rPr>
              <a:t>¿</a:t>
            </a:r>
            <a:r>
              <a:rPr sz="1600" b="1" spc="4" dirty="0">
                <a:solidFill>
                  <a:srgbClr val="FF0000"/>
                </a:solidFill>
                <a:latin typeface="Calibri"/>
                <a:cs typeface="Calibri"/>
              </a:rPr>
              <a:t>S</a:t>
            </a:r>
            <a:r>
              <a:rPr sz="1600" b="1" spc="-4" dirty="0">
                <a:solidFill>
                  <a:srgbClr val="FF0000"/>
                </a:solidFill>
                <a:latin typeface="Calibri"/>
                <a:cs typeface="Calibri"/>
              </a:rPr>
              <a:t>a</a:t>
            </a:r>
            <a:r>
              <a:rPr sz="1600" b="1" dirty="0">
                <a:solidFill>
                  <a:srgbClr val="FF0000"/>
                </a:solidFill>
                <a:latin typeface="Calibri"/>
                <a:cs typeface="Calibri"/>
              </a:rPr>
              <a:t>t</a:t>
            </a:r>
            <a:r>
              <a:rPr sz="1600" b="1" spc="-4" dirty="0">
                <a:solidFill>
                  <a:srgbClr val="FF0000"/>
                </a:solidFill>
                <a:latin typeface="Calibri"/>
                <a:cs typeface="Calibri"/>
              </a:rPr>
              <a:t>u</a:t>
            </a:r>
            <a:r>
              <a:rPr sz="1600" b="1" dirty="0">
                <a:solidFill>
                  <a:srgbClr val="FF0000"/>
                </a:solidFill>
                <a:latin typeface="Calibri"/>
                <a:cs typeface="Calibri"/>
              </a:rPr>
              <a:t>r</a:t>
            </a:r>
            <a:r>
              <a:rPr sz="1600" b="1" spc="-9" dirty="0">
                <a:solidFill>
                  <a:srgbClr val="FF0000"/>
                </a:solidFill>
                <a:latin typeface="Calibri"/>
                <a:cs typeface="Calibri"/>
              </a:rPr>
              <a:t>n</a:t>
            </a:r>
            <a:r>
              <a:rPr sz="1600" b="1" dirty="0">
                <a:solidFill>
                  <a:srgbClr val="FF0000"/>
                </a:solidFill>
                <a:latin typeface="Calibri"/>
                <a:cs typeface="Calibri"/>
              </a:rPr>
              <a:t>ismo</a:t>
            </a:r>
            <a:r>
              <a:rPr sz="1600" b="1" spc="-58" dirty="0">
                <a:solidFill>
                  <a:srgbClr val="FF0000"/>
                </a:solidFill>
                <a:latin typeface="Calibri"/>
                <a:cs typeface="Calibri"/>
              </a:rPr>
              <a:t> </a:t>
            </a:r>
            <a:r>
              <a:rPr sz="1600" b="1" dirty="0">
                <a:solidFill>
                  <a:srgbClr val="FF0000"/>
                </a:solidFill>
                <a:latin typeface="Calibri"/>
                <a:cs typeface="Calibri"/>
              </a:rPr>
              <a:t>?</a:t>
            </a:r>
            <a:endParaRPr sz="160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17"/>
          <p:cNvSpPr txBox="1"/>
          <p:nvPr/>
        </p:nvSpPr>
        <p:spPr>
          <a:xfrm>
            <a:off x="5792325" y="994663"/>
            <a:ext cx="4365134" cy="2984500"/>
          </a:xfrm>
          <a:prstGeom prst="rect">
            <a:avLst/>
          </a:prstGeom>
        </p:spPr>
        <p:txBody>
          <a:bodyPr wrap="square" lIns="0" tIns="0" rIns="0" bIns="0" rtlCol="0">
            <a:noAutofit/>
          </a:bodyPr>
          <a:lstStyle/>
          <a:p>
            <a:pPr>
              <a:lnSpc>
                <a:spcPts val="1625"/>
              </a:lnSpc>
              <a:spcBef>
                <a:spcPts val="81"/>
              </a:spcBef>
            </a:pPr>
            <a:r>
              <a:rPr sz="2400" b="1" spc="4" baseline="3413" dirty="0">
                <a:solidFill>
                  <a:srgbClr val="FF0000"/>
                </a:solidFill>
                <a:latin typeface="Calibri"/>
                <a:cs typeface="Calibri"/>
              </a:rPr>
              <a:t>??</a:t>
            </a:r>
            <a:r>
              <a:rPr sz="2400" b="1" spc="-4" baseline="3413" dirty="0">
                <a:solidFill>
                  <a:srgbClr val="FF0000"/>
                </a:solidFill>
                <a:latin typeface="Calibri"/>
                <a:cs typeface="Calibri"/>
              </a:rPr>
              <a:t>(</a:t>
            </a:r>
            <a:r>
              <a:rPr sz="2400" b="1" baseline="3413" dirty="0">
                <a:solidFill>
                  <a:srgbClr val="FF0000"/>
                </a:solidFill>
                <a:latin typeface="Calibri"/>
                <a:cs typeface="Calibri"/>
              </a:rPr>
              <a:t>S</a:t>
            </a:r>
            <a:r>
              <a:rPr sz="2400" b="1" spc="29" baseline="3413" dirty="0">
                <a:solidFill>
                  <a:srgbClr val="FF0000"/>
                </a:solidFill>
                <a:latin typeface="Calibri"/>
                <a:cs typeface="Calibri"/>
              </a:rPr>
              <a:t>O</a:t>
            </a:r>
            <a:r>
              <a:rPr b="1" spc="4" baseline="4551" dirty="0">
                <a:solidFill>
                  <a:srgbClr val="FF0000"/>
                </a:solidFill>
                <a:latin typeface="Calibri"/>
                <a:cs typeface="Calibri"/>
              </a:rPr>
              <a:t>4</a:t>
            </a:r>
            <a:r>
              <a:rPr sz="2400" b="1" spc="-4" baseline="3413" dirty="0">
                <a:solidFill>
                  <a:srgbClr val="FF0000"/>
                </a:solidFill>
                <a:latin typeface="Calibri"/>
                <a:cs typeface="Calibri"/>
              </a:rPr>
              <a:t>)</a:t>
            </a:r>
            <a:r>
              <a:rPr sz="2100" b="1" spc="-4" baseline="3900" dirty="0">
                <a:solidFill>
                  <a:srgbClr val="FF0000"/>
                </a:solidFill>
                <a:latin typeface="Calibri"/>
                <a:cs typeface="Calibri"/>
              </a:rPr>
              <a:t>2</a:t>
            </a:r>
            <a:r>
              <a:rPr sz="2400" b="1" baseline="3413" dirty="0">
                <a:solidFill>
                  <a:srgbClr val="FF0000"/>
                </a:solidFill>
                <a:latin typeface="Calibri"/>
                <a:cs typeface="Calibri"/>
              </a:rPr>
              <a:t>,</a:t>
            </a:r>
            <a:r>
              <a:rPr sz="2400" b="1" spc="-28" baseline="3413" dirty="0">
                <a:solidFill>
                  <a:srgbClr val="FF0000"/>
                </a:solidFill>
                <a:latin typeface="Calibri"/>
                <a:cs typeface="Calibri"/>
              </a:rPr>
              <a:t> </a:t>
            </a:r>
            <a:r>
              <a:rPr sz="2400" b="1" spc="-4" baseline="3413" dirty="0">
                <a:solidFill>
                  <a:srgbClr val="FF0000"/>
                </a:solidFill>
                <a:latin typeface="Calibri"/>
                <a:cs typeface="Calibri"/>
              </a:rPr>
              <a:t>b</a:t>
            </a:r>
            <a:r>
              <a:rPr sz="2400" b="1" spc="-9" baseline="3413" dirty="0">
                <a:solidFill>
                  <a:srgbClr val="FF0000"/>
                </a:solidFill>
                <a:latin typeface="Calibri"/>
                <a:cs typeface="Calibri"/>
              </a:rPr>
              <a:t>e</a:t>
            </a:r>
            <a:r>
              <a:rPr sz="2400" b="1" baseline="3413" dirty="0">
                <a:solidFill>
                  <a:srgbClr val="FF0000"/>
                </a:solidFill>
                <a:latin typeface="Calibri"/>
                <a:cs typeface="Calibri"/>
              </a:rPr>
              <a:t>t</a:t>
            </a:r>
            <a:r>
              <a:rPr sz="2400" b="1" spc="-4" baseline="3413" dirty="0">
                <a:solidFill>
                  <a:srgbClr val="FF0000"/>
                </a:solidFill>
                <a:latin typeface="Calibri"/>
                <a:cs typeface="Calibri"/>
              </a:rPr>
              <a:t>ú</a:t>
            </a:r>
            <a:r>
              <a:rPr sz="2400" b="1" baseline="3413" dirty="0">
                <a:solidFill>
                  <a:srgbClr val="FF0000"/>
                </a:solidFill>
                <a:latin typeface="Calibri"/>
                <a:cs typeface="Calibri"/>
              </a:rPr>
              <a:t>n</a:t>
            </a:r>
            <a:r>
              <a:rPr sz="2400" b="1" spc="-24" baseline="3413" dirty="0">
                <a:solidFill>
                  <a:srgbClr val="FF0000"/>
                </a:solidFill>
                <a:latin typeface="Calibri"/>
                <a:cs typeface="Calibri"/>
              </a:rPr>
              <a:t> </a:t>
            </a:r>
            <a:r>
              <a:rPr sz="2400" b="1" spc="-4" baseline="3413" dirty="0">
                <a:solidFill>
                  <a:srgbClr val="FF0000"/>
                </a:solidFill>
                <a:latin typeface="Calibri"/>
                <a:cs typeface="Calibri"/>
              </a:rPr>
              <a:t>(</a:t>
            </a:r>
            <a:r>
              <a:rPr sz="2400" b="1" baseline="3413" dirty="0">
                <a:solidFill>
                  <a:srgbClr val="FF0000"/>
                </a:solidFill>
                <a:latin typeface="Calibri"/>
                <a:cs typeface="Calibri"/>
              </a:rPr>
              <a:t>HC</a:t>
            </a:r>
            <a:r>
              <a:rPr sz="2400" b="1" spc="-8" baseline="3413" dirty="0">
                <a:solidFill>
                  <a:srgbClr val="FF0000"/>
                </a:solidFill>
                <a:latin typeface="Calibri"/>
                <a:cs typeface="Calibri"/>
              </a:rPr>
              <a:t> </a:t>
            </a:r>
            <a:r>
              <a:rPr sz="2400" b="1" baseline="3413" dirty="0">
                <a:solidFill>
                  <a:srgbClr val="FF0000"/>
                </a:solidFill>
                <a:latin typeface="Calibri"/>
                <a:cs typeface="Calibri"/>
              </a:rPr>
              <a:t>+</a:t>
            </a:r>
            <a:r>
              <a:rPr sz="2400" b="1" spc="-2" baseline="3413" dirty="0">
                <a:solidFill>
                  <a:srgbClr val="FF0000"/>
                </a:solidFill>
                <a:latin typeface="Calibri"/>
                <a:cs typeface="Calibri"/>
              </a:rPr>
              <a:t> </a:t>
            </a:r>
            <a:r>
              <a:rPr sz="2400" b="1" baseline="3413" dirty="0">
                <a:solidFill>
                  <a:srgbClr val="FF0000"/>
                </a:solidFill>
                <a:latin typeface="Calibri"/>
                <a:cs typeface="Calibri"/>
              </a:rPr>
              <a:t>M</a:t>
            </a:r>
            <a:r>
              <a:rPr sz="2400" b="1" spc="-9" baseline="3413" dirty="0">
                <a:solidFill>
                  <a:srgbClr val="FF0000"/>
                </a:solidFill>
                <a:latin typeface="Calibri"/>
                <a:cs typeface="Calibri"/>
              </a:rPr>
              <a:t>)</a:t>
            </a:r>
            <a:r>
              <a:rPr sz="2400" b="1" baseline="3413" dirty="0">
                <a:solidFill>
                  <a:srgbClr val="FF0000"/>
                </a:solidFill>
                <a:latin typeface="Calibri"/>
                <a:cs typeface="Calibri"/>
              </a:rPr>
              <a:t>,</a:t>
            </a:r>
            <a:r>
              <a:rPr sz="2400" b="1" spc="-4" baseline="3413" dirty="0">
                <a:solidFill>
                  <a:srgbClr val="FF0000"/>
                </a:solidFill>
                <a:latin typeface="Calibri"/>
                <a:cs typeface="Calibri"/>
              </a:rPr>
              <a:t> n</a:t>
            </a:r>
            <a:r>
              <a:rPr sz="2400" b="1" baseline="3413" dirty="0">
                <a:solidFill>
                  <a:srgbClr val="FF0000"/>
                </a:solidFill>
                <a:latin typeface="Calibri"/>
                <a:cs typeface="Calibri"/>
              </a:rPr>
              <a:t>it</a:t>
            </a:r>
            <a:r>
              <a:rPr sz="2400" b="1" spc="-25" baseline="3413" dirty="0">
                <a:solidFill>
                  <a:srgbClr val="FF0000"/>
                </a:solidFill>
                <a:latin typeface="Calibri"/>
                <a:cs typeface="Calibri"/>
              </a:rPr>
              <a:t>r</a:t>
            </a:r>
            <a:r>
              <a:rPr sz="2400" b="1" baseline="3413" dirty="0">
                <a:solidFill>
                  <a:srgbClr val="FF0000"/>
                </a:solidFill>
                <a:latin typeface="Calibri"/>
                <a:cs typeface="Calibri"/>
              </a:rPr>
              <a:t>o</a:t>
            </a:r>
            <a:r>
              <a:rPr sz="2400" b="1" spc="7" baseline="3413" dirty="0">
                <a:solidFill>
                  <a:srgbClr val="FF0000"/>
                </a:solidFill>
                <a:latin typeface="Calibri"/>
                <a:cs typeface="Calibri"/>
              </a:rPr>
              <a:t> </a:t>
            </a:r>
            <a:r>
              <a:rPr sz="2400" baseline="3413" dirty="0">
                <a:solidFill>
                  <a:srgbClr val="FF0000"/>
                </a:solidFill>
                <a:latin typeface="Calibri"/>
                <a:cs typeface="Calibri"/>
              </a:rPr>
              <a:t>(?)</a:t>
            </a:r>
            <a:endParaRPr sz="1600">
              <a:latin typeface="Calibri"/>
              <a:cs typeface="Calibri"/>
            </a:endParaRPr>
          </a:p>
        </p:txBody>
      </p:sp>
      <p:sp>
        <p:nvSpPr>
          <p:cNvPr id="7" name="object 7"/>
          <p:cNvSpPr/>
          <p:nvPr/>
        </p:nvSpPr>
        <p:spPr>
          <a:xfrm>
            <a:off x="1656588" y="4120897"/>
            <a:ext cx="8871204" cy="2295143"/>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p:nvPr/>
        </p:nvSpPr>
        <p:spPr>
          <a:xfrm>
            <a:off x="1639825" y="4116324"/>
            <a:ext cx="8913876" cy="2339340"/>
          </a:xfrm>
          <a:prstGeom prst="rect">
            <a:avLst/>
          </a:prstGeom>
          <a:blipFill>
            <a:blip r:embed="rId3" cstate="print"/>
            <a:stretch>
              <a:fillRect/>
            </a:stretch>
          </a:blipFill>
        </p:spPr>
        <p:txBody>
          <a:bodyPr wrap="square" lIns="0" tIns="0" rIns="0" bIns="0" rtlCol="0">
            <a:noAutofit/>
          </a:bodyPr>
          <a:lstStyle/>
          <a:p>
            <a:endParaRPr/>
          </a:p>
        </p:txBody>
      </p:sp>
      <p:sp>
        <p:nvSpPr>
          <p:cNvPr id="9" name="object 9"/>
          <p:cNvSpPr/>
          <p:nvPr/>
        </p:nvSpPr>
        <p:spPr>
          <a:xfrm>
            <a:off x="1703832" y="4148328"/>
            <a:ext cx="8776716" cy="2200656"/>
          </a:xfrm>
          <a:prstGeom prst="rect">
            <a:avLst/>
          </a:prstGeom>
          <a:blipFill>
            <a:blip r:embed="rId4" cstate="print"/>
            <a:stretch>
              <a:fillRect/>
            </a:stretch>
          </a:blipFill>
        </p:spPr>
        <p:txBody>
          <a:bodyPr wrap="square" lIns="0" tIns="0" rIns="0" bIns="0" rtlCol="0">
            <a:noAutofit/>
          </a:bodyPr>
          <a:lstStyle/>
          <a:p>
            <a:endParaRPr/>
          </a:p>
        </p:txBody>
      </p:sp>
      <p:sp>
        <p:nvSpPr>
          <p:cNvPr id="10" name="object 10"/>
          <p:cNvSpPr/>
          <p:nvPr/>
        </p:nvSpPr>
        <p:spPr>
          <a:xfrm>
            <a:off x="1703832" y="4148328"/>
            <a:ext cx="8776716" cy="2200656"/>
          </a:xfrm>
          <a:custGeom>
            <a:avLst/>
            <a:gdLst/>
            <a:ahLst/>
            <a:cxnLst/>
            <a:rect l="l" t="t" r="r" b="b"/>
            <a:pathLst>
              <a:path w="8776716" h="2200656">
                <a:moveTo>
                  <a:pt x="0" y="2200656"/>
                </a:moveTo>
                <a:lnTo>
                  <a:pt x="8776716" y="2200656"/>
                </a:lnTo>
                <a:lnTo>
                  <a:pt x="8776716" y="0"/>
                </a:lnTo>
                <a:lnTo>
                  <a:pt x="0" y="0"/>
                </a:lnTo>
                <a:lnTo>
                  <a:pt x="0" y="2200656"/>
                </a:lnTo>
                <a:close/>
              </a:path>
            </a:pathLst>
          </a:custGeom>
          <a:ln w="9144">
            <a:solidFill>
              <a:srgbClr val="97B853"/>
            </a:solidFill>
          </a:ln>
        </p:spPr>
        <p:txBody>
          <a:bodyPr wrap="square" lIns="0" tIns="0" rIns="0" bIns="0" rtlCol="0">
            <a:noAutofit/>
          </a:bodyPr>
          <a:lstStyle/>
          <a:p>
            <a:endParaRPr/>
          </a:p>
        </p:txBody>
      </p:sp>
      <p:sp>
        <p:nvSpPr>
          <p:cNvPr id="11" name="object 11"/>
          <p:cNvSpPr/>
          <p:nvPr/>
        </p:nvSpPr>
        <p:spPr>
          <a:xfrm>
            <a:off x="1944623" y="1534669"/>
            <a:ext cx="3781044" cy="1767839"/>
          </a:xfrm>
          <a:prstGeom prst="rect">
            <a:avLst/>
          </a:prstGeom>
          <a:blipFill>
            <a:blip r:embed="rId5" cstate="print"/>
            <a:stretch>
              <a:fillRect/>
            </a:stretch>
          </a:blipFill>
        </p:spPr>
        <p:txBody>
          <a:bodyPr wrap="square" lIns="0" tIns="0" rIns="0" bIns="0" rtlCol="0">
            <a:noAutofit/>
          </a:bodyPr>
          <a:lstStyle/>
          <a:p>
            <a:endParaRPr/>
          </a:p>
        </p:txBody>
      </p:sp>
      <p:sp>
        <p:nvSpPr>
          <p:cNvPr id="12" name="object 12"/>
          <p:cNvSpPr/>
          <p:nvPr/>
        </p:nvSpPr>
        <p:spPr>
          <a:xfrm>
            <a:off x="1918716" y="1528573"/>
            <a:ext cx="3832860" cy="1816607"/>
          </a:xfrm>
          <a:prstGeom prst="rect">
            <a:avLst/>
          </a:prstGeom>
          <a:blipFill>
            <a:blip r:embed="rId6" cstate="print"/>
            <a:stretch>
              <a:fillRect/>
            </a:stretch>
          </a:blipFill>
        </p:spPr>
        <p:txBody>
          <a:bodyPr wrap="square" lIns="0" tIns="0" rIns="0" bIns="0" rtlCol="0">
            <a:noAutofit/>
          </a:bodyPr>
          <a:lstStyle/>
          <a:p>
            <a:endParaRPr/>
          </a:p>
        </p:txBody>
      </p:sp>
      <p:sp>
        <p:nvSpPr>
          <p:cNvPr id="13" name="object 13"/>
          <p:cNvSpPr/>
          <p:nvPr/>
        </p:nvSpPr>
        <p:spPr>
          <a:xfrm>
            <a:off x="1991869" y="1562100"/>
            <a:ext cx="3686555" cy="1673352"/>
          </a:xfrm>
          <a:prstGeom prst="rect">
            <a:avLst/>
          </a:prstGeom>
          <a:blipFill>
            <a:blip r:embed="rId7" cstate="print"/>
            <a:stretch>
              <a:fillRect/>
            </a:stretch>
          </a:blipFill>
        </p:spPr>
        <p:txBody>
          <a:bodyPr wrap="square" lIns="0" tIns="0" rIns="0" bIns="0" rtlCol="0">
            <a:noAutofit/>
          </a:bodyPr>
          <a:lstStyle/>
          <a:p>
            <a:endParaRPr/>
          </a:p>
        </p:txBody>
      </p:sp>
      <p:sp>
        <p:nvSpPr>
          <p:cNvPr id="14" name="object 14"/>
          <p:cNvSpPr/>
          <p:nvPr/>
        </p:nvSpPr>
        <p:spPr>
          <a:xfrm>
            <a:off x="1991869" y="1562100"/>
            <a:ext cx="3686555" cy="1673352"/>
          </a:xfrm>
          <a:custGeom>
            <a:avLst/>
            <a:gdLst/>
            <a:ahLst/>
            <a:cxnLst/>
            <a:rect l="l" t="t" r="r" b="b"/>
            <a:pathLst>
              <a:path w="3686555" h="1673352">
                <a:moveTo>
                  <a:pt x="0" y="1673352"/>
                </a:moveTo>
                <a:lnTo>
                  <a:pt x="3686555" y="1673352"/>
                </a:lnTo>
                <a:lnTo>
                  <a:pt x="3686555" y="0"/>
                </a:lnTo>
                <a:lnTo>
                  <a:pt x="0" y="0"/>
                </a:lnTo>
                <a:lnTo>
                  <a:pt x="0" y="1673352"/>
                </a:lnTo>
                <a:close/>
              </a:path>
            </a:pathLst>
          </a:custGeom>
          <a:ln w="9144">
            <a:solidFill>
              <a:srgbClr val="497DBA"/>
            </a:solidFill>
          </a:ln>
        </p:spPr>
        <p:txBody>
          <a:bodyPr wrap="square" lIns="0" tIns="0" rIns="0" bIns="0" rtlCol="0">
            <a:noAutofit/>
          </a:bodyPr>
          <a:lstStyle/>
          <a:p>
            <a:endParaRPr/>
          </a:p>
        </p:txBody>
      </p:sp>
      <p:sp>
        <p:nvSpPr>
          <p:cNvPr id="15" name="object 15"/>
          <p:cNvSpPr/>
          <p:nvPr/>
        </p:nvSpPr>
        <p:spPr>
          <a:xfrm>
            <a:off x="5832349" y="1080515"/>
            <a:ext cx="4325111" cy="2898648"/>
          </a:xfrm>
          <a:prstGeom prst="rect">
            <a:avLst/>
          </a:prstGeom>
          <a:blipFill>
            <a:blip r:embed="rId8" cstate="print"/>
            <a:stretch>
              <a:fillRect/>
            </a:stretch>
          </a:blipFill>
        </p:spPr>
        <p:txBody>
          <a:bodyPr wrap="square" lIns="0" tIns="0" rIns="0" bIns="0" rtlCol="0">
            <a:noAutofit/>
          </a:bodyPr>
          <a:lstStyle/>
          <a:p>
            <a:endParaRPr/>
          </a:p>
        </p:txBody>
      </p:sp>
      <p:sp>
        <p:nvSpPr>
          <p:cNvPr id="16" name="object 16"/>
          <p:cNvSpPr/>
          <p:nvPr/>
        </p:nvSpPr>
        <p:spPr>
          <a:xfrm>
            <a:off x="6024372" y="1272539"/>
            <a:ext cx="3941064" cy="2514600"/>
          </a:xfrm>
          <a:prstGeom prst="rect">
            <a:avLst/>
          </a:prstGeom>
          <a:blipFill>
            <a:blip r:embed="rId9" cstate="print"/>
            <a:stretch>
              <a:fillRect/>
            </a:stretch>
          </a:blipFill>
        </p:spPr>
        <p:txBody>
          <a:bodyPr wrap="square" lIns="0" tIns="0" rIns="0" bIns="0" rtlCol="0">
            <a:noAutofit/>
          </a:bodyPr>
          <a:lstStyle/>
          <a:p>
            <a:endParaRPr/>
          </a:p>
        </p:txBody>
      </p:sp>
      <p:sp>
        <p:nvSpPr>
          <p:cNvPr id="5" name="object 5"/>
          <p:cNvSpPr txBox="1"/>
          <p:nvPr/>
        </p:nvSpPr>
        <p:spPr>
          <a:xfrm>
            <a:off x="3573526" y="666649"/>
            <a:ext cx="4807490" cy="543407"/>
          </a:xfrm>
          <a:prstGeom prst="rect">
            <a:avLst/>
          </a:prstGeom>
        </p:spPr>
        <p:txBody>
          <a:bodyPr wrap="square" lIns="0" tIns="0" rIns="0" bIns="0" rtlCol="0">
            <a:noAutofit/>
          </a:bodyPr>
          <a:lstStyle/>
          <a:p>
            <a:pPr marL="343407">
              <a:lnSpc>
                <a:spcPts val="2140"/>
              </a:lnSpc>
              <a:spcBef>
                <a:spcPts val="107"/>
              </a:spcBef>
            </a:pPr>
            <a:r>
              <a:rPr sz="3000" b="1" spc="-4" baseline="2730" dirty="0">
                <a:solidFill>
                  <a:srgbClr val="FF0000"/>
                </a:solidFill>
                <a:latin typeface="Calibri"/>
                <a:cs typeface="Calibri"/>
              </a:rPr>
              <a:t>H</a:t>
            </a:r>
            <a:r>
              <a:rPr sz="3000" b="1" baseline="2730" dirty="0">
                <a:solidFill>
                  <a:srgbClr val="FF0000"/>
                </a:solidFill>
                <a:latin typeface="Calibri"/>
                <a:cs typeface="Calibri"/>
              </a:rPr>
              <a:t>IPOCR</a:t>
            </a:r>
            <a:r>
              <a:rPr sz="3000" b="1" spc="-164" baseline="2730" dirty="0">
                <a:solidFill>
                  <a:srgbClr val="FF0000"/>
                </a:solidFill>
                <a:latin typeface="Calibri"/>
                <a:cs typeface="Calibri"/>
              </a:rPr>
              <a:t>A</a:t>
            </a:r>
            <a:r>
              <a:rPr sz="3000" b="1" baseline="2730" dirty="0">
                <a:solidFill>
                  <a:srgbClr val="FF0000"/>
                </a:solidFill>
                <a:latin typeface="Calibri"/>
                <a:cs typeface="Calibri"/>
              </a:rPr>
              <a:t>T</a:t>
            </a:r>
            <a:r>
              <a:rPr sz="3000" b="1" spc="-29" baseline="2730" dirty="0">
                <a:solidFill>
                  <a:srgbClr val="FF0000"/>
                </a:solidFill>
                <a:latin typeface="Calibri"/>
                <a:cs typeface="Calibri"/>
              </a:rPr>
              <a:t>E</a:t>
            </a:r>
            <a:r>
              <a:rPr sz="3000" b="1" baseline="2730" dirty="0">
                <a:solidFill>
                  <a:srgbClr val="FF0000"/>
                </a:solidFill>
                <a:latin typeface="Calibri"/>
                <a:cs typeface="Calibri"/>
              </a:rPr>
              <a:t>S</a:t>
            </a:r>
            <a:r>
              <a:rPr sz="3000" b="1" spc="-9" baseline="2730" dirty="0">
                <a:solidFill>
                  <a:srgbClr val="FF0000"/>
                </a:solidFill>
                <a:latin typeface="Calibri"/>
                <a:cs typeface="Calibri"/>
              </a:rPr>
              <a:t> E</a:t>
            </a:r>
            <a:r>
              <a:rPr sz="3000" b="1" baseline="2730" dirty="0">
                <a:solidFill>
                  <a:srgbClr val="FF0000"/>
                </a:solidFill>
                <a:latin typeface="Calibri"/>
                <a:cs typeface="Calibri"/>
              </a:rPr>
              <a:t>N</a:t>
            </a:r>
            <a:r>
              <a:rPr sz="3000" b="1" spc="-9" baseline="2730" dirty="0">
                <a:solidFill>
                  <a:srgbClr val="FF0000"/>
                </a:solidFill>
                <a:latin typeface="Calibri"/>
                <a:cs typeface="Calibri"/>
              </a:rPr>
              <a:t> </a:t>
            </a:r>
            <a:r>
              <a:rPr sz="3000" b="1" baseline="2730" dirty="0">
                <a:solidFill>
                  <a:srgbClr val="FF0000"/>
                </a:solidFill>
                <a:latin typeface="Calibri"/>
                <a:cs typeface="Calibri"/>
              </a:rPr>
              <a:t>LA</a:t>
            </a:r>
            <a:r>
              <a:rPr sz="3000" b="1" spc="-9" baseline="2730" dirty="0">
                <a:solidFill>
                  <a:srgbClr val="FF0000"/>
                </a:solidFill>
                <a:latin typeface="Calibri"/>
                <a:cs typeface="Calibri"/>
              </a:rPr>
              <a:t> </a:t>
            </a:r>
            <a:r>
              <a:rPr sz="3000" b="1" spc="-4" baseline="2730" dirty="0">
                <a:solidFill>
                  <a:srgbClr val="FF0000"/>
                </a:solidFill>
                <a:latin typeface="Calibri"/>
                <a:cs typeface="Calibri"/>
              </a:rPr>
              <a:t>H</a:t>
            </a:r>
            <a:r>
              <a:rPr sz="3000" b="1" baseline="2730" dirty="0">
                <a:solidFill>
                  <a:srgbClr val="FF0000"/>
                </a:solidFill>
                <a:latin typeface="Calibri"/>
                <a:cs typeface="Calibri"/>
              </a:rPr>
              <a:t>I</a:t>
            </a:r>
            <a:r>
              <a:rPr sz="3000" b="1" spc="-19" baseline="2730" dirty="0">
                <a:solidFill>
                  <a:srgbClr val="FF0000"/>
                </a:solidFill>
                <a:latin typeface="Calibri"/>
                <a:cs typeface="Calibri"/>
              </a:rPr>
              <a:t>S</a:t>
            </a:r>
            <a:r>
              <a:rPr sz="3000" b="1" spc="-44" baseline="2730" dirty="0">
                <a:solidFill>
                  <a:srgbClr val="FF0000"/>
                </a:solidFill>
                <a:latin typeface="Calibri"/>
                <a:cs typeface="Calibri"/>
              </a:rPr>
              <a:t>T</a:t>
            </a:r>
            <a:r>
              <a:rPr sz="3000" b="1" baseline="2730" dirty="0">
                <a:solidFill>
                  <a:srgbClr val="FF0000"/>
                </a:solidFill>
                <a:latin typeface="Calibri"/>
                <a:cs typeface="Calibri"/>
              </a:rPr>
              <a:t>ORIA</a:t>
            </a:r>
            <a:r>
              <a:rPr sz="3000" b="1" spc="-19" baseline="2730" dirty="0">
                <a:solidFill>
                  <a:srgbClr val="FF0000"/>
                </a:solidFill>
                <a:latin typeface="Calibri"/>
                <a:cs typeface="Calibri"/>
              </a:rPr>
              <a:t> </a:t>
            </a:r>
            <a:r>
              <a:rPr sz="3000" b="1" spc="-4" baseline="2730" dirty="0">
                <a:solidFill>
                  <a:srgbClr val="FF0000"/>
                </a:solidFill>
                <a:latin typeface="Calibri"/>
                <a:cs typeface="Calibri"/>
              </a:rPr>
              <a:t>G</a:t>
            </a:r>
            <a:r>
              <a:rPr sz="3000" b="1" spc="-39" baseline="2730" dirty="0">
                <a:solidFill>
                  <a:srgbClr val="FF0000"/>
                </a:solidFill>
                <a:latin typeface="Calibri"/>
                <a:cs typeface="Calibri"/>
              </a:rPr>
              <a:t>E</a:t>
            </a:r>
            <a:r>
              <a:rPr sz="3000" b="1" baseline="2730" dirty="0">
                <a:solidFill>
                  <a:srgbClr val="FF0000"/>
                </a:solidFill>
                <a:latin typeface="Calibri"/>
                <a:cs typeface="Calibri"/>
              </a:rPr>
              <a:t>OM</a:t>
            </a:r>
            <a:r>
              <a:rPr sz="3000" b="1" spc="-9" baseline="2730" dirty="0">
                <a:solidFill>
                  <a:srgbClr val="FF0000"/>
                </a:solidFill>
                <a:latin typeface="Calibri"/>
                <a:cs typeface="Calibri"/>
              </a:rPr>
              <a:t>É</a:t>
            </a:r>
            <a:r>
              <a:rPr sz="3000" b="1" baseline="2730" dirty="0">
                <a:solidFill>
                  <a:srgbClr val="FF0000"/>
                </a:solidFill>
                <a:latin typeface="Calibri"/>
                <a:cs typeface="Calibri"/>
              </a:rPr>
              <a:t>DICA</a:t>
            </a:r>
            <a:endParaRPr sz="2000">
              <a:latin typeface="Calibri"/>
              <a:cs typeface="Calibri"/>
            </a:endParaRPr>
          </a:p>
          <a:p>
            <a:pPr marL="12700" marR="38221">
              <a:lnSpc>
                <a:spcPct val="101725"/>
              </a:lnSpc>
              <a:spcBef>
                <a:spcPts val="8"/>
              </a:spcBef>
            </a:pPr>
            <a:r>
              <a:rPr sz="1600" b="1" spc="-25" dirty="0">
                <a:solidFill>
                  <a:srgbClr val="FF0000"/>
                </a:solidFill>
                <a:latin typeface="Calibri"/>
                <a:cs typeface="Calibri"/>
              </a:rPr>
              <a:t>F</a:t>
            </a:r>
            <a:r>
              <a:rPr sz="1600" b="1" dirty="0">
                <a:solidFill>
                  <a:srgbClr val="FF0000"/>
                </a:solidFill>
                <a:latin typeface="Calibri"/>
                <a:cs typeface="Calibri"/>
              </a:rPr>
              <a:t>e,</a:t>
            </a:r>
            <a:r>
              <a:rPr sz="1600" b="1" spc="-14" dirty="0">
                <a:solidFill>
                  <a:srgbClr val="FF0000"/>
                </a:solidFill>
                <a:latin typeface="Calibri"/>
                <a:cs typeface="Calibri"/>
              </a:rPr>
              <a:t> </a:t>
            </a:r>
            <a:r>
              <a:rPr sz="1600" b="1" dirty="0">
                <a:solidFill>
                  <a:srgbClr val="FF0000"/>
                </a:solidFill>
                <a:latin typeface="Calibri"/>
                <a:cs typeface="Calibri"/>
              </a:rPr>
              <a:t>C</a:t>
            </a:r>
            <a:r>
              <a:rPr sz="1600" b="1" spc="-9" dirty="0">
                <a:solidFill>
                  <a:srgbClr val="FF0000"/>
                </a:solidFill>
                <a:latin typeface="Calibri"/>
                <a:cs typeface="Calibri"/>
              </a:rPr>
              <a:t>u</a:t>
            </a:r>
            <a:r>
              <a:rPr sz="1600" b="1" dirty="0">
                <a:solidFill>
                  <a:srgbClr val="FF0000"/>
                </a:solidFill>
                <a:latin typeface="Calibri"/>
                <a:cs typeface="Calibri"/>
              </a:rPr>
              <a:t>,</a:t>
            </a:r>
            <a:r>
              <a:rPr sz="1600" b="1" spc="-2" dirty="0">
                <a:solidFill>
                  <a:srgbClr val="FF0000"/>
                </a:solidFill>
                <a:latin typeface="Calibri"/>
                <a:cs typeface="Calibri"/>
              </a:rPr>
              <a:t> </a:t>
            </a:r>
            <a:r>
              <a:rPr sz="1600" b="1" spc="4" dirty="0">
                <a:solidFill>
                  <a:srgbClr val="FF0000"/>
                </a:solidFill>
                <a:latin typeface="Calibri"/>
                <a:cs typeface="Calibri"/>
              </a:rPr>
              <a:t>A</a:t>
            </a:r>
            <a:r>
              <a:rPr sz="1600" b="1" spc="19" dirty="0">
                <a:solidFill>
                  <a:srgbClr val="FF0000"/>
                </a:solidFill>
                <a:latin typeface="Calibri"/>
                <a:cs typeface="Calibri"/>
              </a:rPr>
              <a:t>g</a:t>
            </a:r>
            <a:r>
              <a:rPr sz="1600" b="1" dirty="0">
                <a:solidFill>
                  <a:srgbClr val="FF0000"/>
                </a:solidFill>
                <a:latin typeface="Calibri"/>
                <a:cs typeface="Calibri"/>
              </a:rPr>
              <a:t>,</a:t>
            </a:r>
            <a:r>
              <a:rPr sz="1600" b="1" spc="-12" dirty="0">
                <a:solidFill>
                  <a:srgbClr val="FF0000"/>
                </a:solidFill>
                <a:latin typeface="Calibri"/>
                <a:cs typeface="Calibri"/>
              </a:rPr>
              <a:t> </a:t>
            </a:r>
            <a:r>
              <a:rPr sz="1600" b="1" spc="4" dirty="0">
                <a:solidFill>
                  <a:srgbClr val="FF0000"/>
                </a:solidFill>
                <a:latin typeface="Calibri"/>
                <a:cs typeface="Calibri"/>
              </a:rPr>
              <a:t>A</a:t>
            </a:r>
            <a:r>
              <a:rPr sz="1600" b="1" spc="-4" dirty="0">
                <a:solidFill>
                  <a:srgbClr val="FF0000"/>
                </a:solidFill>
                <a:latin typeface="Calibri"/>
                <a:cs typeface="Calibri"/>
              </a:rPr>
              <a:t>u</a:t>
            </a:r>
            <a:r>
              <a:rPr sz="1600" b="1" dirty="0">
                <a:solidFill>
                  <a:srgbClr val="FF0000"/>
                </a:solidFill>
                <a:latin typeface="Calibri"/>
                <a:cs typeface="Calibri"/>
              </a:rPr>
              <a:t>,</a:t>
            </a:r>
            <a:r>
              <a:rPr sz="1600" b="1" spc="-3" dirty="0">
                <a:solidFill>
                  <a:srgbClr val="FF0000"/>
                </a:solidFill>
                <a:latin typeface="Calibri"/>
                <a:cs typeface="Calibri"/>
              </a:rPr>
              <a:t> </a:t>
            </a:r>
            <a:r>
              <a:rPr sz="1600" b="1" dirty="0">
                <a:solidFill>
                  <a:srgbClr val="FF0000"/>
                </a:solidFill>
                <a:latin typeface="Calibri"/>
                <a:cs typeface="Calibri"/>
              </a:rPr>
              <a:t>S,</a:t>
            </a:r>
            <a:r>
              <a:rPr sz="1600" b="1" spc="-6" dirty="0">
                <a:solidFill>
                  <a:srgbClr val="FF0000"/>
                </a:solidFill>
                <a:latin typeface="Calibri"/>
                <a:cs typeface="Calibri"/>
              </a:rPr>
              <a:t> </a:t>
            </a:r>
            <a:r>
              <a:rPr sz="1600" b="1" dirty="0">
                <a:solidFill>
                  <a:srgbClr val="FF0000"/>
                </a:solidFill>
                <a:latin typeface="Calibri"/>
                <a:cs typeface="Calibri"/>
              </a:rPr>
              <a:t>a</a:t>
            </a:r>
            <a:r>
              <a:rPr sz="1600" b="1" spc="4" dirty="0">
                <a:solidFill>
                  <a:srgbClr val="FF0000"/>
                </a:solidFill>
                <a:latin typeface="Calibri"/>
                <a:cs typeface="Calibri"/>
              </a:rPr>
              <a:t>l</a:t>
            </a:r>
            <a:r>
              <a:rPr sz="1600" b="1" spc="-4" dirty="0">
                <a:solidFill>
                  <a:srgbClr val="FF0000"/>
                </a:solidFill>
                <a:latin typeface="Calibri"/>
                <a:cs typeface="Calibri"/>
              </a:rPr>
              <a:t>u</a:t>
            </a:r>
            <a:r>
              <a:rPr sz="1600" b="1" dirty="0">
                <a:solidFill>
                  <a:srgbClr val="FF0000"/>
                </a:solidFill>
                <a:latin typeface="Calibri"/>
                <a:cs typeface="Calibri"/>
              </a:rPr>
              <a:t>m</a:t>
            </a:r>
            <a:r>
              <a:rPr sz="1600" b="1" spc="-4" dirty="0">
                <a:solidFill>
                  <a:srgbClr val="FF0000"/>
                </a:solidFill>
                <a:latin typeface="Calibri"/>
                <a:cs typeface="Calibri"/>
              </a:rPr>
              <a:t>b</a:t>
            </a:r>
            <a:r>
              <a:rPr sz="1600" b="1" spc="-14" dirty="0">
                <a:solidFill>
                  <a:srgbClr val="FF0000"/>
                </a:solidFill>
                <a:latin typeface="Calibri"/>
                <a:cs typeface="Calibri"/>
              </a:rPr>
              <a:t>r</a:t>
            </a:r>
            <a:r>
              <a:rPr sz="1600" b="1" dirty="0">
                <a:solidFill>
                  <a:srgbClr val="FF0000"/>
                </a:solidFill>
                <a:latin typeface="Calibri"/>
                <a:cs typeface="Calibri"/>
              </a:rPr>
              <a:t>e</a:t>
            </a:r>
            <a:endParaRPr sz="1600">
              <a:latin typeface="Calibri"/>
              <a:cs typeface="Calibri"/>
            </a:endParaRPr>
          </a:p>
        </p:txBody>
      </p:sp>
      <p:sp>
        <p:nvSpPr>
          <p:cNvPr id="3" name="object 3"/>
          <p:cNvSpPr txBox="1"/>
          <p:nvPr/>
        </p:nvSpPr>
        <p:spPr>
          <a:xfrm>
            <a:off x="1703832" y="4148328"/>
            <a:ext cx="8776716" cy="2200656"/>
          </a:xfrm>
          <a:prstGeom prst="rect">
            <a:avLst/>
          </a:prstGeom>
        </p:spPr>
        <p:txBody>
          <a:bodyPr wrap="square" lIns="0" tIns="0" rIns="0" bIns="0" rtlCol="0">
            <a:noAutofit/>
          </a:bodyPr>
          <a:lstStyle/>
          <a:p>
            <a:pPr marL="263347" marR="54562" indent="-172212" algn="just">
              <a:lnSpc>
                <a:spcPts val="1953"/>
              </a:lnSpc>
              <a:spcBef>
                <a:spcPts val="385"/>
              </a:spcBef>
            </a:pPr>
            <a:r>
              <a:rPr sz="1600" dirty="0">
                <a:latin typeface="Arial"/>
                <a:cs typeface="Arial"/>
              </a:rPr>
              <a:t>•</a:t>
            </a:r>
            <a:r>
              <a:rPr sz="1600" spc="337" dirty="0">
                <a:latin typeface="Arial"/>
                <a:cs typeface="Arial"/>
              </a:rPr>
              <a:t> </a:t>
            </a:r>
            <a:r>
              <a:rPr sz="1600" dirty="0">
                <a:latin typeface="Calibri"/>
                <a:cs typeface="Calibri"/>
              </a:rPr>
              <a:t>H</a:t>
            </a:r>
            <a:r>
              <a:rPr sz="1600" spc="4" dirty="0">
                <a:latin typeface="Calibri"/>
                <a:cs typeface="Calibri"/>
              </a:rPr>
              <a:t>i</a:t>
            </a:r>
            <a:r>
              <a:rPr sz="1600" dirty="0">
                <a:latin typeface="Calibri"/>
                <a:cs typeface="Calibri"/>
              </a:rPr>
              <a:t>pó</a:t>
            </a:r>
            <a:r>
              <a:rPr sz="1600" spc="4" dirty="0">
                <a:latin typeface="Calibri"/>
                <a:cs typeface="Calibri"/>
              </a:rPr>
              <a:t>c</a:t>
            </a:r>
            <a:r>
              <a:rPr sz="1600" spc="-39" dirty="0">
                <a:latin typeface="Calibri"/>
                <a:cs typeface="Calibri"/>
              </a:rPr>
              <a:t>r</a:t>
            </a:r>
            <a:r>
              <a:rPr sz="1600" spc="-9" dirty="0">
                <a:latin typeface="Calibri"/>
                <a:cs typeface="Calibri"/>
              </a:rPr>
              <a:t>a</a:t>
            </a:r>
            <a:r>
              <a:rPr sz="1600" spc="-4" dirty="0">
                <a:latin typeface="Calibri"/>
                <a:cs typeface="Calibri"/>
              </a:rPr>
              <a:t>t</a:t>
            </a:r>
            <a:r>
              <a:rPr sz="1600" dirty="0">
                <a:latin typeface="Calibri"/>
                <a:cs typeface="Calibri"/>
              </a:rPr>
              <a:t>es o</a:t>
            </a:r>
            <a:r>
              <a:rPr sz="1600" spc="-9" dirty="0">
                <a:latin typeface="Calibri"/>
                <a:cs typeface="Calibri"/>
              </a:rPr>
              <a:t>b</a:t>
            </a:r>
            <a:r>
              <a:rPr sz="1600" spc="9" dirty="0">
                <a:latin typeface="Calibri"/>
                <a:cs typeface="Calibri"/>
              </a:rPr>
              <a:t>se</a:t>
            </a:r>
            <a:r>
              <a:rPr sz="1600" spc="4" dirty="0">
                <a:latin typeface="Calibri"/>
                <a:cs typeface="Calibri"/>
              </a:rPr>
              <a:t>r</a:t>
            </a:r>
            <a:r>
              <a:rPr sz="1600" dirty="0">
                <a:latin typeface="Calibri"/>
                <a:cs typeface="Calibri"/>
              </a:rPr>
              <a:t>vó</a:t>
            </a:r>
            <a:r>
              <a:rPr sz="1600" spc="22" dirty="0">
                <a:latin typeface="Calibri"/>
                <a:cs typeface="Calibri"/>
              </a:rPr>
              <a:t> </a:t>
            </a:r>
            <a:r>
              <a:rPr sz="1600" spc="-4" dirty="0">
                <a:latin typeface="Calibri"/>
                <a:cs typeface="Calibri"/>
              </a:rPr>
              <a:t>e</a:t>
            </a:r>
            <a:r>
              <a:rPr sz="1600" dirty="0">
                <a:latin typeface="Calibri"/>
                <a:cs typeface="Calibri"/>
              </a:rPr>
              <a:t>n</a:t>
            </a:r>
            <a:r>
              <a:rPr sz="1600" spc="48" dirty="0">
                <a:latin typeface="Calibri"/>
                <a:cs typeface="Calibri"/>
              </a:rPr>
              <a:t> </a:t>
            </a:r>
            <a:r>
              <a:rPr sz="1600" dirty="0">
                <a:latin typeface="Calibri"/>
                <a:cs typeface="Calibri"/>
              </a:rPr>
              <a:t>su</a:t>
            </a:r>
            <a:r>
              <a:rPr sz="1600" spc="59" dirty="0">
                <a:latin typeface="Calibri"/>
                <a:cs typeface="Calibri"/>
              </a:rPr>
              <a:t> </a:t>
            </a:r>
            <a:r>
              <a:rPr sz="1600" spc="75" dirty="0">
                <a:latin typeface="Calibri"/>
                <a:cs typeface="Calibri"/>
              </a:rPr>
              <a:t>“</a:t>
            </a:r>
            <a:r>
              <a:rPr sz="1600" spc="-94" dirty="0">
                <a:latin typeface="Calibri"/>
                <a:cs typeface="Calibri"/>
              </a:rPr>
              <a:t>T</a:t>
            </a:r>
            <a:r>
              <a:rPr sz="1600" spc="-39" dirty="0">
                <a:latin typeface="Calibri"/>
                <a:cs typeface="Calibri"/>
              </a:rPr>
              <a:t>r</a:t>
            </a:r>
            <a:r>
              <a:rPr sz="1600" spc="-9" dirty="0">
                <a:latin typeface="Calibri"/>
                <a:cs typeface="Calibri"/>
              </a:rPr>
              <a:t>a</a:t>
            </a:r>
            <a:r>
              <a:rPr sz="1600" spc="-19" dirty="0">
                <a:latin typeface="Calibri"/>
                <a:cs typeface="Calibri"/>
              </a:rPr>
              <a:t>t</a:t>
            </a:r>
            <a:r>
              <a:rPr sz="1600" dirty="0">
                <a:latin typeface="Calibri"/>
                <a:cs typeface="Calibri"/>
              </a:rPr>
              <a:t>a</a:t>
            </a:r>
            <a:r>
              <a:rPr sz="1600" spc="4" dirty="0">
                <a:latin typeface="Calibri"/>
                <a:cs typeface="Calibri"/>
              </a:rPr>
              <a:t>d</a:t>
            </a:r>
            <a:r>
              <a:rPr sz="1600" dirty="0">
                <a:latin typeface="Calibri"/>
                <a:cs typeface="Calibri"/>
              </a:rPr>
              <a:t>o</a:t>
            </a:r>
            <a:r>
              <a:rPr sz="1600" spc="27" dirty="0">
                <a:latin typeface="Calibri"/>
                <a:cs typeface="Calibri"/>
              </a:rPr>
              <a:t> </a:t>
            </a:r>
            <a:r>
              <a:rPr sz="1600" spc="9" dirty="0">
                <a:latin typeface="Calibri"/>
                <a:cs typeface="Calibri"/>
              </a:rPr>
              <a:t>s</a:t>
            </a:r>
            <a:r>
              <a:rPr sz="1600" dirty="0">
                <a:latin typeface="Calibri"/>
                <a:cs typeface="Calibri"/>
              </a:rPr>
              <a:t>o</a:t>
            </a:r>
            <a:r>
              <a:rPr sz="1600" spc="9" dirty="0">
                <a:latin typeface="Calibri"/>
                <a:cs typeface="Calibri"/>
              </a:rPr>
              <a:t>b</a:t>
            </a:r>
            <a:r>
              <a:rPr sz="1600" spc="-29" dirty="0">
                <a:latin typeface="Calibri"/>
                <a:cs typeface="Calibri"/>
              </a:rPr>
              <a:t>r</a:t>
            </a:r>
            <a:r>
              <a:rPr sz="1600" dirty="0">
                <a:latin typeface="Calibri"/>
                <a:cs typeface="Calibri"/>
              </a:rPr>
              <a:t>e</a:t>
            </a:r>
            <a:r>
              <a:rPr sz="1600" spc="37" dirty="0">
                <a:latin typeface="Calibri"/>
                <a:cs typeface="Calibri"/>
              </a:rPr>
              <a:t> </a:t>
            </a:r>
            <a:r>
              <a:rPr sz="1600" dirty="0">
                <a:latin typeface="Calibri"/>
                <a:cs typeface="Calibri"/>
              </a:rPr>
              <a:t>A</a:t>
            </a:r>
            <a:r>
              <a:rPr sz="1600" spc="4" dirty="0">
                <a:latin typeface="Calibri"/>
                <a:cs typeface="Calibri"/>
              </a:rPr>
              <a:t>i</a:t>
            </a:r>
            <a:r>
              <a:rPr sz="1600" spc="-14" dirty="0">
                <a:latin typeface="Calibri"/>
                <a:cs typeface="Calibri"/>
              </a:rPr>
              <a:t>r</a:t>
            </a:r>
            <a:r>
              <a:rPr sz="1600" dirty="0">
                <a:latin typeface="Calibri"/>
                <a:cs typeface="Calibri"/>
              </a:rPr>
              <a:t>es,</a:t>
            </a:r>
            <a:r>
              <a:rPr sz="1600" spc="32" dirty="0">
                <a:latin typeface="Calibri"/>
                <a:cs typeface="Calibri"/>
              </a:rPr>
              <a:t> </a:t>
            </a:r>
            <a:r>
              <a:rPr sz="1600" dirty="0">
                <a:latin typeface="Calibri"/>
                <a:cs typeface="Calibri"/>
              </a:rPr>
              <a:t>Ag</a:t>
            </a:r>
            <a:r>
              <a:rPr sz="1600" spc="4" dirty="0">
                <a:latin typeface="Calibri"/>
                <a:cs typeface="Calibri"/>
              </a:rPr>
              <a:t>u</a:t>
            </a:r>
            <a:r>
              <a:rPr sz="1600" dirty="0">
                <a:latin typeface="Calibri"/>
                <a:cs typeface="Calibri"/>
              </a:rPr>
              <a:t>as</a:t>
            </a:r>
            <a:r>
              <a:rPr sz="1600" spc="40" dirty="0">
                <a:latin typeface="Calibri"/>
                <a:cs typeface="Calibri"/>
              </a:rPr>
              <a:t> </a:t>
            </a:r>
            <a:r>
              <a:rPr sz="1600" dirty="0">
                <a:latin typeface="Calibri"/>
                <a:cs typeface="Calibri"/>
              </a:rPr>
              <a:t>y</a:t>
            </a:r>
            <a:r>
              <a:rPr sz="1600" spc="52" dirty="0">
                <a:latin typeface="Calibri"/>
                <a:cs typeface="Calibri"/>
              </a:rPr>
              <a:t> </a:t>
            </a:r>
            <a:r>
              <a:rPr sz="1600" dirty="0">
                <a:latin typeface="Calibri"/>
                <a:cs typeface="Calibri"/>
              </a:rPr>
              <a:t>Lu</a:t>
            </a:r>
            <a:r>
              <a:rPr sz="1600" spc="-19" dirty="0">
                <a:latin typeface="Calibri"/>
                <a:cs typeface="Calibri"/>
              </a:rPr>
              <a:t>g</a:t>
            </a:r>
            <a:r>
              <a:rPr sz="1600" dirty="0">
                <a:latin typeface="Calibri"/>
                <a:cs typeface="Calibri"/>
              </a:rPr>
              <a:t>a</a:t>
            </a:r>
            <a:r>
              <a:rPr sz="1600" spc="-25" dirty="0">
                <a:latin typeface="Calibri"/>
                <a:cs typeface="Calibri"/>
              </a:rPr>
              <a:t>r</a:t>
            </a:r>
            <a:r>
              <a:rPr sz="1600" dirty="0">
                <a:latin typeface="Calibri"/>
                <a:cs typeface="Calibri"/>
              </a:rPr>
              <a:t>e</a:t>
            </a:r>
            <a:r>
              <a:rPr sz="1600" spc="9" dirty="0">
                <a:latin typeface="Calibri"/>
                <a:cs typeface="Calibri"/>
              </a:rPr>
              <a:t>s</a:t>
            </a:r>
            <a:r>
              <a:rPr sz="1600" dirty="0">
                <a:latin typeface="Calibri"/>
                <a:cs typeface="Calibri"/>
              </a:rPr>
              <a:t>”</a:t>
            </a:r>
            <a:r>
              <a:rPr sz="1600" spc="22" dirty="0">
                <a:latin typeface="Calibri"/>
                <a:cs typeface="Calibri"/>
              </a:rPr>
              <a:t> </a:t>
            </a:r>
            <a:r>
              <a:rPr sz="1600" dirty="0">
                <a:latin typeface="Calibri"/>
                <a:cs typeface="Calibri"/>
              </a:rPr>
              <a:t>,</a:t>
            </a:r>
            <a:r>
              <a:rPr sz="1600" spc="55" dirty="0">
                <a:latin typeface="Calibri"/>
                <a:cs typeface="Calibri"/>
              </a:rPr>
              <a:t> </a:t>
            </a:r>
            <a:r>
              <a:rPr sz="1600" dirty="0">
                <a:latin typeface="Calibri"/>
                <a:cs typeface="Calibri"/>
              </a:rPr>
              <a:t>qu</a:t>
            </a:r>
            <a:r>
              <a:rPr sz="1600" spc="9" dirty="0">
                <a:latin typeface="Calibri"/>
                <a:cs typeface="Calibri"/>
              </a:rPr>
              <a:t>e</a:t>
            </a:r>
            <a:r>
              <a:rPr sz="1600" dirty="0">
                <a:latin typeface="Calibri"/>
                <a:cs typeface="Calibri"/>
              </a:rPr>
              <a:t>,</a:t>
            </a:r>
            <a:r>
              <a:rPr sz="1600" spc="40" dirty="0">
                <a:latin typeface="Calibri"/>
                <a:cs typeface="Calibri"/>
              </a:rPr>
              <a:t> </a:t>
            </a:r>
            <a:r>
              <a:rPr sz="1600" spc="-54" dirty="0">
                <a:latin typeface="Calibri"/>
                <a:cs typeface="Calibri"/>
              </a:rPr>
              <a:t>“</a:t>
            </a:r>
            <a:r>
              <a:rPr sz="1600" dirty="0">
                <a:latin typeface="Calibri"/>
                <a:cs typeface="Calibri"/>
              </a:rPr>
              <a:t>el</a:t>
            </a:r>
            <a:r>
              <a:rPr sz="1600" spc="57" dirty="0">
                <a:latin typeface="Calibri"/>
                <a:cs typeface="Calibri"/>
              </a:rPr>
              <a:t> </a:t>
            </a:r>
            <a:r>
              <a:rPr sz="1600" dirty="0">
                <a:latin typeface="Calibri"/>
                <a:cs typeface="Calibri"/>
              </a:rPr>
              <a:t>a</a:t>
            </a:r>
            <a:r>
              <a:rPr sz="1600" spc="4" dirty="0">
                <a:latin typeface="Calibri"/>
                <a:cs typeface="Calibri"/>
              </a:rPr>
              <a:t>g</a:t>
            </a:r>
            <a:r>
              <a:rPr sz="1600" dirty="0">
                <a:latin typeface="Calibri"/>
                <a:cs typeface="Calibri"/>
              </a:rPr>
              <a:t>ua</a:t>
            </a:r>
            <a:r>
              <a:rPr sz="1600" spc="38" dirty="0">
                <a:latin typeface="Calibri"/>
                <a:cs typeface="Calibri"/>
              </a:rPr>
              <a:t> </a:t>
            </a:r>
            <a:r>
              <a:rPr sz="1600" dirty="0">
                <a:latin typeface="Calibri"/>
                <a:cs typeface="Calibri"/>
              </a:rPr>
              <a:t>que</a:t>
            </a:r>
            <a:r>
              <a:rPr sz="1600" spc="29" dirty="0">
                <a:latin typeface="Calibri"/>
                <a:cs typeface="Calibri"/>
              </a:rPr>
              <a:t> </a:t>
            </a:r>
            <a:r>
              <a:rPr sz="1600" dirty="0">
                <a:latin typeface="Calibri"/>
                <a:cs typeface="Calibri"/>
              </a:rPr>
              <a:t>viene</a:t>
            </a:r>
            <a:r>
              <a:rPr sz="1600" spc="39" dirty="0">
                <a:latin typeface="Calibri"/>
                <a:cs typeface="Calibri"/>
              </a:rPr>
              <a:t> </a:t>
            </a:r>
            <a:r>
              <a:rPr sz="1600" dirty="0">
                <a:latin typeface="Calibri"/>
                <a:cs typeface="Calibri"/>
              </a:rPr>
              <a:t>de </a:t>
            </a:r>
            <a:r>
              <a:rPr sz="1600" spc="123" dirty="0">
                <a:latin typeface="Calibri"/>
                <a:cs typeface="Calibri"/>
              </a:rPr>
              <a:t> </a:t>
            </a:r>
            <a:r>
              <a:rPr sz="1600" dirty="0">
                <a:latin typeface="Calibri"/>
                <a:cs typeface="Calibri"/>
              </a:rPr>
              <a:t>suelos </a:t>
            </a:r>
            <a:endParaRPr sz="1600">
              <a:latin typeface="Calibri"/>
              <a:cs typeface="Calibri"/>
            </a:endParaRPr>
          </a:p>
          <a:p>
            <a:pPr marL="263347" marR="54562" algn="just">
              <a:lnSpc>
                <a:spcPts val="1958"/>
              </a:lnSpc>
              <a:spcBef>
                <a:spcPts val="105"/>
              </a:spcBef>
            </a:pPr>
            <a:r>
              <a:rPr sz="1600" dirty="0">
                <a:latin typeface="Calibri"/>
                <a:cs typeface="Calibri"/>
              </a:rPr>
              <a:t>que</a:t>
            </a:r>
            <a:r>
              <a:rPr sz="1600" spc="-4" dirty="0">
                <a:latin typeface="Calibri"/>
                <a:cs typeface="Calibri"/>
              </a:rPr>
              <a:t> </a:t>
            </a:r>
            <a:r>
              <a:rPr sz="1600" dirty="0">
                <a:latin typeface="Calibri"/>
                <a:cs typeface="Calibri"/>
              </a:rPr>
              <a:t>p</a:t>
            </a:r>
            <a:r>
              <a:rPr sz="1600" spc="-14" dirty="0">
                <a:latin typeface="Calibri"/>
                <a:cs typeface="Calibri"/>
              </a:rPr>
              <a:t>r</a:t>
            </a:r>
            <a:r>
              <a:rPr sz="1600" dirty="0">
                <a:latin typeface="Calibri"/>
                <a:cs typeface="Calibri"/>
              </a:rPr>
              <a:t>oducen</a:t>
            </a:r>
            <a:r>
              <a:rPr sz="1600" spc="-42" dirty="0">
                <a:latin typeface="Calibri"/>
                <a:cs typeface="Calibri"/>
              </a:rPr>
              <a:t> </a:t>
            </a:r>
            <a:r>
              <a:rPr sz="1600" dirty="0">
                <a:latin typeface="Calibri"/>
                <a:cs typeface="Calibri"/>
              </a:rPr>
              <a:t>a</a:t>
            </a:r>
            <a:r>
              <a:rPr sz="1600" spc="4" dirty="0">
                <a:latin typeface="Calibri"/>
                <a:cs typeface="Calibri"/>
              </a:rPr>
              <a:t>g</a:t>
            </a:r>
            <a:r>
              <a:rPr sz="1600" dirty="0">
                <a:latin typeface="Calibri"/>
                <a:cs typeface="Calibri"/>
              </a:rPr>
              <a:t>u</a:t>
            </a:r>
            <a:r>
              <a:rPr sz="1600" spc="4" dirty="0">
                <a:latin typeface="Calibri"/>
                <a:cs typeface="Calibri"/>
              </a:rPr>
              <a:t>a</a:t>
            </a:r>
            <a:r>
              <a:rPr sz="1600" dirty="0">
                <a:latin typeface="Calibri"/>
                <a:cs typeface="Calibri"/>
              </a:rPr>
              <a:t>s</a:t>
            </a:r>
            <a:r>
              <a:rPr sz="1600" spc="-12" dirty="0">
                <a:latin typeface="Calibri"/>
                <a:cs typeface="Calibri"/>
              </a:rPr>
              <a:t> </a:t>
            </a:r>
            <a:r>
              <a:rPr sz="1600" spc="-4" dirty="0">
                <a:latin typeface="Calibri"/>
                <a:cs typeface="Calibri"/>
              </a:rPr>
              <a:t>t</a:t>
            </a:r>
            <a:r>
              <a:rPr sz="1600" dirty="0">
                <a:latin typeface="Calibri"/>
                <a:cs typeface="Calibri"/>
              </a:rPr>
              <a:t>e</a:t>
            </a:r>
            <a:r>
              <a:rPr sz="1600" spc="-4" dirty="0">
                <a:latin typeface="Calibri"/>
                <a:cs typeface="Calibri"/>
              </a:rPr>
              <a:t>r</a:t>
            </a:r>
            <a:r>
              <a:rPr sz="1600" dirty="0">
                <a:latin typeface="Calibri"/>
                <a:cs typeface="Calibri"/>
              </a:rPr>
              <a:t>ma</a:t>
            </a:r>
            <a:r>
              <a:rPr sz="1600" spc="4" dirty="0">
                <a:latin typeface="Calibri"/>
                <a:cs typeface="Calibri"/>
              </a:rPr>
              <a:t>l</a:t>
            </a:r>
            <a:r>
              <a:rPr sz="1600" dirty="0">
                <a:latin typeface="Calibri"/>
                <a:cs typeface="Calibri"/>
              </a:rPr>
              <a:t>es,</a:t>
            </a:r>
            <a:r>
              <a:rPr sz="1600" spc="-35" dirty="0">
                <a:latin typeface="Calibri"/>
                <a:cs typeface="Calibri"/>
              </a:rPr>
              <a:t> </a:t>
            </a:r>
            <a:r>
              <a:rPr sz="1600" dirty="0">
                <a:latin typeface="Calibri"/>
                <a:cs typeface="Calibri"/>
              </a:rPr>
              <a:t>que</a:t>
            </a:r>
            <a:r>
              <a:rPr sz="1600" spc="5" dirty="0">
                <a:latin typeface="Calibri"/>
                <a:cs typeface="Calibri"/>
              </a:rPr>
              <a:t> </a:t>
            </a:r>
            <a:r>
              <a:rPr sz="1600" spc="4" dirty="0">
                <a:latin typeface="Calibri"/>
                <a:cs typeface="Calibri"/>
              </a:rPr>
              <a:t>ti</a:t>
            </a:r>
            <a:r>
              <a:rPr sz="1600" dirty="0">
                <a:latin typeface="Calibri"/>
                <a:cs typeface="Calibri"/>
              </a:rPr>
              <a:t>enen</a:t>
            </a:r>
            <a:r>
              <a:rPr sz="1600" spc="-1" dirty="0">
                <a:latin typeface="Calibri"/>
                <a:cs typeface="Calibri"/>
              </a:rPr>
              <a:t> </a:t>
            </a:r>
            <a:r>
              <a:rPr sz="1600" b="1" spc="-4" dirty="0">
                <a:solidFill>
                  <a:srgbClr val="FF0000"/>
                </a:solidFill>
                <a:latin typeface="Calibri"/>
                <a:cs typeface="Calibri"/>
              </a:rPr>
              <a:t>h</a:t>
            </a:r>
            <a:r>
              <a:rPr sz="1600" b="1" dirty="0">
                <a:solidFill>
                  <a:srgbClr val="FF0000"/>
                </a:solidFill>
                <a:latin typeface="Calibri"/>
                <a:cs typeface="Calibri"/>
              </a:rPr>
              <a:t>ie</a:t>
            </a:r>
            <a:r>
              <a:rPr sz="1600" b="1" spc="9" dirty="0">
                <a:solidFill>
                  <a:srgbClr val="FF0000"/>
                </a:solidFill>
                <a:latin typeface="Calibri"/>
                <a:cs typeface="Calibri"/>
              </a:rPr>
              <a:t>r</a:t>
            </a:r>
            <a:r>
              <a:rPr sz="1600" b="1" spc="-29" dirty="0">
                <a:solidFill>
                  <a:srgbClr val="FF0000"/>
                </a:solidFill>
                <a:latin typeface="Calibri"/>
                <a:cs typeface="Calibri"/>
              </a:rPr>
              <a:t>r</a:t>
            </a:r>
            <a:r>
              <a:rPr sz="1600" b="1" spc="-4" dirty="0">
                <a:solidFill>
                  <a:srgbClr val="FF0000"/>
                </a:solidFill>
                <a:latin typeface="Calibri"/>
                <a:cs typeface="Calibri"/>
              </a:rPr>
              <a:t>o</a:t>
            </a:r>
            <a:r>
              <a:rPr sz="1600" b="1" dirty="0">
                <a:solidFill>
                  <a:srgbClr val="FF0000"/>
                </a:solidFill>
                <a:latin typeface="Calibri"/>
                <a:cs typeface="Calibri"/>
              </a:rPr>
              <a:t>,</a:t>
            </a:r>
            <a:r>
              <a:rPr sz="1600" b="1" spc="-20" dirty="0">
                <a:solidFill>
                  <a:srgbClr val="FF0000"/>
                </a:solidFill>
                <a:latin typeface="Calibri"/>
                <a:cs typeface="Calibri"/>
              </a:rPr>
              <a:t> </a:t>
            </a:r>
            <a:r>
              <a:rPr sz="1600" b="1" spc="-4" dirty="0">
                <a:solidFill>
                  <a:srgbClr val="FF0000"/>
                </a:solidFill>
                <a:latin typeface="Calibri"/>
                <a:cs typeface="Calibri"/>
              </a:rPr>
              <a:t>c</a:t>
            </a:r>
            <a:r>
              <a:rPr sz="1600" b="1" spc="14" dirty="0">
                <a:solidFill>
                  <a:srgbClr val="FF0000"/>
                </a:solidFill>
                <a:latin typeface="Calibri"/>
                <a:cs typeface="Calibri"/>
              </a:rPr>
              <a:t>o</a:t>
            </a:r>
            <a:r>
              <a:rPr sz="1600" b="1" spc="4" dirty="0">
                <a:solidFill>
                  <a:srgbClr val="FF0000"/>
                </a:solidFill>
                <a:latin typeface="Calibri"/>
                <a:cs typeface="Calibri"/>
              </a:rPr>
              <a:t>b</a:t>
            </a:r>
            <a:r>
              <a:rPr sz="1600" b="1" spc="-14" dirty="0">
                <a:solidFill>
                  <a:srgbClr val="FF0000"/>
                </a:solidFill>
                <a:latin typeface="Calibri"/>
                <a:cs typeface="Calibri"/>
              </a:rPr>
              <a:t>r</a:t>
            </a:r>
            <a:r>
              <a:rPr sz="1600" b="1" dirty="0">
                <a:solidFill>
                  <a:srgbClr val="FF0000"/>
                </a:solidFill>
                <a:latin typeface="Calibri"/>
                <a:cs typeface="Calibri"/>
              </a:rPr>
              <a:t>e,</a:t>
            </a:r>
            <a:r>
              <a:rPr sz="1600" b="1" spc="-6" dirty="0">
                <a:solidFill>
                  <a:srgbClr val="FF0000"/>
                </a:solidFill>
                <a:latin typeface="Calibri"/>
                <a:cs typeface="Calibri"/>
              </a:rPr>
              <a:t> </a:t>
            </a:r>
            <a:r>
              <a:rPr sz="1600" b="1" spc="-4" dirty="0">
                <a:solidFill>
                  <a:srgbClr val="FF0000"/>
                </a:solidFill>
                <a:latin typeface="Calibri"/>
                <a:cs typeface="Calibri"/>
              </a:rPr>
              <a:t>p</a:t>
            </a:r>
            <a:r>
              <a:rPr sz="1600" b="1" dirty="0">
                <a:solidFill>
                  <a:srgbClr val="FF0000"/>
                </a:solidFill>
                <a:latin typeface="Calibri"/>
                <a:cs typeface="Calibri"/>
              </a:rPr>
              <a:t>l</a:t>
            </a:r>
            <a:r>
              <a:rPr sz="1600" b="1" spc="-4" dirty="0">
                <a:solidFill>
                  <a:srgbClr val="FF0000"/>
                </a:solidFill>
                <a:latin typeface="Calibri"/>
                <a:cs typeface="Calibri"/>
              </a:rPr>
              <a:t>a</a:t>
            </a:r>
            <a:r>
              <a:rPr sz="1600" b="1" spc="-25" dirty="0">
                <a:solidFill>
                  <a:srgbClr val="FF0000"/>
                </a:solidFill>
                <a:latin typeface="Calibri"/>
                <a:cs typeface="Calibri"/>
              </a:rPr>
              <a:t>t</a:t>
            </a:r>
            <a:r>
              <a:rPr sz="1600" b="1" dirty="0">
                <a:solidFill>
                  <a:srgbClr val="FF0000"/>
                </a:solidFill>
                <a:latin typeface="Calibri"/>
                <a:cs typeface="Calibri"/>
              </a:rPr>
              <a:t>a,</a:t>
            </a:r>
            <a:r>
              <a:rPr sz="1600" b="1" spc="-17" dirty="0">
                <a:solidFill>
                  <a:srgbClr val="FF0000"/>
                </a:solidFill>
                <a:latin typeface="Calibri"/>
                <a:cs typeface="Calibri"/>
              </a:rPr>
              <a:t> </a:t>
            </a:r>
            <a:r>
              <a:rPr sz="1600" b="1" spc="4" dirty="0">
                <a:solidFill>
                  <a:srgbClr val="FF0000"/>
                </a:solidFill>
                <a:latin typeface="Calibri"/>
                <a:cs typeface="Calibri"/>
              </a:rPr>
              <a:t>o</a:t>
            </a:r>
            <a:r>
              <a:rPr sz="1600" b="1" spc="-29" dirty="0">
                <a:solidFill>
                  <a:srgbClr val="FF0000"/>
                </a:solidFill>
                <a:latin typeface="Calibri"/>
                <a:cs typeface="Calibri"/>
              </a:rPr>
              <a:t>r</a:t>
            </a:r>
            <a:r>
              <a:rPr sz="1600" b="1" spc="-19" dirty="0">
                <a:solidFill>
                  <a:srgbClr val="FF0000"/>
                </a:solidFill>
                <a:latin typeface="Calibri"/>
                <a:cs typeface="Calibri"/>
              </a:rPr>
              <a:t>o</a:t>
            </a:r>
            <a:r>
              <a:rPr sz="1600" b="1" dirty="0">
                <a:solidFill>
                  <a:srgbClr val="FF0000"/>
                </a:solidFill>
                <a:latin typeface="Calibri"/>
                <a:cs typeface="Calibri"/>
              </a:rPr>
              <a:t>,</a:t>
            </a:r>
            <a:r>
              <a:rPr sz="1600" b="1" spc="12" dirty="0">
                <a:solidFill>
                  <a:srgbClr val="FF0000"/>
                </a:solidFill>
                <a:latin typeface="Calibri"/>
                <a:cs typeface="Calibri"/>
              </a:rPr>
              <a:t> </a:t>
            </a:r>
            <a:r>
              <a:rPr sz="1600" b="1" dirty="0">
                <a:solidFill>
                  <a:srgbClr val="FF0000"/>
                </a:solidFill>
                <a:latin typeface="Calibri"/>
                <a:cs typeface="Calibri"/>
              </a:rPr>
              <a:t>a</a:t>
            </a:r>
            <a:r>
              <a:rPr sz="1600" b="1" spc="4" dirty="0">
                <a:solidFill>
                  <a:srgbClr val="FF0000"/>
                </a:solidFill>
                <a:latin typeface="Calibri"/>
                <a:cs typeface="Calibri"/>
              </a:rPr>
              <a:t>z</a:t>
            </a:r>
            <a:r>
              <a:rPr sz="1600" b="1" spc="-4" dirty="0">
                <a:solidFill>
                  <a:srgbClr val="FF0000"/>
                </a:solidFill>
                <a:latin typeface="Calibri"/>
                <a:cs typeface="Calibri"/>
              </a:rPr>
              <a:t>u</a:t>
            </a:r>
            <a:r>
              <a:rPr sz="1600" b="1" spc="9" dirty="0">
                <a:solidFill>
                  <a:srgbClr val="FF0000"/>
                </a:solidFill>
                <a:latin typeface="Calibri"/>
                <a:cs typeface="Calibri"/>
              </a:rPr>
              <a:t>f</a:t>
            </a:r>
            <a:r>
              <a:rPr sz="1600" b="1" spc="-14" dirty="0">
                <a:solidFill>
                  <a:srgbClr val="FF0000"/>
                </a:solidFill>
                <a:latin typeface="Calibri"/>
                <a:cs typeface="Calibri"/>
              </a:rPr>
              <a:t>r</a:t>
            </a:r>
            <a:r>
              <a:rPr sz="1600" b="1" spc="9" dirty="0">
                <a:solidFill>
                  <a:srgbClr val="FF0000"/>
                </a:solidFill>
                <a:latin typeface="Calibri"/>
                <a:cs typeface="Calibri"/>
              </a:rPr>
              <a:t>e</a:t>
            </a:r>
            <a:r>
              <a:rPr sz="1600" b="1" dirty="0">
                <a:solidFill>
                  <a:srgbClr val="FF0000"/>
                </a:solidFill>
                <a:latin typeface="Calibri"/>
                <a:cs typeface="Calibri"/>
              </a:rPr>
              <a:t>,</a:t>
            </a:r>
            <a:r>
              <a:rPr sz="1600" b="1" spc="-16" dirty="0">
                <a:solidFill>
                  <a:srgbClr val="FF0000"/>
                </a:solidFill>
                <a:latin typeface="Calibri"/>
                <a:cs typeface="Calibri"/>
              </a:rPr>
              <a:t> </a:t>
            </a:r>
            <a:r>
              <a:rPr sz="1600" b="1" dirty="0">
                <a:solidFill>
                  <a:srgbClr val="FF0000"/>
                </a:solidFill>
                <a:latin typeface="Calibri"/>
                <a:cs typeface="Calibri"/>
              </a:rPr>
              <a:t>a</a:t>
            </a:r>
            <a:r>
              <a:rPr sz="1600" b="1" spc="4" dirty="0">
                <a:solidFill>
                  <a:srgbClr val="FF0000"/>
                </a:solidFill>
                <a:latin typeface="Calibri"/>
                <a:cs typeface="Calibri"/>
              </a:rPr>
              <a:t>l</a:t>
            </a:r>
            <a:r>
              <a:rPr sz="1600" b="1" spc="-4" dirty="0">
                <a:solidFill>
                  <a:srgbClr val="FF0000"/>
                </a:solidFill>
                <a:latin typeface="Calibri"/>
                <a:cs typeface="Calibri"/>
              </a:rPr>
              <a:t>u</a:t>
            </a:r>
            <a:r>
              <a:rPr sz="1600" b="1" spc="9" dirty="0">
                <a:solidFill>
                  <a:srgbClr val="FF0000"/>
                </a:solidFill>
                <a:latin typeface="Calibri"/>
                <a:cs typeface="Calibri"/>
              </a:rPr>
              <a:t>m</a:t>
            </a:r>
            <a:r>
              <a:rPr sz="1600" b="1" spc="-4" dirty="0">
                <a:solidFill>
                  <a:srgbClr val="FF0000"/>
                </a:solidFill>
                <a:latin typeface="Calibri"/>
                <a:cs typeface="Calibri"/>
              </a:rPr>
              <a:t>b</a:t>
            </a:r>
            <a:r>
              <a:rPr sz="1600" b="1" spc="-14" dirty="0">
                <a:solidFill>
                  <a:srgbClr val="FF0000"/>
                </a:solidFill>
                <a:latin typeface="Calibri"/>
                <a:cs typeface="Calibri"/>
              </a:rPr>
              <a:t>r</a:t>
            </a:r>
            <a:r>
              <a:rPr sz="1600" b="1" dirty="0">
                <a:solidFill>
                  <a:srgbClr val="FF0000"/>
                </a:solidFill>
                <a:latin typeface="Calibri"/>
                <a:cs typeface="Calibri"/>
              </a:rPr>
              <a:t>e,</a:t>
            </a:r>
            <a:r>
              <a:rPr sz="1600" b="1" spc="-24" dirty="0">
                <a:solidFill>
                  <a:srgbClr val="FF0000"/>
                </a:solidFill>
                <a:latin typeface="Calibri"/>
                <a:cs typeface="Calibri"/>
              </a:rPr>
              <a:t> </a:t>
            </a:r>
            <a:r>
              <a:rPr sz="1600" b="1" spc="-4" dirty="0">
                <a:solidFill>
                  <a:srgbClr val="FF0000"/>
                </a:solidFill>
                <a:latin typeface="Calibri"/>
                <a:cs typeface="Calibri"/>
              </a:rPr>
              <a:t>b</a:t>
            </a:r>
            <a:r>
              <a:rPr sz="1600" b="1" spc="-9" dirty="0">
                <a:solidFill>
                  <a:srgbClr val="FF0000"/>
                </a:solidFill>
                <a:latin typeface="Calibri"/>
                <a:cs typeface="Calibri"/>
              </a:rPr>
              <a:t>e</a:t>
            </a:r>
            <a:r>
              <a:rPr sz="1600" b="1" spc="9" dirty="0">
                <a:solidFill>
                  <a:srgbClr val="FF0000"/>
                </a:solidFill>
                <a:latin typeface="Calibri"/>
                <a:cs typeface="Calibri"/>
              </a:rPr>
              <a:t>t</a:t>
            </a:r>
            <a:r>
              <a:rPr sz="1600" b="1" spc="4" dirty="0">
                <a:solidFill>
                  <a:srgbClr val="FF0000"/>
                </a:solidFill>
                <a:latin typeface="Calibri"/>
                <a:cs typeface="Calibri"/>
              </a:rPr>
              <a:t>ú</a:t>
            </a:r>
            <a:r>
              <a:rPr sz="1600" b="1" dirty="0">
                <a:solidFill>
                  <a:srgbClr val="FF0000"/>
                </a:solidFill>
                <a:latin typeface="Calibri"/>
                <a:cs typeface="Calibri"/>
              </a:rPr>
              <a:t>n</a:t>
            </a:r>
            <a:r>
              <a:rPr sz="1600" b="1" spc="-4" dirty="0">
                <a:solidFill>
                  <a:srgbClr val="FF0000"/>
                </a:solidFill>
                <a:latin typeface="Calibri"/>
                <a:cs typeface="Calibri"/>
              </a:rPr>
              <a:t> </a:t>
            </a:r>
            <a:r>
              <a:rPr sz="1600" b="1" dirty="0">
                <a:solidFill>
                  <a:srgbClr val="FF0000"/>
                </a:solidFill>
                <a:latin typeface="Calibri"/>
                <a:cs typeface="Calibri"/>
              </a:rPr>
              <a:t>o</a:t>
            </a:r>
            <a:r>
              <a:rPr sz="1600" b="1" spc="21" dirty="0">
                <a:solidFill>
                  <a:srgbClr val="FF0000"/>
                </a:solidFill>
                <a:latin typeface="Calibri"/>
                <a:cs typeface="Calibri"/>
              </a:rPr>
              <a:t> </a:t>
            </a:r>
            <a:r>
              <a:rPr sz="1600" b="1" spc="-4" dirty="0">
                <a:solidFill>
                  <a:srgbClr val="FF0000"/>
                </a:solidFill>
                <a:latin typeface="Calibri"/>
                <a:cs typeface="Calibri"/>
              </a:rPr>
              <a:t>n</a:t>
            </a:r>
            <a:r>
              <a:rPr sz="1600" b="1" dirty="0">
                <a:solidFill>
                  <a:srgbClr val="FF0000"/>
                </a:solidFill>
                <a:latin typeface="Calibri"/>
                <a:cs typeface="Calibri"/>
              </a:rPr>
              <a:t>it</a:t>
            </a:r>
            <a:r>
              <a:rPr sz="1600" b="1" spc="-25" dirty="0">
                <a:solidFill>
                  <a:srgbClr val="FF0000"/>
                </a:solidFill>
                <a:latin typeface="Calibri"/>
                <a:cs typeface="Calibri"/>
              </a:rPr>
              <a:t>r</a:t>
            </a:r>
            <a:r>
              <a:rPr sz="1600" b="1" spc="19" dirty="0">
                <a:solidFill>
                  <a:srgbClr val="FF0000"/>
                </a:solidFill>
                <a:latin typeface="Calibri"/>
                <a:cs typeface="Calibri"/>
              </a:rPr>
              <a:t>o</a:t>
            </a:r>
            <a:r>
              <a:rPr sz="1600" spc="-4" dirty="0">
                <a:latin typeface="Calibri"/>
                <a:cs typeface="Calibri"/>
              </a:rPr>
              <a:t>,</a:t>
            </a:r>
            <a:r>
              <a:rPr sz="1600" dirty="0">
                <a:latin typeface="Calibri"/>
                <a:cs typeface="Calibri"/>
              </a:rPr>
              <a:t>"</a:t>
            </a:r>
            <a:r>
              <a:rPr sz="1600" spc="-22" dirty="0">
                <a:latin typeface="Calibri"/>
                <a:cs typeface="Calibri"/>
              </a:rPr>
              <a:t> </a:t>
            </a:r>
            <a:r>
              <a:rPr sz="1600" dirty="0">
                <a:latin typeface="Calibri"/>
                <a:cs typeface="Calibri"/>
              </a:rPr>
              <a:t>y </a:t>
            </a:r>
            <a:endParaRPr sz="1600">
              <a:latin typeface="Calibri"/>
              <a:cs typeface="Calibri"/>
            </a:endParaRPr>
          </a:p>
          <a:p>
            <a:pPr marL="263347" marR="54562" algn="just">
              <a:lnSpc>
                <a:spcPts val="1953"/>
              </a:lnSpc>
              <a:spcBef>
                <a:spcPts val="105"/>
              </a:spcBef>
            </a:pPr>
            <a:r>
              <a:rPr sz="1600" dirty="0">
                <a:latin typeface="Calibri"/>
                <a:cs typeface="Calibri"/>
              </a:rPr>
              <a:t>e</a:t>
            </a:r>
            <a:r>
              <a:rPr sz="1600" spc="-4" dirty="0">
                <a:latin typeface="Calibri"/>
                <a:cs typeface="Calibri"/>
              </a:rPr>
              <a:t>s</a:t>
            </a:r>
            <a:r>
              <a:rPr sz="1600" dirty="0">
                <a:latin typeface="Calibri"/>
                <a:cs typeface="Calibri"/>
              </a:rPr>
              <a:t>a</a:t>
            </a:r>
            <a:r>
              <a:rPr sz="1600" spc="-21" dirty="0">
                <a:latin typeface="Calibri"/>
                <a:cs typeface="Calibri"/>
              </a:rPr>
              <a:t> </a:t>
            </a:r>
            <a:r>
              <a:rPr sz="1600" dirty="0">
                <a:latin typeface="Calibri"/>
                <a:cs typeface="Calibri"/>
              </a:rPr>
              <a:t>a</a:t>
            </a:r>
            <a:r>
              <a:rPr sz="1600" spc="4" dirty="0">
                <a:latin typeface="Calibri"/>
                <a:cs typeface="Calibri"/>
              </a:rPr>
              <a:t>g</a:t>
            </a:r>
            <a:r>
              <a:rPr sz="1600" dirty="0">
                <a:latin typeface="Calibri"/>
                <a:cs typeface="Calibri"/>
              </a:rPr>
              <a:t>ua</a:t>
            </a:r>
            <a:r>
              <a:rPr sz="1600" spc="-36" dirty="0">
                <a:latin typeface="Calibri"/>
                <a:cs typeface="Calibri"/>
              </a:rPr>
              <a:t> </a:t>
            </a:r>
            <a:r>
              <a:rPr sz="1600" spc="-4" dirty="0">
                <a:latin typeface="Calibri"/>
                <a:cs typeface="Calibri"/>
              </a:rPr>
              <a:t>e</a:t>
            </a:r>
            <a:r>
              <a:rPr sz="1600" dirty="0">
                <a:latin typeface="Calibri"/>
                <a:cs typeface="Calibri"/>
              </a:rPr>
              <a:t>s</a:t>
            </a:r>
            <a:r>
              <a:rPr sz="1600" spc="-4" dirty="0">
                <a:latin typeface="Calibri"/>
                <a:cs typeface="Calibri"/>
              </a:rPr>
              <a:t> "m</a:t>
            </a:r>
            <a:r>
              <a:rPr sz="1600" dirty="0">
                <a:latin typeface="Calibri"/>
                <a:cs typeface="Calibri"/>
              </a:rPr>
              <a:t>a</a:t>
            </a:r>
            <a:r>
              <a:rPr sz="1600" spc="4" dirty="0">
                <a:latin typeface="Calibri"/>
                <a:cs typeface="Calibri"/>
              </a:rPr>
              <a:t>l</a:t>
            </a:r>
            <a:r>
              <a:rPr sz="1600" dirty="0">
                <a:latin typeface="Calibri"/>
                <a:cs typeface="Calibri"/>
              </a:rPr>
              <a:t>a</a:t>
            </a:r>
            <a:r>
              <a:rPr sz="1600" spc="-28" dirty="0">
                <a:latin typeface="Calibri"/>
                <a:cs typeface="Calibri"/>
              </a:rPr>
              <a:t> </a:t>
            </a:r>
            <a:r>
              <a:rPr sz="1600" dirty="0">
                <a:latin typeface="Calibri"/>
                <a:cs typeface="Calibri"/>
              </a:rPr>
              <a:t>pa</a:t>
            </a:r>
            <a:r>
              <a:rPr sz="1600" spc="-39" dirty="0">
                <a:latin typeface="Calibri"/>
                <a:cs typeface="Calibri"/>
              </a:rPr>
              <a:t>r</a:t>
            </a:r>
            <a:r>
              <a:rPr sz="1600" dirty="0">
                <a:latin typeface="Calibri"/>
                <a:cs typeface="Calibri"/>
              </a:rPr>
              <a:t>a</a:t>
            </a:r>
            <a:r>
              <a:rPr sz="1600" spc="-29" dirty="0">
                <a:latin typeface="Calibri"/>
                <a:cs typeface="Calibri"/>
              </a:rPr>
              <a:t> </a:t>
            </a:r>
            <a:r>
              <a:rPr sz="1600" spc="-9" dirty="0">
                <a:latin typeface="Calibri"/>
                <a:cs typeface="Calibri"/>
              </a:rPr>
              <a:t>t</a:t>
            </a:r>
            <a:r>
              <a:rPr sz="1600" dirty="0">
                <a:latin typeface="Calibri"/>
                <a:cs typeface="Calibri"/>
              </a:rPr>
              <a:t>odo</a:t>
            </a:r>
            <a:r>
              <a:rPr sz="1600" spc="-20" dirty="0">
                <a:latin typeface="Calibri"/>
                <a:cs typeface="Calibri"/>
              </a:rPr>
              <a:t> </a:t>
            </a:r>
            <a:r>
              <a:rPr sz="1600" dirty="0">
                <a:latin typeface="Calibri"/>
                <a:cs typeface="Calibri"/>
              </a:rPr>
              <a:t>p</a:t>
            </a:r>
            <a:r>
              <a:rPr sz="1600" spc="-29" dirty="0">
                <a:latin typeface="Calibri"/>
                <a:cs typeface="Calibri"/>
              </a:rPr>
              <a:t>r</a:t>
            </a:r>
            <a:r>
              <a:rPr sz="1600" dirty="0">
                <a:latin typeface="Calibri"/>
                <a:cs typeface="Calibri"/>
              </a:rPr>
              <a:t>opó</a:t>
            </a:r>
            <a:r>
              <a:rPr sz="1600" spc="-4" dirty="0">
                <a:latin typeface="Calibri"/>
                <a:cs typeface="Calibri"/>
              </a:rPr>
              <a:t>s</a:t>
            </a:r>
            <a:r>
              <a:rPr sz="1600" dirty="0">
                <a:latin typeface="Calibri"/>
                <a:cs typeface="Calibri"/>
              </a:rPr>
              <a:t>it</a:t>
            </a:r>
            <a:r>
              <a:rPr sz="1600" spc="-4" dirty="0">
                <a:latin typeface="Calibri"/>
                <a:cs typeface="Calibri"/>
              </a:rPr>
              <a:t>o</a:t>
            </a:r>
            <a:r>
              <a:rPr sz="1600" spc="-150" dirty="0">
                <a:latin typeface="Calibri"/>
                <a:cs typeface="Calibri"/>
              </a:rPr>
              <a:t>.</a:t>
            </a:r>
            <a:r>
              <a:rPr sz="1600" dirty="0">
                <a:latin typeface="Calibri"/>
                <a:cs typeface="Calibri"/>
              </a:rPr>
              <a:t>“</a:t>
            </a:r>
            <a:endParaRPr sz="1600">
              <a:latin typeface="Calibri"/>
              <a:cs typeface="Calibri"/>
            </a:endParaRPr>
          </a:p>
          <a:p>
            <a:pPr marL="1171486" marR="1174947" algn="ctr">
              <a:lnSpc>
                <a:spcPct val="101725"/>
              </a:lnSpc>
              <a:spcBef>
                <a:spcPts val="2153"/>
              </a:spcBef>
            </a:pPr>
            <a:r>
              <a:rPr sz="1600" b="1" dirty="0">
                <a:latin typeface="Calibri"/>
                <a:cs typeface="Calibri"/>
              </a:rPr>
              <a:t>Q</a:t>
            </a:r>
            <a:r>
              <a:rPr sz="1600" b="1" spc="-4" dirty="0">
                <a:latin typeface="Calibri"/>
                <a:cs typeface="Calibri"/>
              </a:rPr>
              <a:t>u</a:t>
            </a:r>
            <a:r>
              <a:rPr sz="1600" b="1" dirty="0">
                <a:latin typeface="Calibri"/>
                <a:cs typeface="Calibri"/>
              </a:rPr>
              <a:t>ien</a:t>
            </a:r>
            <a:r>
              <a:rPr sz="1600" b="1" spc="-20" dirty="0">
                <a:latin typeface="Calibri"/>
                <a:cs typeface="Calibri"/>
              </a:rPr>
              <a:t> </a:t>
            </a:r>
            <a:r>
              <a:rPr sz="1600" b="1" spc="-4" dirty="0">
                <a:latin typeface="Calibri"/>
                <a:cs typeface="Calibri"/>
              </a:rPr>
              <a:t>d</a:t>
            </a:r>
            <a:r>
              <a:rPr sz="1600" b="1" dirty="0">
                <a:latin typeface="Calibri"/>
                <a:cs typeface="Calibri"/>
              </a:rPr>
              <a:t>esee</a:t>
            </a:r>
            <a:r>
              <a:rPr sz="1600" b="1" spc="-39" dirty="0">
                <a:latin typeface="Calibri"/>
                <a:cs typeface="Calibri"/>
              </a:rPr>
              <a:t> </a:t>
            </a:r>
            <a:r>
              <a:rPr sz="1600" b="1" spc="4" dirty="0">
                <a:latin typeface="Calibri"/>
                <a:cs typeface="Calibri"/>
              </a:rPr>
              <a:t>i</a:t>
            </a:r>
            <a:r>
              <a:rPr sz="1600" b="1" spc="-29" dirty="0">
                <a:latin typeface="Calibri"/>
                <a:cs typeface="Calibri"/>
              </a:rPr>
              <a:t>n</a:t>
            </a:r>
            <a:r>
              <a:rPr sz="1600" b="1" spc="-9" dirty="0">
                <a:latin typeface="Calibri"/>
                <a:cs typeface="Calibri"/>
              </a:rPr>
              <a:t>v</a:t>
            </a:r>
            <a:r>
              <a:rPr sz="1600" b="1" dirty="0">
                <a:latin typeface="Calibri"/>
                <a:cs typeface="Calibri"/>
              </a:rPr>
              <a:t>e</a:t>
            </a:r>
            <a:r>
              <a:rPr sz="1600" b="1" spc="-9" dirty="0">
                <a:latin typeface="Calibri"/>
                <a:cs typeface="Calibri"/>
              </a:rPr>
              <a:t>s</a:t>
            </a:r>
            <a:r>
              <a:rPr sz="1600" b="1" dirty="0">
                <a:latin typeface="Calibri"/>
                <a:cs typeface="Calibri"/>
              </a:rPr>
              <a:t>ti</a:t>
            </a:r>
            <a:r>
              <a:rPr sz="1600" b="1" spc="-19" dirty="0">
                <a:latin typeface="Calibri"/>
                <a:cs typeface="Calibri"/>
              </a:rPr>
              <a:t>g</a:t>
            </a:r>
            <a:r>
              <a:rPr sz="1600" b="1" dirty="0">
                <a:latin typeface="Calibri"/>
                <a:cs typeface="Calibri"/>
              </a:rPr>
              <a:t>ar</a:t>
            </a:r>
            <a:r>
              <a:rPr sz="1600" b="1" spc="-65" dirty="0">
                <a:latin typeface="Calibri"/>
                <a:cs typeface="Calibri"/>
              </a:rPr>
              <a:t> </a:t>
            </a:r>
            <a:r>
              <a:rPr sz="1600" b="1" dirty="0">
                <a:latin typeface="Calibri"/>
                <a:cs typeface="Calibri"/>
              </a:rPr>
              <a:t>la</a:t>
            </a:r>
            <a:r>
              <a:rPr sz="1600" b="1" spc="-16" dirty="0">
                <a:latin typeface="Calibri"/>
                <a:cs typeface="Calibri"/>
              </a:rPr>
              <a:t> </a:t>
            </a:r>
            <a:r>
              <a:rPr sz="1600" b="1" dirty="0">
                <a:latin typeface="Calibri"/>
                <a:cs typeface="Calibri"/>
              </a:rPr>
              <a:t>me</a:t>
            </a:r>
            <a:r>
              <a:rPr sz="1600" b="1" spc="-4" dirty="0">
                <a:latin typeface="Calibri"/>
                <a:cs typeface="Calibri"/>
              </a:rPr>
              <a:t>d</a:t>
            </a:r>
            <a:r>
              <a:rPr sz="1600" b="1" dirty="0">
                <a:latin typeface="Calibri"/>
                <a:cs typeface="Calibri"/>
              </a:rPr>
              <a:t>i</a:t>
            </a:r>
            <a:r>
              <a:rPr sz="1600" b="1" spc="4" dirty="0">
                <a:latin typeface="Calibri"/>
                <a:cs typeface="Calibri"/>
              </a:rPr>
              <a:t>c</a:t>
            </a:r>
            <a:r>
              <a:rPr sz="1600" b="1" dirty="0">
                <a:latin typeface="Calibri"/>
                <a:cs typeface="Calibri"/>
              </a:rPr>
              <a:t>ina</a:t>
            </a:r>
            <a:r>
              <a:rPr sz="1600" b="1" spc="-60" dirty="0">
                <a:latin typeface="Calibri"/>
                <a:cs typeface="Calibri"/>
              </a:rPr>
              <a:t> </a:t>
            </a:r>
            <a:r>
              <a:rPr sz="1600" b="1" spc="4" dirty="0">
                <a:latin typeface="Calibri"/>
                <a:cs typeface="Calibri"/>
              </a:rPr>
              <a:t>a</a:t>
            </a:r>
            <a:r>
              <a:rPr sz="1600" b="1" spc="-4" dirty="0">
                <a:latin typeface="Calibri"/>
                <a:cs typeface="Calibri"/>
              </a:rPr>
              <a:t>d</a:t>
            </a:r>
            <a:r>
              <a:rPr sz="1600" b="1" dirty="0">
                <a:latin typeface="Calibri"/>
                <a:cs typeface="Calibri"/>
              </a:rPr>
              <a:t>e</a:t>
            </a:r>
            <a:r>
              <a:rPr sz="1600" b="1" spc="4" dirty="0">
                <a:latin typeface="Calibri"/>
                <a:cs typeface="Calibri"/>
              </a:rPr>
              <a:t>c</a:t>
            </a:r>
            <a:r>
              <a:rPr sz="1600" b="1" spc="-4" dirty="0">
                <a:latin typeface="Calibri"/>
                <a:cs typeface="Calibri"/>
              </a:rPr>
              <a:t>u</a:t>
            </a:r>
            <a:r>
              <a:rPr sz="1600" b="1" dirty="0">
                <a:latin typeface="Calibri"/>
                <a:cs typeface="Calibri"/>
              </a:rPr>
              <a:t>adame</a:t>
            </a:r>
            <a:r>
              <a:rPr sz="1600" b="1" spc="-14" dirty="0">
                <a:latin typeface="Calibri"/>
                <a:cs typeface="Calibri"/>
              </a:rPr>
              <a:t>n</a:t>
            </a:r>
            <a:r>
              <a:rPr sz="1600" b="1" spc="-25" dirty="0">
                <a:latin typeface="Calibri"/>
                <a:cs typeface="Calibri"/>
              </a:rPr>
              <a:t>t</a:t>
            </a:r>
            <a:r>
              <a:rPr sz="1600" b="1" dirty="0">
                <a:latin typeface="Calibri"/>
                <a:cs typeface="Calibri"/>
              </a:rPr>
              <a:t>e,</a:t>
            </a:r>
            <a:r>
              <a:rPr sz="1600" b="1" spc="-81" dirty="0">
                <a:latin typeface="Calibri"/>
                <a:cs typeface="Calibri"/>
              </a:rPr>
              <a:t> </a:t>
            </a:r>
            <a:r>
              <a:rPr sz="1600" b="1" spc="-4" dirty="0">
                <a:latin typeface="Calibri"/>
                <a:cs typeface="Calibri"/>
              </a:rPr>
              <a:t>d</a:t>
            </a:r>
            <a:r>
              <a:rPr sz="1600" b="1" dirty="0">
                <a:latin typeface="Calibri"/>
                <a:cs typeface="Calibri"/>
              </a:rPr>
              <a:t>ebe</a:t>
            </a:r>
            <a:r>
              <a:rPr sz="1600" b="1" spc="-4" dirty="0">
                <a:latin typeface="Calibri"/>
                <a:cs typeface="Calibri"/>
              </a:rPr>
              <a:t>r</a:t>
            </a:r>
            <a:r>
              <a:rPr sz="1600" b="1" dirty="0">
                <a:latin typeface="Calibri"/>
                <a:cs typeface="Calibri"/>
              </a:rPr>
              <a:t>ía</a:t>
            </a:r>
            <a:r>
              <a:rPr sz="1600" b="1" spc="-35" dirty="0">
                <a:latin typeface="Calibri"/>
                <a:cs typeface="Calibri"/>
              </a:rPr>
              <a:t> </a:t>
            </a:r>
            <a:r>
              <a:rPr sz="1600" b="1" spc="-4" dirty="0">
                <a:latin typeface="Calibri"/>
                <a:cs typeface="Calibri"/>
              </a:rPr>
              <a:t>p</a:t>
            </a:r>
            <a:r>
              <a:rPr sz="1600" b="1" spc="-29" dirty="0">
                <a:latin typeface="Calibri"/>
                <a:cs typeface="Calibri"/>
              </a:rPr>
              <a:t>r</a:t>
            </a:r>
            <a:r>
              <a:rPr sz="1600" b="1" spc="4" dirty="0">
                <a:latin typeface="Calibri"/>
                <a:cs typeface="Calibri"/>
              </a:rPr>
              <a:t>o</a:t>
            </a:r>
            <a:r>
              <a:rPr sz="1600" b="1" dirty="0">
                <a:latin typeface="Calibri"/>
                <a:cs typeface="Calibri"/>
              </a:rPr>
              <a:t>ceder</a:t>
            </a:r>
            <a:r>
              <a:rPr sz="1600" b="1" spc="-19" dirty="0">
                <a:latin typeface="Calibri"/>
                <a:cs typeface="Calibri"/>
              </a:rPr>
              <a:t> </a:t>
            </a:r>
            <a:r>
              <a:rPr sz="1600" b="1" dirty="0">
                <a:latin typeface="Calibri"/>
                <a:cs typeface="Calibri"/>
              </a:rPr>
              <a:t>as</a:t>
            </a:r>
            <a:r>
              <a:rPr sz="1600" b="1" spc="4" dirty="0">
                <a:latin typeface="Calibri"/>
                <a:cs typeface="Calibri"/>
              </a:rPr>
              <a:t>í...</a:t>
            </a:r>
            <a:r>
              <a:rPr sz="1600" b="1" dirty="0">
                <a:latin typeface="Calibri"/>
                <a:cs typeface="Calibri"/>
              </a:rPr>
              <a:t>.</a:t>
            </a:r>
            <a:endParaRPr sz="1600">
              <a:latin typeface="Calibri"/>
              <a:cs typeface="Calibri"/>
            </a:endParaRPr>
          </a:p>
          <a:p>
            <a:pPr marL="2328202" marR="2329792" algn="ctr">
              <a:lnSpc>
                <a:spcPct val="101725"/>
              </a:lnSpc>
              <a:spcBef>
                <a:spcPts val="95"/>
              </a:spcBef>
            </a:pPr>
            <a:r>
              <a:rPr sz="1600" b="1" dirty="0">
                <a:latin typeface="Calibri"/>
                <a:cs typeface="Calibri"/>
              </a:rPr>
              <a:t>Debemos</a:t>
            </a:r>
            <a:r>
              <a:rPr sz="1600" b="1" spc="-52" dirty="0">
                <a:latin typeface="Calibri"/>
                <a:cs typeface="Calibri"/>
              </a:rPr>
              <a:t> </a:t>
            </a:r>
            <a:r>
              <a:rPr sz="1600" b="1" spc="-4" dirty="0">
                <a:latin typeface="Calibri"/>
                <a:cs typeface="Calibri"/>
              </a:rPr>
              <a:t>c</a:t>
            </a:r>
            <a:r>
              <a:rPr sz="1600" b="1" spc="4" dirty="0">
                <a:latin typeface="Calibri"/>
                <a:cs typeface="Calibri"/>
              </a:rPr>
              <a:t>o</a:t>
            </a:r>
            <a:r>
              <a:rPr sz="1600" b="1" spc="-4" dirty="0">
                <a:latin typeface="Calibri"/>
                <a:cs typeface="Calibri"/>
              </a:rPr>
              <a:t>n</a:t>
            </a:r>
            <a:r>
              <a:rPr sz="1600" b="1" dirty="0">
                <a:latin typeface="Calibri"/>
                <a:cs typeface="Calibri"/>
              </a:rPr>
              <a:t>side</a:t>
            </a:r>
            <a:r>
              <a:rPr sz="1600" b="1" spc="-39" dirty="0">
                <a:latin typeface="Calibri"/>
                <a:cs typeface="Calibri"/>
              </a:rPr>
              <a:t>r</a:t>
            </a:r>
            <a:r>
              <a:rPr sz="1600" b="1" dirty="0">
                <a:latin typeface="Calibri"/>
                <a:cs typeface="Calibri"/>
              </a:rPr>
              <a:t>ar</a:t>
            </a:r>
            <a:r>
              <a:rPr sz="1600" b="1" spc="-34" dirty="0">
                <a:latin typeface="Calibri"/>
                <a:cs typeface="Calibri"/>
              </a:rPr>
              <a:t> </a:t>
            </a:r>
            <a:r>
              <a:rPr sz="1600" b="1" dirty="0">
                <a:latin typeface="Calibri"/>
                <a:cs typeface="Calibri"/>
              </a:rPr>
              <a:t>l</a:t>
            </a:r>
            <a:r>
              <a:rPr sz="1600" b="1" spc="4" dirty="0">
                <a:latin typeface="Calibri"/>
                <a:cs typeface="Calibri"/>
              </a:rPr>
              <a:t>a</a:t>
            </a:r>
            <a:r>
              <a:rPr sz="1600" b="1" dirty="0">
                <a:latin typeface="Calibri"/>
                <a:cs typeface="Calibri"/>
              </a:rPr>
              <a:t>s</a:t>
            </a:r>
            <a:r>
              <a:rPr sz="1600" b="1" spc="-33" dirty="0">
                <a:latin typeface="Calibri"/>
                <a:cs typeface="Calibri"/>
              </a:rPr>
              <a:t> </a:t>
            </a:r>
            <a:r>
              <a:rPr sz="1600" b="1" dirty="0">
                <a:latin typeface="Calibri"/>
                <a:cs typeface="Calibri"/>
              </a:rPr>
              <a:t>c</a:t>
            </a:r>
            <a:r>
              <a:rPr sz="1600" b="1" spc="-4" dirty="0">
                <a:latin typeface="Calibri"/>
                <a:cs typeface="Calibri"/>
              </a:rPr>
              <a:t>u</a:t>
            </a:r>
            <a:r>
              <a:rPr sz="1600" b="1" dirty="0">
                <a:latin typeface="Calibri"/>
                <a:cs typeface="Calibri"/>
              </a:rPr>
              <a:t>a</a:t>
            </a:r>
            <a:r>
              <a:rPr sz="1600" b="1" spc="4" dirty="0">
                <a:latin typeface="Calibri"/>
                <a:cs typeface="Calibri"/>
              </a:rPr>
              <a:t>l</a:t>
            </a:r>
            <a:r>
              <a:rPr sz="1600" b="1" dirty="0">
                <a:latin typeface="Calibri"/>
                <a:cs typeface="Calibri"/>
              </a:rPr>
              <a:t>idades</a:t>
            </a:r>
            <a:r>
              <a:rPr sz="1600" b="1" spc="-65" dirty="0">
                <a:latin typeface="Calibri"/>
                <a:cs typeface="Calibri"/>
              </a:rPr>
              <a:t> </a:t>
            </a:r>
            <a:r>
              <a:rPr sz="1600" b="1" spc="-4" dirty="0">
                <a:latin typeface="Calibri"/>
                <a:cs typeface="Calibri"/>
              </a:rPr>
              <a:t>d</a:t>
            </a:r>
            <a:r>
              <a:rPr sz="1600" b="1" dirty="0">
                <a:latin typeface="Calibri"/>
                <a:cs typeface="Calibri"/>
              </a:rPr>
              <a:t>e</a:t>
            </a:r>
            <a:r>
              <a:rPr sz="1600" b="1" spc="-6" dirty="0">
                <a:latin typeface="Calibri"/>
                <a:cs typeface="Calibri"/>
              </a:rPr>
              <a:t> </a:t>
            </a:r>
            <a:r>
              <a:rPr sz="1600" b="1" dirty="0">
                <a:latin typeface="Calibri"/>
                <a:cs typeface="Calibri"/>
              </a:rPr>
              <a:t>l</a:t>
            </a:r>
            <a:r>
              <a:rPr sz="1600" b="1" spc="4" dirty="0">
                <a:latin typeface="Calibri"/>
                <a:cs typeface="Calibri"/>
              </a:rPr>
              <a:t>a</a:t>
            </a:r>
            <a:r>
              <a:rPr sz="1600" b="1" dirty="0">
                <a:latin typeface="Calibri"/>
                <a:cs typeface="Calibri"/>
              </a:rPr>
              <a:t>s</a:t>
            </a:r>
            <a:r>
              <a:rPr sz="1600" b="1" spc="-33" dirty="0">
                <a:latin typeface="Calibri"/>
                <a:cs typeface="Calibri"/>
              </a:rPr>
              <a:t> </a:t>
            </a:r>
            <a:r>
              <a:rPr sz="1600" b="1" dirty="0">
                <a:latin typeface="Calibri"/>
                <a:cs typeface="Calibri"/>
              </a:rPr>
              <a:t>aguas,</a:t>
            </a:r>
            <a:endParaRPr sz="1600">
              <a:latin typeface="Calibri"/>
              <a:cs typeface="Calibri"/>
            </a:endParaRPr>
          </a:p>
          <a:p>
            <a:pPr marL="1915352" marR="1917177" algn="ctr">
              <a:lnSpc>
                <a:spcPts val="1953"/>
              </a:lnSpc>
              <a:spcBef>
                <a:spcPts val="110"/>
              </a:spcBef>
            </a:pPr>
            <a:r>
              <a:rPr sz="1600" b="1" spc="-109" dirty="0">
                <a:latin typeface="Calibri"/>
                <a:cs typeface="Calibri"/>
              </a:rPr>
              <a:t>Y</a:t>
            </a:r>
            <a:r>
              <a:rPr sz="1600" b="1" dirty="0">
                <a:latin typeface="Calibri"/>
                <a:cs typeface="Calibri"/>
              </a:rPr>
              <a:t>a</a:t>
            </a:r>
            <a:r>
              <a:rPr sz="1600" b="1" spc="-16" dirty="0">
                <a:latin typeface="Calibri"/>
                <a:cs typeface="Calibri"/>
              </a:rPr>
              <a:t> </a:t>
            </a:r>
            <a:r>
              <a:rPr sz="1600" b="1" dirty="0">
                <a:latin typeface="Calibri"/>
                <a:cs typeface="Calibri"/>
              </a:rPr>
              <a:t>q</a:t>
            </a:r>
            <a:r>
              <a:rPr sz="1600" b="1" spc="-4" dirty="0">
                <a:latin typeface="Calibri"/>
                <a:cs typeface="Calibri"/>
              </a:rPr>
              <a:t>u</a:t>
            </a:r>
            <a:r>
              <a:rPr sz="1600" b="1" dirty="0">
                <a:latin typeface="Calibri"/>
                <a:cs typeface="Calibri"/>
              </a:rPr>
              <a:t>e</a:t>
            </a:r>
            <a:r>
              <a:rPr sz="1600" b="1" spc="-5" dirty="0">
                <a:latin typeface="Calibri"/>
                <a:cs typeface="Calibri"/>
              </a:rPr>
              <a:t> </a:t>
            </a:r>
            <a:r>
              <a:rPr sz="1600" b="1" spc="-4" dirty="0">
                <a:latin typeface="Calibri"/>
                <a:cs typeface="Calibri"/>
              </a:rPr>
              <a:t>d</a:t>
            </a:r>
            <a:r>
              <a:rPr sz="1600" b="1" dirty="0">
                <a:latin typeface="Calibri"/>
                <a:cs typeface="Calibri"/>
              </a:rPr>
              <a:t>if</a:t>
            </a:r>
            <a:r>
              <a:rPr sz="1600" b="1" spc="4" dirty="0">
                <a:latin typeface="Calibri"/>
                <a:cs typeface="Calibri"/>
              </a:rPr>
              <a:t>i</a:t>
            </a:r>
            <a:r>
              <a:rPr sz="1600" b="1" dirty="0">
                <a:latin typeface="Calibri"/>
                <a:cs typeface="Calibri"/>
              </a:rPr>
              <a:t>e</a:t>
            </a:r>
            <a:r>
              <a:rPr sz="1600" b="1" spc="-14" dirty="0">
                <a:latin typeface="Calibri"/>
                <a:cs typeface="Calibri"/>
              </a:rPr>
              <a:t>r</a:t>
            </a:r>
            <a:r>
              <a:rPr sz="1600" b="1" dirty="0">
                <a:latin typeface="Calibri"/>
                <a:cs typeface="Calibri"/>
              </a:rPr>
              <a:t>en</a:t>
            </a:r>
            <a:r>
              <a:rPr sz="1600" b="1" spc="-46" dirty="0">
                <a:latin typeface="Calibri"/>
                <a:cs typeface="Calibri"/>
              </a:rPr>
              <a:t> </a:t>
            </a:r>
            <a:r>
              <a:rPr sz="1600" b="1" dirty="0">
                <a:latin typeface="Calibri"/>
                <a:cs typeface="Calibri"/>
              </a:rPr>
              <a:t>en</a:t>
            </a:r>
            <a:r>
              <a:rPr sz="1600" b="1" spc="-11" dirty="0">
                <a:latin typeface="Calibri"/>
                <a:cs typeface="Calibri"/>
              </a:rPr>
              <a:t> </a:t>
            </a:r>
            <a:r>
              <a:rPr sz="1600" b="1" dirty="0">
                <a:latin typeface="Calibri"/>
                <a:cs typeface="Calibri"/>
              </a:rPr>
              <a:t>g</a:t>
            </a:r>
            <a:r>
              <a:rPr sz="1600" b="1" spc="-4" dirty="0">
                <a:latin typeface="Calibri"/>
                <a:cs typeface="Calibri"/>
              </a:rPr>
              <a:t>u</a:t>
            </a:r>
            <a:r>
              <a:rPr sz="1600" b="1" spc="-14" dirty="0">
                <a:latin typeface="Calibri"/>
                <a:cs typeface="Calibri"/>
              </a:rPr>
              <a:t>st</a:t>
            </a:r>
            <a:r>
              <a:rPr sz="1600" b="1" dirty="0">
                <a:latin typeface="Calibri"/>
                <a:cs typeface="Calibri"/>
              </a:rPr>
              <a:t>o</a:t>
            </a:r>
            <a:r>
              <a:rPr sz="1600" b="1" spc="-21" dirty="0">
                <a:latin typeface="Calibri"/>
                <a:cs typeface="Calibri"/>
              </a:rPr>
              <a:t> </a:t>
            </a:r>
            <a:r>
              <a:rPr sz="1600" b="1" dirty="0">
                <a:latin typeface="Calibri"/>
                <a:cs typeface="Calibri"/>
              </a:rPr>
              <a:t>y</a:t>
            </a:r>
            <a:r>
              <a:rPr sz="1600" b="1" spc="-7" dirty="0">
                <a:latin typeface="Calibri"/>
                <a:cs typeface="Calibri"/>
              </a:rPr>
              <a:t> </a:t>
            </a:r>
            <a:r>
              <a:rPr sz="1600" b="1" spc="-4" dirty="0">
                <a:latin typeface="Calibri"/>
                <a:cs typeface="Calibri"/>
              </a:rPr>
              <a:t>p</a:t>
            </a:r>
            <a:r>
              <a:rPr sz="1600" b="1" dirty="0">
                <a:latin typeface="Calibri"/>
                <a:cs typeface="Calibri"/>
              </a:rPr>
              <a:t>es</a:t>
            </a:r>
            <a:r>
              <a:rPr sz="1600" b="1" spc="-14" dirty="0">
                <a:latin typeface="Calibri"/>
                <a:cs typeface="Calibri"/>
              </a:rPr>
              <a:t>o</a:t>
            </a:r>
            <a:r>
              <a:rPr sz="1600" b="1" dirty="0">
                <a:latin typeface="Calibri"/>
                <a:cs typeface="Calibri"/>
              </a:rPr>
              <a:t>,</a:t>
            </a:r>
            <a:r>
              <a:rPr sz="1600" b="1" spc="-26" dirty="0">
                <a:latin typeface="Calibri"/>
                <a:cs typeface="Calibri"/>
              </a:rPr>
              <a:t> </a:t>
            </a:r>
            <a:r>
              <a:rPr sz="1600" b="1" dirty="0">
                <a:latin typeface="Calibri"/>
                <a:cs typeface="Calibri"/>
              </a:rPr>
              <a:t>así</a:t>
            </a:r>
            <a:r>
              <a:rPr sz="1600" b="1" spc="-13" dirty="0">
                <a:latin typeface="Calibri"/>
                <a:cs typeface="Calibri"/>
              </a:rPr>
              <a:t> </a:t>
            </a:r>
            <a:r>
              <a:rPr sz="1600" b="1" spc="-9" dirty="0">
                <a:latin typeface="Calibri"/>
                <a:cs typeface="Calibri"/>
              </a:rPr>
              <a:t>c</a:t>
            </a:r>
            <a:r>
              <a:rPr sz="1600" b="1" spc="4" dirty="0">
                <a:latin typeface="Calibri"/>
                <a:cs typeface="Calibri"/>
              </a:rPr>
              <a:t>o</a:t>
            </a:r>
            <a:r>
              <a:rPr sz="1600" b="1" dirty="0">
                <a:latin typeface="Calibri"/>
                <a:cs typeface="Calibri"/>
              </a:rPr>
              <a:t>mo</a:t>
            </a:r>
            <a:r>
              <a:rPr sz="1600" b="1" spc="-26" dirty="0">
                <a:latin typeface="Calibri"/>
                <a:cs typeface="Calibri"/>
              </a:rPr>
              <a:t> </a:t>
            </a:r>
            <a:r>
              <a:rPr sz="1600" b="1" spc="-14" dirty="0">
                <a:latin typeface="Calibri"/>
                <a:cs typeface="Calibri"/>
              </a:rPr>
              <a:t>t</a:t>
            </a:r>
            <a:r>
              <a:rPr sz="1600" b="1" dirty="0">
                <a:latin typeface="Calibri"/>
                <a:cs typeface="Calibri"/>
              </a:rPr>
              <a:t>ambién</a:t>
            </a:r>
            <a:r>
              <a:rPr sz="1600" b="1" spc="-55" dirty="0">
                <a:latin typeface="Calibri"/>
                <a:cs typeface="Calibri"/>
              </a:rPr>
              <a:t> </a:t>
            </a:r>
            <a:r>
              <a:rPr sz="1600" b="1" spc="-9" dirty="0">
                <a:latin typeface="Calibri"/>
                <a:cs typeface="Calibri"/>
              </a:rPr>
              <a:t>d</a:t>
            </a:r>
            <a:r>
              <a:rPr sz="1600" b="1" dirty="0">
                <a:latin typeface="Calibri"/>
                <a:cs typeface="Calibri"/>
              </a:rPr>
              <a:t>if</a:t>
            </a:r>
            <a:r>
              <a:rPr sz="1600" b="1" spc="4" dirty="0">
                <a:latin typeface="Calibri"/>
                <a:cs typeface="Calibri"/>
              </a:rPr>
              <a:t>i</a:t>
            </a:r>
            <a:r>
              <a:rPr sz="1600" b="1" dirty="0">
                <a:latin typeface="Calibri"/>
                <a:cs typeface="Calibri"/>
              </a:rPr>
              <a:t>e</a:t>
            </a:r>
            <a:r>
              <a:rPr sz="1600" b="1" spc="-14" dirty="0">
                <a:latin typeface="Calibri"/>
                <a:cs typeface="Calibri"/>
              </a:rPr>
              <a:t>r</a:t>
            </a:r>
            <a:r>
              <a:rPr sz="1600" b="1" dirty="0">
                <a:latin typeface="Calibri"/>
                <a:cs typeface="Calibri"/>
              </a:rPr>
              <a:t>en </a:t>
            </a:r>
            <a:endParaRPr sz="1600">
              <a:latin typeface="Calibri"/>
              <a:cs typeface="Calibri"/>
            </a:endParaRPr>
          </a:p>
          <a:p>
            <a:pPr marL="1915352" marR="1917177" algn="ctr">
              <a:lnSpc>
                <a:spcPts val="1953"/>
              </a:lnSpc>
              <a:spcBef>
                <a:spcPts val="101"/>
              </a:spcBef>
            </a:pPr>
            <a:r>
              <a:rPr sz="1600" b="1" dirty="0">
                <a:latin typeface="Calibri"/>
                <a:cs typeface="Calibri"/>
              </a:rPr>
              <a:t>m</a:t>
            </a:r>
            <a:r>
              <a:rPr sz="1600" b="1" spc="-4" dirty="0">
                <a:latin typeface="Calibri"/>
                <a:cs typeface="Calibri"/>
              </a:rPr>
              <a:t>u</a:t>
            </a:r>
            <a:r>
              <a:rPr sz="1600" b="1" dirty="0">
                <a:latin typeface="Calibri"/>
                <a:cs typeface="Calibri"/>
              </a:rPr>
              <a:t>c</a:t>
            </a:r>
            <a:r>
              <a:rPr sz="1600" b="1" spc="-4" dirty="0">
                <a:latin typeface="Calibri"/>
                <a:cs typeface="Calibri"/>
              </a:rPr>
              <a:t>h</a:t>
            </a:r>
            <a:r>
              <a:rPr sz="1600" b="1" dirty="0">
                <a:latin typeface="Calibri"/>
                <a:cs typeface="Calibri"/>
              </a:rPr>
              <a:t>o</a:t>
            </a:r>
            <a:r>
              <a:rPr sz="1600" b="1" spc="-20" dirty="0">
                <a:latin typeface="Calibri"/>
                <a:cs typeface="Calibri"/>
              </a:rPr>
              <a:t> </a:t>
            </a:r>
            <a:r>
              <a:rPr sz="1600" b="1" dirty="0">
                <a:latin typeface="Calibri"/>
                <a:cs typeface="Calibri"/>
              </a:rPr>
              <a:t>en</a:t>
            </a:r>
            <a:r>
              <a:rPr sz="1600" b="1" spc="-11" dirty="0">
                <a:latin typeface="Calibri"/>
                <a:cs typeface="Calibri"/>
              </a:rPr>
              <a:t> </a:t>
            </a:r>
            <a:r>
              <a:rPr sz="1600" b="1" dirty="0">
                <a:latin typeface="Calibri"/>
                <a:cs typeface="Calibri"/>
              </a:rPr>
              <a:t>su</a:t>
            </a:r>
            <a:r>
              <a:rPr sz="1600" b="1" spc="-14" dirty="0">
                <a:latin typeface="Calibri"/>
                <a:cs typeface="Calibri"/>
              </a:rPr>
              <a:t> </a:t>
            </a:r>
            <a:r>
              <a:rPr sz="1600" b="1" spc="-4" dirty="0">
                <a:latin typeface="Calibri"/>
                <a:cs typeface="Calibri"/>
              </a:rPr>
              <a:t>c</a:t>
            </a:r>
            <a:r>
              <a:rPr sz="1600" b="1" dirty="0">
                <a:latin typeface="Calibri"/>
                <a:cs typeface="Calibri"/>
              </a:rPr>
              <a:t>a</a:t>
            </a:r>
            <a:r>
              <a:rPr sz="1600" b="1" spc="4" dirty="0">
                <a:latin typeface="Calibri"/>
                <a:cs typeface="Calibri"/>
              </a:rPr>
              <a:t>l</a:t>
            </a:r>
            <a:r>
              <a:rPr sz="1600" b="1" dirty="0">
                <a:latin typeface="Calibri"/>
                <a:cs typeface="Calibri"/>
              </a:rPr>
              <a:t>idad.</a:t>
            </a:r>
            <a:r>
              <a:rPr sz="1600" b="1" spc="-51" dirty="0">
                <a:latin typeface="Calibri"/>
                <a:cs typeface="Calibri"/>
              </a:rPr>
              <a:t> </a:t>
            </a:r>
            <a:r>
              <a:rPr sz="1600" b="1" dirty="0">
                <a:latin typeface="Calibri"/>
                <a:cs typeface="Calibri"/>
              </a:rPr>
              <a:t>(Hipó</a:t>
            </a:r>
            <a:r>
              <a:rPr sz="1600" b="1" spc="4" dirty="0">
                <a:latin typeface="Calibri"/>
                <a:cs typeface="Calibri"/>
              </a:rPr>
              <a:t>c</a:t>
            </a:r>
            <a:r>
              <a:rPr sz="1600" b="1" spc="-39" dirty="0">
                <a:latin typeface="Calibri"/>
                <a:cs typeface="Calibri"/>
              </a:rPr>
              <a:t>r</a:t>
            </a:r>
            <a:r>
              <a:rPr sz="1600" b="1" spc="-4" dirty="0">
                <a:latin typeface="Calibri"/>
                <a:cs typeface="Calibri"/>
              </a:rPr>
              <a:t>a</a:t>
            </a:r>
            <a:r>
              <a:rPr sz="1600" b="1" spc="-25" dirty="0">
                <a:latin typeface="Calibri"/>
                <a:cs typeface="Calibri"/>
              </a:rPr>
              <a:t>t</a:t>
            </a:r>
            <a:r>
              <a:rPr sz="1600" b="1" dirty="0">
                <a:latin typeface="Calibri"/>
                <a:cs typeface="Calibri"/>
              </a:rPr>
              <a:t>es,</a:t>
            </a:r>
            <a:r>
              <a:rPr sz="1600" b="1" spc="-65" dirty="0">
                <a:latin typeface="Calibri"/>
                <a:cs typeface="Calibri"/>
              </a:rPr>
              <a:t> </a:t>
            </a:r>
            <a:r>
              <a:rPr sz="1600" b="1" spc="-4" dirty="0">
                <a:latin typeface="Calibri"/>
                <a:cs typeface="Calibri"/>
              </a:rPr>
              <a:t>46</a:t>
            </a:r>
            <a:r>
              <a:rPr sz="1600" b="1" spc="9" dirty="0">
                <a:latin typeface="Calibri"/>
                <a:cs typeface="Calibri"/>
              </a:rPr>
              <a:t>0</a:t>
            </a:r>
            <a:r>
              <a:rPr sz="1600" b="1" spc="4" dirty="0">
                <a:latin typeface="Calibri"/>
                <a:cs typeface="Calibri"/>
              </a:rPr>
              <a:t>-</a:t>
            </a:r>
            <a:r>
              <a:rPr sz="1600" b="1" spc="-4" dirty="0">
                <a:latin typeface="Calibri"/>
                <a:cs typeface="Calibri"/>
              </a:rPr>
              <a:t>37</a:t>
            </a:r>
            <a:r>
              <a:rPr sz="1600" b="1" dirty="0">
                <a:latin typeface="Calibri"/>
                <a:cs typeface="Calibri"/>
              </a:rPr>
              <a:t>7</a:t>
            </a:r>
            <a:r>
              <a:rPr sz="1600" b="1" spc="-13" dirty="0">
                <a:latin typeface="Calibri"/>
                <a:cs typeface="Calibri"/>
              </a:rPr>
              <a:t> </a:t>
            </a:r>
            <a:r>
              <a:rPr sz="1600" b="1" spc="-19" dirty="0">
                <a:latin typeface="Calibri"/>
                <a:cs typeface="Calibri"/>
              </a:rPr>
              <a:t>A</a:t>
            </a:r>
            <a:r>
              <a:rPr sz="1600" b="1" spc="-4" dirty="0">
                <a:latin typeface="Calibri"/>
                <a:cs typeface="Calibri"/>
              </a:rPr>
              <a:t>C</a:t>
            </a:r>
            <a:r>
              <a:rPr sz="1600" b="1" dirty="0">
                <a:latin typeface="Calibri"/>
                <a:cs typeface="Calibri"/>
              </a:rPr>
              <a:t>)</a:t>
            </a:r>
            <a:endParaRPr sz="1600">
              <a:latin typeface="Calibri"/>
              <a:cs typeface="Calibri"/>
            </a:endParaRPr>
          </a:p>
        </p:txBody>
      </p:sp>
      <p:sp>
        <p:nvSpPr>
          <p:cNvPr id="2" name="object 2"/>
          <p:cNvSpPr txBox="1"/>
          <p:nvPr/>
        </p:nvSpPr>
        <p:spPr>
          <a:xfrm>
            <a:off x="1991869" y="1562100"/>
            <a:ext cx="3686555" cy="1673352"/>
          </a:xfrm>
          <a:prstGeom prst="rect">
            <a:avLst/>
          </a:prstGeom>
        </p:spPr>
        <p:txBody>
          <a:bodyPr wrap="square" lIns="0" tIns="0" rIns="0" bIns="0" rtlCol="0">
            <a:noAutofit/>
          </a:bodyPr>
          <a:lstStyle/>
          <a:p>
            <a:pPr marL="91135">
              <a:lnSpc>
                <a:spcPct val="101725"/>
              </a:lnSpc>
              <a:spcBef>
                <a:spcPts val="375"/>
              </a:spcBef>
            </a:pPr>
            <a:r>
              <a:rPr sz="1600" b="1" dirty="0">
                <a:solidFill>
                  <a:srgbClr val="FF0000"/>
                </a:solidFill>
                <a:latin typeface="Calibri"/>
                <a:cs typeface="Calibri"/>
              </a:rPr>
              <a:t>El</a:t>
            </a:r>
            <a:r>
              <a:rPr sz="1600" b="1" spc="-21" dirty="0">
                <a:solidFill>
                  <a:srgbClr val="FF0000"/>
                </a:solidFill>
                <a:latin typeface="Calibri"/>
                <a:cs typeface="Calibri"/>
              </a:rPr>
              <a:t> </a:t>
            </a:r>
            <a:r>
              <a:rPr sz="1600" b="1" spc="-4" dirty="0">
                <a:solidFill>
                  <a:srgbClr val="FF0000"/>
                </a:solidFill>
                <a:latin typeface="Calibri"/>
                <a:cs typeface="Calibri"/>
              </a:rPr>
              <a:t>b</a:t>
            </a:r>
            <a:r>
              <a:rPr sz="1600" b="1" spc="4" dirty="0">
                <a:solidFill>
                  <a:srgbClr val="FF0000"/>
                </a:solidFill>
                <a:latin typeface="Calibri"/>
                <a:cs typeface="Calibri"/>
              </a:rPr>
              <a:t>o</a:t>
            </a:r>
            <a:r>
              <a:rPr sz="1600" b="1" dirty="0">
                <a:solidFill>
                  <a:srgbClr val="FF0000"/>
                </a:solidFill>
                <a:latin typeface="Calibri"/>
                <a:cs typeface="Calibri"/>
              </a:rPr>
              <a:t>cio</a:t>
            </a:r>
            <a:endParaRPr sz="1600">
              <a:latin typeface="Calibri"/>
              <a:cs typeface="Calibri"/>
            </a:endParaRPr>
          </a:p>
          <a:p>
            <a:pPr marL="91135">
              <a:lnSpc>
                <a:spcPct val="101725"/>
              </a:lnSpc>
              <a:spcBef>
                <a:spcPts val="110"/>
              </a:spcBef>
            </a:pPr>
            <a:r>
              <a:rPr sz="1600" dirty="0">
                <a:latin typeface="Arial"/>
                <a:cs typeface="Arial"/>
              </a:rPr>
              <a:t>•</a:t>
            </a:r>
            <a:r>
              <a:rPr sz="1600" spc="347" dirty="0">
                <a:latin typeface="Arial"/>
                <a:cs typeface="Arial"/>
              </a:rPr>
              <a:t> </a:t>
            </a:r>
            <a:r>
              <a:rPr sz="1600" dirty="0">
                <a:latin typeface="Calibri"/>
                <a:cs typeface="Calibri"/>
              </a:rPr>
              <a:t>D</a:t>
            </a:r>
            <a:r>
              <a:rPr sz="1600" spc="-14" dirty="0">
                <a:latin typeface="Calibri"/>
                <a:cs typeface="Calibri"/>
              </a:rPr>
              <a:t>e</a:t>
            </a:r>
            <a:r>
              <a:rPr sz="1600" dirty="0">
                <a:latin typeface="Calibri"/>
                <a:cs typeface="Calibri"/>
              </a:rPr>
              <a:t>f</a:t>
            </a:r>
            <a:r>
              <a:rPr sz="1600" spc="9" dirty="0">
                <a:latin typeface="Calibri"/>
                <a:cs typeface="Calibri"/>
              </a:rPr>
              <a:t>i</a:t>
            </a:r>
            <a:r>
              <a:rPr sz="1600" dirty="0">
                <a:latin typeface="Calibri"/>
                <a:cs typeface="Calibri"/>
              </a:rPr>
              <a:t>cien</a:t>
            </a:r>
            <a:r>
              <a:rPr sz="1600" spc="-4" dirty="0">
                <a:latin typeface="Calibri"/>
                <a:cs typeface="Calibri"/>
              </a:rPr>
              <a:t>c</a:t>
            </a:r>
            <a:r>
              <a:rPr sz="1600" dirty="0">
                <a:latin typeface="Calibri"/>
                <a:cs typeface="Calibri"/>
              </a:rPr>
              <a:t>ia</a:t>
            </a:r>
            <a:r>
              <a:rPr sz="1600" spc="-34" dirty="0">
                <a:latin typeface="Calibri"/>
                <a:cs typeface="Calibri"/>
              </a:rPr>
              <a:t> </a:t>
            </a:r>
            <a:r>
              <a:rPr sz="1600" dirty="0">
                <a:latin typeface="Calibri"/>
                <a:cs typeface="Calibri"/>
              </a:rPr>
              <a:t>de</a:t>
            </a:r>
            <a:r>
              <a:rPr sz="1600" spc="-21" dirty="0">
                <a:latin typeface="Calibri"/>
                <a:cs typeface="Calibri"/>
              </a:rPr>
              <a:t> </a:t>
            </a:r>
            <a:r>
              <a:rPr sz="1600" spc="-29" dirty="0">
                <a:latin typeface="Calibri"/>
                <a:cs typeface="Calibri"/>
              </a:rPr>
              <a:t>y</a:t>
            </a:r>
            <a:r>
              <a:rPr sz="1600" dirty="0">
                <a:latin typeface="Calibri"/>
                <a:cs typeface="Calibri"/>
              </a:rPr>
              <a:t>odo</a:t>
            </a:r>
            <a:r>
              <a:rPr sz="1600" spc="4" dirty="0">
                <a:latin typeface="Calibri"/>
                <a:cs typeface="Calibri"/>
              </a:rPr>
              <a:t> </a:t>
            </a:r>
            <a:r>
              <a:rPr sz="1600" dirty="0">
                <a:latin typeface="Calibri"/>
                <a:cs typeface="Calibri"/>
              </a:rPr>
              <a:t>s</a:t>
            </a:r>
            <a:r>
              <a:rPr sz="1600" spc="-14" dirty="0">
                <a:latin typeface="Calibri"/>
                <a:cs typeface="Calibri"/>
              </a:rPr>
              <a:t>ev</a:t>
            </a:r>
            <a:r>
              <a:rPr sz="1600" dirty="0">
                <a:latin typeface="Calibri"/>
                <a:cs typeface="Calibri"/>
              </a:rPr>
              <a:t>e</a:t>
            </a:r>
            <a:r>
              <a:rPr sz="1600" spc="-44" dirty="0">
                <a:latin typeface="Calibri"/>
                <a:cs typeface="Calibri"/>
              </a:rPr>
              <a:t>r</a:t>
            </a:r>
            <a:r>
              <a:rPr sz="1600" dirty="0">
                <a:latin typeface="Calibri"/>
                <a:cs typeface="Calibri"/>
              </a:rPr>
              <a:t>a</a:t>
            </a:r>
            <a:endParaRPr sz="1600">
              <a:latin typeface="Calibri"/>
              <a:cs typeface="Calibri"/>
            </a:endParaRPr>
          </a:p>
          <a:p>
            <a:pPr marL="91135">
              <a:lnSpc>
                <a:spcPct val="101725"/>
              </a:lnSpc>
              <a:spcBef>
                <a:spcPts val="100"/>
              </a:spcBef>
            </a:pPr>
            <a:r>
              <a:rPr sz="1600" dirty="0">
                <a:latin typeface="Arial"/>
                <a:cs typeface="Arial"/>
              </a:rPr>
              <a:t>•</a:t>
            </a:r>
            <a:r>
              <a:rPr sz="1600" spc="347" dirty="0">
                <a:latin typeface="Arial"/>
                <a:cs typeface="Arial"/>
              </a:rPr>
              <a:t> </a:t>
            </a:r>
            <a:r>
              <a:rPr sz="1600" spc="4" dirty="0">
                <a:latin typeface="Calibri"/>
                <a:cs typeface="Calibri"/>
              </a:rPr>
              <a:t>P</a:t>
            </a:r>
            <a:r>
              <a:rPr sz="1600" spc="-14" dirty="0">
                <a:latin typeface="Calibri"/>
                <a:cs typeface="Calibri"/>
              </a:rPr>
              <a:t>re</a:t>
            </a:r>
            <a:r>
              <a:rPr sz="1600" spc="-25" dirty="0">
                <a:latin typeface="Calibri"/>
                <a:cs typeface="Calibri"/>
              </a:rPr>
              <a:t>v</a:t>
            </a:r>
            <a:r>
              <a:rPr sz="1600" dirty="0">
                <a:latin typeface="Calibri"/>
                <a:cs typeface="Calibri"/>
              </a:rPr>
              <a:t>a</a:t>
            </a:r>
            <a:r>
              <a:rPr sz="1600" spc="4" dirty="0">
                <a:latin typeface="Calibri"/>
                <a:cs typeface="Calibri"/>
              </a:rPr>
              <a:t>l</a:t>
            </a:r>
            <a:r>
              <a:rPr sz="1600" dirty="0">
                <a:latin typeface="Calibri"/>
                <a:cs typeface="Calibri"/>
              </a:rPr>
              <a:t>e</a:t>
            </a:r>
            <a:r>
              <a:rPr sz="1600" spc="-14" dirty="0">
                <a:latin typeface="Calibri"/>
                <a:cs typeface="Calibri"/>
              </a:rPr>
              <a:t>n</a:t>
            </a:r>
            <a:r>
              <a:rPr sz="1600" spc="-4" dirty="0">
                <a:latin typeface="Calibri"/>
                <a:cs typeface="Calibri"/>
              </a:rPr>
              <a:t>t</a:t>
            </a:r>
            <a:r>
              <a:rPr sz="1600" dirty="0">
                <a:latin typeface="Calibri"/>
                <a:cs typeface="Calibri"/>
              </a:rPr>
              <a:t>e</a:t>
            </a:r>
            <a:r>
              <a:rPr sz="1600" spc="45" dirty="0">
                <a:latin typeface="Calibri"/>
                <a:cs typeface="Calibri"/>
              </a:rPr>
              <a:t> </a:t>
            </a:r>
            <a:r>
              <a:rPr sz="1600" spc="-4" dirty="0">
                <a:latin typeface="Calibri"/>
                <a:cs typeface="Calibri"/>
              </a:rPr>
              <a:t>e</a:t>
            </a:r>
            <a:r>
              <a:rPr sz="1600" dirty="0">
                <a:latin typeface="Calibri"/>
                <a:cs typeface="Calibri"/>
              </a:rPr>
              <a:t>n</a:t>
            </a:r>
            <a:r>
              <a:rPr sz="1600" spc="78" dirty="0">
                <a:latin typeface="Calibri"/>
                <a:cs typeface="Calibri"/>
              </a:rPr>
              <a:t> </a:t>
            </a:r>
            <a:r>
              <a:rPr sz="1600" spc="4" dirty="0">
                <a:latin typeface="Calibri"/>
                <a:cs typeface="Calibri"/>
              </a:rPr>
              <a:t>l</a:t>
            </a:r>
            <a:r>
              <a:rPr sz="1600" dirty="0">
                <a:latin typeface="Calibri"/>
                <a:cs typeface="Calibri"/>
              </a:rPr>
              <a:t>a</a:t>
            </a:r>
            <a:r>
              <a:rPr sz="1600" spc="88" dirty="0">
                <a:latin typeface="Calibri"/>
                <a:cs typeface="Calibri"/>
              </a:rPr>
              <a:t> </a:t>
            </a:r>
            <a:r>
              <a:rPr sz="1600" dirty="0">
                <a:latin typeface="Calibri"/>
                <a:cs typeface="Calibri"/>
              </a:rPr>
              <a:t>a</a:t>
            </a:r>
            <a:r>
              <a:rPr sz="1600" spc="-4" dirty="0">
                <a:latin typeface="Calibri"/>
                <a:cs typeface="Calibri"/>
              </a:rPr>
              <a:t>n</a:t>
            </a:r>
            <a:r>
              <a:rPr sz="1600" spc="4" dirty="0">
                <a:latin typeface="Calibri"/>
                <a:cs typeface="Calibri"/>
              </a:rPr>
              <a:t>t</a:t>
            </a:r>
            <a:r>
              <a:rPr sz="1600" spc="-4" dirty="0">
                <a:latin typeface="Calibri"/>
                <a:cs typeface="Calibri"/>
              </a:rPr>
              <a:t>i</a:t>
            </a:r>
            <a:r>
              <a:rPr sz="1600" dirty="0">
                <a:latin typeface="Calibri"/>
                <a:cs typeface="Calibri"/>
              </a:rPr>
              <a:t>g</a:t>
            </a:r>
            <a:r>
              <a:rPr sz="1600" spc="-4" dirty="0">
                <a:latin typeface="Calibri"/>
                <a:cs typeface="Calibri"/>
              </a:rPr>
              <a:t>u</a:t>
            </a:r>
            <a:r>
              <a:rPr sz="1600" dirty="0">
                <a:latin typeface="Calibri"/>
                <a:cs typeface="Calibri"/>
              </a:rPr>
              <a:t>a</a:t>
            </a:r>
            <a:r>
              <a:rPr sz="1600" spc="56" dirty="0">
                <a:latin typeface="Calibri"/>
                <a:cs typeface="Calibri"/>
              </a:rPr>
              <a:t> </a:t>
            </a:r>
            <a:r>
              <a:rPr sz="1600" dirty="0">
                <a:latin typeface="Calibri"/>
                <a:cs typeface="Calibri"/>
              </a:rPr>
              <a:t>Ch</a:t>
            </a:r>
            <a:r>
              <a:rPr sz="1600" spc="4" dirty="0">
                <a:latin typeface="Calibri"/>
                <a:cs typeface="Calibri"/>
              </a:rPr>
              <a:t>i</a:t>
            </a:r>
            <a:r>
              <a:rPr sz="1600" spc="-9" dirty="0">
                <a:latin typeface="Calibri"/>
                <a:cs typeface="Calibri"/>
              </a:rPr>
              <a:t>n</a:t>
            </a:r>
            <a:r>
              <a:rPr sz="1600" dirty="0">
                <a:latin typeface="Calibri"/>
                <a:cs typeface="Calibri"/>
              </a:rPr>
              <a:t>a,</a:t>
            </a:r>
            <a:r>
              <a:rPr sz="1600" spc="59" dirty="0">
                <a:latin typeface="Calibri"/>
                <a:cs typeface="Calibri"/>
              </a:rPr>
              <a:t> </a:t>
            </a:r>
            <a:r>
              <a:rPr sz="1600" spc="9" dirty="0">
                <a:latin typeface="Calibri"/>
                <a:cs typeface="Calibri"/>
              </a:rPr>
              <a:t>G</a:t>
            </a:r>
            <a:r>
              <a:rPr sz="1600" spc="-29" dirty="0">
                <a:latin typeface="Calibri"/>
                <a:cs typeface="Calibri"/>
              </a:rPr>
              <a:t>r</a:t>
            </a:r>
            <a:r>
              <a:rPr sz="1600" spc="9" dirty="0">
                <a:latin typeface="Calibri"/>
                <a:cs typeface="Calibri"/>
              </a:rPr>
              <a:t>ec</a:t>
            </a:r>
            <a:r>
              <a:rPr sz="1600" spc="4" dirty="0">
                <a:latin typeface="Calibri"/>
                <a:cs typeface="Calibri"/>
              </a:rPr>
              <a:t>i</a:t>
            </a:r>
            <a:r>
              <a:rPr sz="1600" dirty="0">
                <a:latin typeface="Calibri"/>
                <a:cs typeface="Calibri"/>
              </a:rPr>
              <a:t>a</a:t>
            </a:r>
            <a:r>
              <a:rPr sz="1600" spc="63" dirty="0">
                <a:latin typeface="Calibri"/>
                <a:cs typeface="Calibri"/>
              </a:rPr>
              <a:t> </a:t>
            </a:r>
            <a:r>
              <a:rPr sz="1600" dirty="0">
                <a:latin typeface="Calibri"/>
                <a:cs typeface="Calibri"/>
              </a:rPr>
              <a:t>y</a:t>
            </a:r>
            <a:endParaRPr sz="1600">
              <a:latin typeface="Calibri"/>
              <a:cs typeface="Calibri"/>
            </a:endParaRPr>
          </a:p>
          <a:p>
            <a:pPr marL="263347">
              <a:lnSpc>
                <a:spcPct val="101725"/>
              </a:lnSpc>
              <a:spcBef>
                <a:spcPts val="95"/>
              </a:spcBef>
            </a:pPr>
            <a:r>
              <a:rPr sz="1600" dirty="0">
                <a:latin typeface="Calibri"/>
                <a:cs typeface="Calibri"/>
              </a:rPr>
              <a:t>E</a:t>
            </a:r>
            <a:r>
              <a:rPr sz="1600" spc="4" dirty="0">
                <a:latin typeface="Calibri"/>
                <a:cs typeface="Calibri"/>
              </a:rPr>
              <a:t>gi</a:t>
            </a:r>
            <a:r>
              <a:rPr sz="1600" spc="-9" dirty="0">
                <a:latin typeface="Calibri"/>
                <a:cs typeface="Calibri"/>
              </a:rPr>
              <a:t>p</a:t>
            </a:r>
            <a:r>
              <a:rPr sz="1600" spc="-4" dirty="0">
                <a:latin typeface="Calibri"/>
                <a:cs typeface="Calibri"/>
              </a:rPr>
              <a:t>t</a:t>
            </a:r>
            <a:r>
              <a:rPr sz="1600" spc="-25" dirty="0">
                <a:latin typeface="Calibri"/>
                <a:cs typeface="Calibri"/>
              </a:rPr>
              <a:t>o</a:t>
            </a:r>
            <a:r>
              <a:rPr sz="1600" dirty="0">
                <a:latin typeface="Calibri"/>
                <a:cs typeface="Calibri"/>
              </a:rPr>
              <a:t>,</a:t>
            </a:r>
            <a:r>
              <a:rPr sz="1600" spc="-39" dirty="0">
                <a:latin typeface="Calibri"/>
                <a:cs typeface="Calibri"/>
              </a:rPr>
              <a:t> </a:t>
            </a:r>
            <a:r>
              <a:rPr sz="1600" dirty="0">
                <a:latin typeface="Calibri"/>
                <a:cs typeface="Calibri"/>
              </a:rPr>
              <a:t>y</a:t>
            </a:r>
            <a:r>
              <a:rPr sz="1600" spc="2" dirty="0">
                <a:latin typeface="Calibri"/>
                <a:cs typeface="Calibri"/>
              </a:rPr>
              <a:t> </a:t>
            </a:r>
            <a:r>
              <a:rPr sz="1600" spc="-4" dirty="0">
                <a:latin typeface="Calibri"/>
                <a:cs typeface="Calibri"/>
              </a:rPr>
              <a:t>e</a:t>
            </a:r>
            <a:r>
              <a:rPr sz="1600" dirty="0">
                <a:latin typeface="Calibri"/>
                <a:cs typeface="Calibri"/>
              </a:rPr>
              <a:t>n</a:t>
            </a:r>
            <a:r>
              <a:rPr sz="1600" spc="-16" dirty="0">
                <a:latin typeface="Calibri"/>
                <a:cs typeface="Calibri"/>
              </a:rPr>
              <a:t> </a:t>
            </a:r>
            <a:r>
              <a:rPr sz="1600" spc="-4" dirty="0">
                <a:latin typeface="Calibri"/>
                <a:cs typeface="Calibri"/>
              </a:rPr>
              <a:t>e</a:t>
            </a:r>
            <a:r>
              <a:rPr sz="1600" dirty="0">
                <a:latin typeface="Calibri"/>
                <a:cs typeface="Calibri"/>
              </a:rPr>
              <a:t>l</a:t>
            </a:r>
            <a:r>
              <a:rPr sz="1600" spc="-6" dirty="0">
                <a:latin typeface="Calibri"/>
                <a:cs typeface="Calibri"/>
              </a:rPr>
              <a:t> </a:t>
            </a:r>
            <a:r>
              <a:rPr sz="1600" dirty="0">
                <a:latin typeface="Calibri"/>
                <a:cs typeface="Calibri"/>
              </a:rPr>
              <a:t>e</a:t>
            </a:r>
            <a:r>
              <a:rPr sz="1600" spc="-14" dirty="0">
                <a:latin typeface="Calibri"/>
                <a:cs typeface="Calibri"/>
              </a:rPr>
              <a:t>s</a:t>
            </a:r>
            <a:r>
              <a:rPr sz="1600" spc="-19" dirty="0">
                <a:latin typeface="Calibri"/>
                <a:cs typeface="Calibri"/>
              </a:rPr>
              <a:t>t</a:t>
            </a:r>
            <a:r>
              <a:rPr sz="1600" dirty="0">
                <a:latin typeface="Calibri"/>
                <a:cs typeface="Calibri"/>
              </a:rPr>
              <a:t>a</a:t>
            </a:r>
            <a:r>
              <a:rPr sz="1600" spc="4" dirty="0">
                <a:latin typeface="Calibri"/>
                <a:cs typeface="Calibri"/>
              </a:rPr>
              <a:t>d</a:t>
            </a:r>
            <a:r>
              <a:rPr sz="1600" dirty="0">
                <a:latin typeface="Calibri"/>
                <a:cs typeface="Calibri"/>
              </a:rPr>
              <a:t>o</a:t>
            </a:r>
            <a:r>
              <a:rPr sz="1600" spc="-28" dirty="0">
                <a:latin typeface="Calibri"/>
                <a:cs typeface="Calibri"/>
              </a:rPr>
              <a:t> </a:t>
            </a:r>
            <a:r>
              <a:rPr sz="1600" spc="4" dirty="0">
                <a:latin typeface="Calibri"/>
                <a:cs typeface="Calibri"/>
              </a:rPr>
              <a:t>I</a:t>
            </a:r>
            <a:r>
              <a:rPr sz="1600" dirty="0">
                <a:latin typeface="Calibri"/>
                <a:cs typeface="Calibri"/>
              </a:rPr>
              <a:t>n</a:t>
            </a:r>
            <a:r>
              <a:rPr sz="1600" spc="-14" dirty="0">
                <a:latin typeface="Calibri"/>
                <a:cs typeface="Calibri"/>
              </a:rPr>
              <a:t>c</a:t>
            </a:r>
            <a:r>
              <a:rPr sz="1600" dirty="0">
                <a:latin typeface="Calibri"/>
                <a:cs typeface="Calibri"/>
              </a:rPr>
              <a:t>a</a:t>
            </a:r>
            <a:r>
              <a:rPr sz="1600" spc="-32" dirty="0">
                <a:latin typeface="Calibri"/>
                <a:cs typeface="Calibri"/>
              </a:rPr>
              <a:t> </a:t>
            </a:r>
            <a:r>
              <a:rPr sz="1600" dirty="0">
                <a:latin typeface="Calibri"/>
                <a:cs typeface="Calibri"/>
              </a:rPr>
              <a:t>del</a:t>
            </a:r>
            <a:r>
              <a:rPr sz="1600" spc="-14" dirty="0">
                <a:latin typeface="Calibri"/>
                <a:cs typeface="Calibri"/>
              </a:rPr>
              <a:t> </a:t>
            </a:r>
            <a:r>
              <a:rPr sz="1600" spc="-34" dirty="0">
                <a:latin typeface="Calibri"/>
                <a:cs typeface="Calibri"/>
              </a:rPr>
              <a:t>P</a:t>
            </a:r>
            <a:r>
              <a:rPr sz="1600" dirty="0">
                <a:latin typeface="Calibri"/>
                <a:cs typeface="Calibri"/>
              </a:rPr>
              <a:t>e</a:t>
            </a:r>
            <a:r>
              <a:rPr sz="1600" spc="-4" dirty="0">
                <a:latin typeface="Calibri"/>
                <a:cs typeface="Calibri"/>
              </a:rPr>
              <a:t>r</a:t>
            </a:r>
            <a:r>
              <a:rPr sz="1600" dirty="0">
                <a:latin typeface="Calibri"/>
                <a:cs typeface="Calibri"/>
              </a:rPr>
              <a:t>ú.</a:t>
            </a:r>
            <a:endParaRPr sz="1600">
              <a:latin typeface="Calibri"/>
              <a:cs typeface="Calibri"/>
            </a:endParaRPr>
          </a:p>
          <a:p>
            <a:pPr marL="263347" marR="52188" indent="-172212">
              <a:lnSpc>
                <a:spcPts val="1958"/>
              </a:lnSpc>
              <a:spcBef>
                <a:spcPts val="95"/>
              </a:spcBef>
            </a:pPr>
            <a:r>
              <a:rPr sz="1600" dirty="0">
                <a:latin typeface="Arial"/>
                <a:cs typeface="Arial"/>
              </a:rPr>
              <a:t>•</a:t>
            </a:r>
            <a:r>
              <a:rPr sz="1600" spc="347" dirty="0">
                <a:latin typeface="Arial"/>
                <a:cs typeface="Arial"/>
              </a:rPr>
              <a:t> </a:t>
            </a:r>
            <a:r>
              <a:rPr sz="1600" dirty="0">
                <a:latin typeface="Calibri"/>
                <a:cs typeface="Calibri"/>
              </a:rPr>
              <a:t>E</a:t>
            </a:r>
            <a:r>
              <a:rPr sz="1600" spc="-9" dirty="0">
                <a:latin typeface="Calibri"/>
                <a:cs typeface="Calibri"/>
              </a:rPr>
              <a:t>s</a:t>
            </a:r>
            <a:r>
              <a:rPr sz="1600" spc="-19" dirty="0">
                <a:latin typeface="Calibri"/>
                <a:cs typeface="Calibri"/>
              </a:rPr>
              <a:t>t</a:t>
            </a:r>
            <a:r>
              <a:rPr sz="1600" dirty="0">
                <a:latin typeface="Calibri"/>
                <a:cs typeface="Calibri"/>
              </a:rPr>
              <a:t>a </a:t>
            </a:r>
            <a:r>
              <a:rPr sz="1600" spc="159" dirty="0">
                <a:latin typeface="Calibri"/>
                <a:cs typeface="Calibri"/>
              </a:rPr>
              <a:t> </a:t>
            </a:r>
            <a:r>
              <a:rPr sz="1600" spc="-14" dirty="0">
                <a:latin typeface="Calibri"/>
                <a:cs typeface="Calibri"/>
              </a:rPr>
              <a:t>c</a:t>
            </a:r>
            <a:r>
              <a:rPr sz="1600" dirty="0">
                <a:latin typeface="Calibri"/>
                <a:cs typeface="Calibri"/>
              </a:rPr>
              <a:t>ond</a:t>
            </a:r>
            <a:r>
              <a:rPr sz="1600" spc="4" dirty="0">
                <a:latin typeface="Calibri"/>
                <a:cs typeface="Calibri"/>
              </a:rPr>
              <a:t>i</a:t>
            </a:r>
            <a:r>
              <a:rPr sz="1600" dirty="0">
                <a:latin typeface="Calibri"/>
                <a:cs typeface="Calibri"/>
              </a:rPr>
              <a:t>ción </a:t>
            </a:r>
            <a:r>
              <a:rPr sz="1600" spc="116" dirty="0">
                <a:latin typeface="Calibri"/>
                <a:cs typeface="Calibri"/>
              </a:rPr>
              <a:t> </a:t>
            </a:r>
            <a:r>
              <a:rPr sz="1600" spc="4" dirty="0">
                <a:latin typeface="Calibri"/>
                <a:cs typeface="Calibri"/>
              </a:rPr>
              <a:t>f</a:t>
            </a:r>
            <a:r>
              <a:rPr sz="1600" spc="-9" dirty="0">
                <a:latin typeface="Calibri"/>
                <a:cs typeface="Calibri"/>
              </a:rPr>
              <a:t>u</a:t>
            </a:r>
            <a:r>
              <a:rPr sz="1600" dirty="0">
                <a:latin typeface="Calibri"/>
                <a:cs typeface="Calibri"/>
              </a:rPr>
              <a:t>e </a:t>
            </a:r>
            <a:r>
              <a:rPr sz="1600" spc="153" dirty="0">
                <a:latin typeface="Calibri"/>
                <a:cs typeface="Calibri"/>
              </a:rPr>
              <a:t> </a:t>
            </a:r>
            <a:r>
              <a:rPr sz="1600" spc="4" dirty="0">
                <a:latin typeface="Calibri"/>
                <a:cs typeface="Calibri"/>
              </a:rPr>
              <a:t>t</a:t>
            </a:r>
            <a:r>
              <a:rPr sz="1600" spc="-39" dirty="0">
                <a:latin typeface="Calibri"/>
                <a:cs typeface="Calibri"/>
              </a:rPr>
              <a:t>r</a:t>
            </a:r>
            <a:r>
              <a:rPr sz="1600" spc="-9" dirty="0">
                <a:latin typeface="Calibri"/>
                <a:cs typeface="Calibri"/>
              </a:rPr>
              <a:t>a</a:t>
            </a:r>
            <a:r>
              <a:rPr sz="1600" spc="-19" dirty="0">
                <a:latin typeface="Calibri"/>
                <a:cs typeface="Calibri"/>
              </a:rPr>
              <a:t>t</a:t>
            </a:r>
            <a:r>
              <a:rPr sz="1600" dirty="0">
                <a:latin typeface="Calibri"/>
                <a:cs typeface="Calibri"/>
              </a:rPr>
              <a:t>a</a:t>
            </a:r>
            <a:r>
              <a:rPr sz="1600" spc="4" dirty="0">
                <a:latin typeface="Calibri"/>
                <a:cs typeface="Calibri"/>
              </a:rPr>
              <a:t>d</a:t>
            </a:r>
            <a:r>
              <a:rPr sz="1600" dirty="0">
                <a:latin typeface="Calibri"/>
                <a:cs typeface="Calibri"/>
              </a:rPr>
              <a:t>a </a:t>
            </a:r>
            <a:r>
              <a:rPr sz="1600" spc="149" dirty="0">
                <a:latin typeface="Calibri"/>
                <a:cs typeface="Calibri"/>
              </a:rPr>
              <a:t> </a:t>
            </a:r>
            <a:r>
              <a:rPr sz="1600" spc="-14" dirty="0">
                <a:latin typeface="Calibri"/>
                <a:cs typeface="Calibri"/>
              </a:rPr>
              <a:t>c</a:t>
            </a:r>
            <a:r>
              <a:rPr sz="1600" dirty="0">
                <a:latin typeface="Calibri"/>
                <a:cs typeface="Calibri"/>
              </a:rPr>
              <a:t>on </a:t>
            </a:r>
            <a:r>
              <a:rPr sz="1600" spc="151" dirty="0">
                <a:latin typeface="Calibri"/>
                <a:cs typeface="Calibri"/>
              </a:rPr>
              <a:t> </a:t>
            </a:r>
            <a:r>
              <a:rPr sz="1600" dirty="0">
                <a:latin typeface="Calibri"/>
                <a:cs typeface="Calibri"/>
              </a:rPr>
              <a:t>al</a:t>
            </a:r>
            <a:r>
              <a:rPr sz="1600" spc="-25" dirty="0">
                <a:latin typeface="Calibri"/>
                <a:cs typeface="Calibri"/>
              </a:rPr>
              <a:t>g</a:t>
            </a:r>
            <a:r>
              <a:rPr sz="1600" dirty="0">
                <a:latin typeface="Calibri"/>
                <a:cs typeface="Calibri"/>
              </a:rPr>
              <a:t>a</a:t>
            </a:r>
            <a:r>
              <a:rPr sz="1600" spc="-9" dirty="0">
                <a:latin typeface="Calibri"/>
                <a:cs typeface="Calibri"/>
              </a:rPr>
              <a:t>s</a:t>
            </a:r>
            <a:r>
              <a:rPr sz="1600" dirty="0">
                <a:latin typeface="Calibri"/>
                <a:cs typeface="Calibri"/>
              </a:rPr>
              <a:t>, una</a:t>
            </a:r>
            <a:r>
              <a:rPr sz="1600" spc="-34" dirty="0">
                <a:latin typeface="Calibri"/>
                <a:cs typeface="Calibri"/>
              </a:rPr>
              <a:t> </a:t>
            </a:r>
            <a:r>
              <a:rPr sz="1600" dirty="0">
                <a:latin typeface="Calibri"/>
                <a:cs typeface="Calibri"/>
              </a:rPr>
              <a:t>buena</a:t>
            </a:r>
            <a:r>
              <a:rPr sz="1600" spc="-35" dirty="0">
                <a:latin typeface="Calibri"/>
                <a:cs typeface="Calibri"/>
              </a:rPr>
              <a:t> </a:t>
            </a:r>
            <a:r>
              <a:rPr sz="1600" spc="4" dirty="0">
                <a:latin typeface="Calibri"/>
                <a:cs typeface="Calibri"/>
              </a:rPr>
              <a:t>f</a:t>
            </a:r>
            <a:r>
              <a:rPr sz="1600" dirty="0">
                <a:latin typeface="Calibri"/>
                <a:cs typeface="Calibri"/>
              </a:rPr>
              <a:t>ue</a:t>
            </a:r>
            <a:r>
              <a:rPr sz="1600" spc="-9" dirty="0">
                <a:latin typeface="Calibri"/>
                <a:cs typeface="Calibri"/>
              </a:rPr>
              <a:t>n</a:t>
            </a:r>
            <a:r>
              <a:rPr sz="1600" spc="-4" dirty="0">
                <a:latin typeface="Calibri"/>
                <a:cs typeface="Calibri"/>
              </a:rPr>
              <a:t>t</a:t>
            </a:r>
            <a:r>
              <a:rPr sz="1600" dirty="0">
                <a:latin typeface="Calibri"/>
                <a:cs typeface="Calibri"/>
              </a:rPr>
              <a:t>e</a:t>
            </a:r>
            <a:r>
              <a:rPr sz="1600" spc="-37" dirty="0">
                <a:latin typeface="Calibri"/>
                <a:cs typeface="Calibri"/>
              </a:rPr>
              <a:t> </a:t>
            </a:r>
            <a:r>
              <a:rPr sz="1600" dirty="0">
                <a:latin typeface="Calibri"/>
                <a:cs typeface="Calibri"/>
              </a:rPr>
              <a:t>de</a:t>
            </a:r>
            <a:r>
              <a:rPr sz="1600" spc="-6" dirty="0">
                <a:latin typeface="Calibri"/>
                <a:cs typeface="Calibri"/>
              </a:rPr>
              <a:t> </a:t>
            </a:r>
            <a:r>
              <a:rPr sz="1600" b="1" spc="-9" dirty="0">
                <a:solidFill>
                  <a:srgbClr val="FF0000"/>
                </a:solidFill>
                <a:latin typeface="Calibri"/>
                <a:cs typeface="Calibri"/>
              </a:rPr>
              <a:t>y</a:t>
            </a:r>
            <a:r>
              <a:rPr sz="1600" b="1" spc="4" dirty="0">
                <a:solidFill>
                  <a:srgbClr val="FF0000"/>
                </a:solidFill>
                <a:latin typeface="Calibri"/>
                <a:cs typeface="Calibri"/>
              </a:rPr>
              <a:t>o</a:t>
            </a:r>
            <a:r>
              <a:rPr sz="1600" b="1" spc="-4" dirty="0">
                <a:solidFill>
                  <a:srgbClr val="FF0000"/>
                </a:solidFill>
                <a:latin typeface="Calibri"/>
                <a:cs typeface="Calibri"/>
              </a:rPr>
              <a:t>d</a:t>
            </a:r>
            <a:r>
              <a:rPr sz="1600" b="1" spc="9" dirty="0">
                <a:solidFill>
                  <a:srgbClr val="FF0000"/>
                </a:solidFill>
                <a:latin typeface="Calibri"/>
                <a:cs typeface="Calibri"/>
              </a:rPr>
              <a:t>o</a:t>
            </a:r>
            <a:r>
              <a:rPr sz="1600" b="1" dirty="0">
                <a:latin typeface="Calibri"/>
                <a:cs typeface="Calibri"/>
              </a:rPr>
              <a:t>.</a:t>
            </a:r>
            <a:endParaRPr sz="1600">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1930908" y="1083564"/>
            <a:ext cx="3220212" cy="2575560"/>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p:nvPr/>
        </p:nvSpPr>
        <p:spPr>
          <a:xfrm>
            <a:off x="1918716" y="1091183"/>
            <a:ext cx="3241548" cy="2599944"/>
          </a:xfrm>
          <a:prstGeom prst="rect">
            <a:avLst/>
          </a:prstGeom>
          <a:blipFill>
            <a:blip r:embed="rId3" cstate="print"/>
            <a:stretch>
              <a:fillRect/>
            </a:stretch>
          </a:blipFill>
        </p:spPr>
        <p:txBody>
          <a:bodyPr wrap="square" lIns="0" tIns="0" rIns="0" bIns="0" rtlCol="0">
            <a:noAutofit/>
          </a:bodyPr>
          <a:lstStyle/>
          <a:p>
            <a:endParaRPr/>
          </a:p>
        </p:txBody>
      </p:sp>
      <p:sp>
        <p:nvSpPr>
          <p:cNvPr id="9" name="object 9"/>
          <p:cNvSpPr/>
          <p:nvPr/>
        </p:nvSpPr>
        <p:spPr>
          <a:xfrm>
            <a:off x="1992630" y="1125474"/>
            <a:ext cx="3096768" cy="2452116"/>
          </a:xfrm>
          <a:custGeom>
            <a:avLst/>
            <a:gdLst/>
            <a:ahLst/>
            <a:cxnLst/>
            <a:rect l="l" t="t" r="r" b="b"/>
            <a:pathLst>
              <a:path w="3096768" h="2452116">
                <a:moveTo>
                  <a:pt x="0" y="2452116"/>
                </a:moveTo>
                <a:lnTo>
                  <a:pt x="3096768" y="2452116"/>
                </a:lnTo>
                <a:lnTo>
                  <a:pt x="3096768" y="0"/>
                </a:lnTo>
                <a:lnTo>
                  <a:pt x="0" y="0"/>
                </a:lnTo>
                <a:lnTo>
                  <a:pt x="0" y="2452116"/>
                </a:lnTo>
                <a:close/>
              </a:path>
            </a:pathLst>
          </a:custGeom>
          <a:solidFill>
            <a:srgbClr val="4AACC5"/>
          </a:solidFill>
        </p:spPr>
        <p:txBody>
          <a:bodyPr wrap="square" lIns="0" tIns="0" rIns="0" bIns="0" rtlCol="0">
            <a:noAutofit/>
          </a:bodyPr>
          <a:lstStyle/>
          <a:p>
            <a:endParaRPr/>
          </a:p>
        </p:txBody>
      </p:sp>
      <p:sp>
        <p:nvSpPr>
          <p:cNvPr id="10" name="object 10"/>
          <p:cNvSpPr/>
          <p:nvPr/>
        </p:nvSpPr>
        <p:spPr>
          <a:xfrm>
            <a:off x="1992630" y="1125474"/>
            <a:ext cx="3096768" cy="2452116"/>
          </a:xfrm>
          <a:custGeom>
            <a:avLst/>
            <a:gdLst/>
            <a:ahLst/>
            <a:cxnLst/>
            <a:rect l="l" t="t" r="r" b="b"/>
            <a:pathLst>
              <a:path w="3096768" h="2452116">
                <a:moveTo>
                  <a:pt x="0" y="2452116"/>
                </a:moveTo>
                <a:lnTo>
                  <a:pt x="3096768" y="2452116"/>
                </a:lnTo>
                <a:lnTo>
                  <a:pt x="3096768" y="0"/>
                </a:lnTo>
                <a:lnTo>
                  <a:pt x="0" y="0"/>
                </a:lnTo>
                <a:lnTo>
                  <a:pt x="0" y="2452116"/>
                </a:lnTo>
                <a:close/>
              </a:path>
            </a:pathLst>
          </a:custGeom>
          <a:ln w="38100">
            <a:solidFill>
              <a:srgbClr val="FFFFFF"/>
            </a:solidFill>
          </a:ln>
        </p:spPr>
        <p:txBody>
          <a:bodyPr wrap="square" lIns="0" tIns="0" rIns="0" bIns="0" rtlCol="0">
            <a:noAutofit/>
          </a:bodyPr>
          <a:lstStyle/>
          <a:p>
            <a:endParaRPr/>
          </a:p>
        </p:txBody>
      </p:sp>
      <p:sp>
        <p:nvSpPr>
          <p:cNvPr id="11" name="object 11"/>
          <p:cNvSpPr/>
          <p:nvPr/>
        </p:nvSpPr>
        <p:spPr>
          <a:xfrm>
            <a:off x="5675376" y="1083564"/>
            <a:ext cx="4543044" cy="2324100"/>
          </a:xfrm>
          <a:prstGeom prst="rect">
            <a:avLst/>
          </a:prstGeom>
          <a:blipFill>
            <a:blip r:embed="rId4" cstate="print"/>
            <a:stretch>
              <a:fillRect/>
            </a:stretch>
          </a:blipFill>
        </p:spPr>
        <p:txBody>
          <a:bodyPr wrap="square" lIns="0" tIns="0" rIns="0" bIns="0" rtlCol="0">
            <a:noAutofit/>
          </a:bodyPr>
          <a:lstStyle/>
          <a:p>
            <a:endParaRPr/>
          </a:p>
        </p:txBody>
      </p:sp>
      <p:sp>
        <p:nvSpPr>
          <p:cNvPr id="12" name="object 12"/>
          <p:cNvSpPr/>
          <p:nvPr/>
        </p:nvSpPr>
        <p:spPr>
          <a:xfrm>
            <a:off x="5663185" y="1091184"/>
            <a:ext cx="4564379" cy="2339340"/>
          </a:xfrm>
          <a:prstGeom prst="rect">
            <a:avLst/>
          </a:prstGeom>
          <a:blipFill>
            <a:blip r:embed="rId5" cstate="print"/>
            <a:stretch>
              <a:fillRect/>
            </a:stretch>
          </a:blipFill>
        </p:spPr>
        <p:txBody>
          <a:bodyPr wrap="square" lIns="0" tIns="0" rIns="0" bIns="0" rtlCol="0">
            <a:noAutofit/>
          </a:bodyPr>
          <a:lstStyle/>
          <a:p>
            <a:endParaRPr/>
          </a:p>
        </p:txBody>
      </p:sp>
      <p:sp>
        <p:nvSpPr>
          <p:cNvPr id="13" name="object 13"/>
          <p:cNvSpPr/>
          <p:nvPr/>
        </p:nvSpPr>
        <p:spPr>
          <a:xfrm>
            <a:off x="5737098" y="1125475"/>
            <a:ext cx="4419600" cy="2200655"/>
          </a:xfrm>
          <a:custGeom>
            <a:avLst/>
            <a:gdLst/>
            <a:ahLst/>
            <a:cxnLst/>
            <a:rect l="l" t="t" r="r" b="b"/>
            <a:pathLst>
              <a:path w="4419600" h="2200655">
                <a:moveTo>
                  <a:pt x="0" y="2200655"/>
                </a:moveTo>
                <a:lnTo>
                  <a:pt x="4419600" y="2200655"/>
                </a:lnTo>
                <a:lnTo>
                  <a:pt x="4419600" y="0"/>
                </a:lnTo>
                <a:lnTo>
                  <a:pt x="0" y="0"/>
                </a:lnTo>
                <a:lnTo>
                  <a:pt x="0" y="2200655"/>
                </a:lnTo>
                <a:close/>
              </a:path>
            </a:pathLst>
          </a:custGeom>
          <a:solidFill>
            <a:srgbClr val="F79546"/>
          </a:solidFill>
        </p:spPr>
        <p:txBody>
          <a:bodyPr wrap="square" lIns="0" tIns="0" rIns="0" bIns="0" rtlCol="0">
            <a:noAutofit/>
          </a:bodyPr>
          <a:lstStyle/>
          <a:p>
            <a:endParaRPr/>
          </a:p>
        </p:txBody>
      </p:sp>
      <p:sp>
        <p:nvSpPr>
          <p:cNvPr id="14" name="object 14"/>
          <p:cNvSpPr/>
          <p:nvPr/>
        </p:nvSpPr>
        <p:spPr>
          <a:xfrm>
            <a:off x="5737098" y="1125475"/>
            <a:ext cx="4419600" cy="2200655"/>
          </a:xfrm>
          <a:custGeom>
            <a:avLst/>
            <a:gdLst/>
            <a:ahLst/>
            <a:cxnLst/>
            <a:rect l="l" t="t" r="r" b="b"/>
            <a:pathLst>
              <a:path w="4419600" h="2200655">
                <a:moveTo>
                  <a:pt x="0" y="2200655"/>
                </a:moveTo>
                <a:lnTo>
                  <a:pt x="4419600" y="2200655"/>
                </a:lnTo>
                <a:lnTo>
                  <a:pt x="4419600" y="0"/>
                </a:lnTo>
                <a:lnTo>
                  <a:pt x="0" y="0"/>
                </a:lnTo>
                <a:lnTo>
                  <a:pt x="0" y="2200655"/>
                </a:lnTo>
                <a:close/>
              </a:path>
            </a:pathLst>
          </a:custGeom>
          <a:ln w="38099">
            <a:solidFill>
              <a:srgbClr val="FFFFFF"/>
            </a:solidFill>
          </a:ln>
        </p:spPr>
        <p:txBody>
          <a:bodyPr wrap="square" lIns="0" tIns="0" rIns="0" bIns="0" rtlCol="0">
            <a:noAutofit/>
          </a:bodyPr>
          <a:lstStyle/>
          <a:p>
            <a:endParaRPr/>
          </a:p>
        </p:txBody>
      </p:sp>
      <p:sp>
        <p:nvSpPr>
          <p:cNvPr id="15" name="object 15"/>
          <p:cNvSpPr/>
          <p:nvPr/>
        </p:nvSpPr>
        <p:spPr>
          <a:xfrm>
            <a:off x="2468880" y="3491484"/>
            <a:ext cx="1935480" cy="1830324"/>
          </a:xfrm>
          <a:prstGeom prst="rect">
            <a:avLst/>
          </a:prstGeom>
          <a:blipFill>
            <a:blip r:embed="rId6" cstate="print"/>
            <a:stretch>
              <a:fillRect/>
            </a:stretch>
          </a:blipFill>
        </p:spPr>
        <p:txBody>
          <a:bodyPr wrap="square" lIns="0" tIns="0" rIns="0" bIns="0" rtlCol="0">
            <a:noAutofit/>
          </a:bodyPr>
          <a:lstStyle/>
          <a:p>
            <a:endParaRPr/>
          </a:p>
        </p:txBody>
      </p:sp>
      <p:sp>
        <p:nvSpPr>
          <p:cNvPr id="16" name="object 16"/>
          <p:cNvSpPr/>
          <p:nvPr/>
        </p:nvSpPr>
        <p:spPr>
          <a:xfrm>
            <a:off x="2660904" y="3683507"/>
            <a:ext cx="1551432" cy="1446276"/>
          </a:xfrm>
          <a:prstGeom prst="rect">
            <a:avLst/>
          </a:prstGeom>
          <a:blipFill>
            <a:blip r:embed="rId7" cstate="print"/>
            <a:stretch>
              <a:fillRect/>
            </a:stretch>
          </a:blipFill>
        </p:spPr>
        <p:txBody>
          <a:bodyPr wrap="square" lIns="0" tIns="0" rIns="0" bIns="0" rtlCol="0">
            <a:noAutofit/>
          </a:bodyPr>
          <a:lstStyle/>
          <a:p>
            <a:endParaRPr/>
          </a:p>
        </p:txBody>
      </p:sp>
      <p:sp>
        <p:nvSpPr>
          <p:cNvPr id="17" name="object 17"/>
          <p:cNvSpPr/>
          <p:nvPr/>
        </p:nvSpPr>
        <p:spPr>
          <a:xfrm>
            <a:off x="2610612" y="5210556"/>
            <a:ext cx="1618488" cy="1315212"/>
          </a:xfrm>
          <a:prstGeom prst="rect">
            <a:avLst/>
          </a:prstGeom>
          <a:blipFill>
            <a:blip r:embed="rId8" cstate="print"/>
            <a:stretch>
              <a:fillRect/>
            </a:stretch>
          </a:blipFill>
        </p:spPr>
        <p:txBody>
          <a:bodyPr wrap="square" lIns="0" tIns="0" rIns="0" bIns="0" rtlCol="0">
            <a:noAutofit/>
          </a:bodyPr>
          <a:lstStyle/>
          <a:p>
            <a:endParaRPr/>
          </a:p>
        </p:txBody>
      </p:sp>
      <p:sp>
        <p:nvSpPr>
          <p:cNvPr id="18" name="object 18"/>
          <p:cNvSpPr/>
          <p:nvPr/>
        </p:nvSpPr>
        <p:spPr>
          <a:xfrm>
            <a:off x="8136635" y="3407664"/>
            <a:ext cx="2039112" cy="1764792"/>
          </a:xfrm>
          <a:prstGeom prst="rect">
            <a:avLst/>
          </a:prstGeom>
          <a:blipFill>
            <a:blip r:embed="rId9" cstate="print"/>
            <a:stretch>
              <a:fillRect/>
            </a:stretch>
          </a:blipFill>
        </p:spPr>
        <p:txBody>
          <a:bodyPr wrap="square" lIns="0" tIns="0" rIns="0" bIns="0" rtlCol="0">
            <a:noAutofit/>
          </a:bodyPr>
          <a:lstStyle/>
          <a:p>
            <a:endParaRPr/>
          </a:p>
        </p:txBody>
      </p:sp>
      <p:sp>
        <p:nvSpPr>
          <p:cNvPr id="19" name="object 19"/>
          <p:cNvSpPr/>
          <p:nvPr/>
        </p:nvSpPr>
        <p:spPr>
          <a:xfrm>
            <a:off x="8328660" y="3599688"/>
            <a:ext cx="1655063" cy="1380744"/>
          </a:xfrm>
          <a:prstGeom prst="rect">
            <a:avLst/>
          </a:prstGeom>
          <a:blipFill>
            <a:blip r:embed="rId10" cstate="print"/>
            <a:stretch>
              <a:fillRect/>
            </a:stretch>
          </a:blipFill>
        </p:spPr>
        <p:txBody>
          <a:bodyPr wrap="square" lIns="0" tIns="0" rIns="0" bIns="0" rtlCol="0">
            <a:noAutofit/>
          </a:bodyPr>
          <a:lstStyle/>
          <a:p>
            <a:endParaRPr/>
          </a:p>
        </p:txBody>
      </p:sp>
      <p:sp>
        <p:nvSpPr>
          <p:cNvPr id="20" name="object 20"/>
          <p:cNvSpPr/>
          <p:nvPr/>
        </p:nvSpPr>
        <p:spPr>
          <a:xfrm>
            <a:off x="6312409" y="3616452"/>
            <a:ext cx="1793747" cy="1347216"/>
          </a:xfrm>
          <a:prstGeom prst="rect">
            <a:avLst/>
          </a:prstGeom>
          <a:blipFill>
            <a:blip r:embed="rId11" cstate="print"/>
            <a:stretch>
              <a:fillRect/>
            </a:stretch>
          </a:blipFill>
        </p:spPr>
        <p:txBody>
          <a:bodyPr wrap="square" lIns="0" tIns="0" rIns="0" bIns="0" rtlCol="0">
            <a:noAutofit/>
          </a:bodyPr>
          <a:lstStyle/>
          <a:p>
            <a:endParaRPr/>
          </a:p>
        </p:txBody>
      </p:sp>
      <p:sp>
        <p:nvSpPr>
          <p:cNvPr id="21" name="object 21"/>
          <p:cNvSpPr/>
          <p:nvPr/>
        </p:nvSpPr>
        <p:spPr>
          <a:xfrm>
            <a:off x="7219189" y="5012437"/>
            <a:ext cx="2028443" cy="1490471"/>
          </a:xfrm>
          <a:prstGeom prst="rect">
            <a:avLst/>
          </a:prstGeom>
          <a:blipFill>
            <a:blip r:embed="rId12" cstate="print"/>
            <a:stretch>
              <a:fillRect/>
            </a:stretch>
          </a:blipFill>
        </p:spPr>
        <p:txBody>
          <a:bodyPr wrap="square" lIns="0" tIns="0" rIns="0" bIns="0" rtlCol="0">
            <a:noAutofit/>
          </a:bodyPr>
          <a:lstStyle/>
          <a:p>
            <a:endParaRPr/>
          </a:p>
        </p:txBody>
      </p:sp>
      <p:sp>
        <p:nvSpPr>
          <p:cNvPr id="5" name="object 5"/>
          <p:cNvSpPr txBox="1"/>
          <p:nvPr/>
        </p:nvSpPr>
        <p:spPr>
          <a:xfrm>
            <a:off x="4777867" y="666648"/>
            <a:ext cx="2729287" cy="280212"/>
          </a:xfrm>
          <a:prstGeom prst="rect">
            <a:avLst/>
          </a:prstGeom>
        </p:spPr>
        <p:txBody>
          <a:bodyPr wrap="square" lIns="0" tIns="0" rIns="0" bIns="0" rtlCol="0">
            <a:noAutofit/>
          </a:bodyPr>
          <a:lstStyle/>
          <a:p>
            <a:pPr marL="12700">
              <a:lnSpc>
                <a:spcPts val="2140"/>
              </a:lnSpc>
              <a:spcBef>
                <a:spcPts val="107"/>
              </a:spcBef>
            </a:pPr>
            <a:r>
              <a:rPr sz="3000" b="1" spc="-9" baseline="2730" dirty="0">
                <a:solidFill>
                  <a:srgbClr val="FF0000"/>
                </a:solidFill>
                <a:latin typeface="Calibri"/>
                <a:cs typeface="Calibri"/>
              </a:rPr>
              <a:t>E</a:t>
            </a:r>
            <a:r>
              <a:rPr sz="3000" b="1" baseline="2730" dirty="0">
                <a:solidFill>
                  <a:srgbClr val="FF0000"/>
                </a:solidFill>
                <a:latin typeface="Calibri"/>
                <a:cs typeface="Calibri"/>
              </a:rPr>
              <a:t>L </a:t>
            </a:r>
            <a:r>
              <a:rPr sz="3000" b="1" spc="4" baseline="2730" dirty="0">
                <a:solidFill>
                  <a:srgbClr val="FF0000"/>
                </a:solidFill>
                <a:latin typeface="Calibri"/>
                <a:cs typeface="Calibri"/>
              </a:rPr>
              <a:t>P</a:t>
            </a:r>
            <a:r>
              <a:rPr sz="3000" b="1" spc="-29" baseline="2730" dirty="0">
                <a:solidFill>
                  <a:srgbClr val="FF0000"/>
                </a:solidFill>
                <a:latin typeface="Calibri"/>
                <a:cs typeface="Calibri"/>
              </a:rPr>
              <a:t>L</a:t>
            </a:r>
            <a:r>
              <a:rPr sz="3000" b="1" baseline="2730" dirty="0">
                <a:solidFill>
                  <a:srgbClr val="FF0000"/>
                </a:solidFill>
                <a:latin typeface="Calibri"/>
                <a:cs typeface="Calibri"/>
              </a:rPr>
              <a:t>OMO</a:t>
            </a:r>
            <a:r>
              <a:rPr sz="3000" b="1" spc="-34" baseline="2730" dirty="0">
                <a:solidFill>
                  <a:srgbClr val="FF0000"/>
                </a:solidFill>
                <a:latin typeface="Calibri"/>
                <a:cs typeface="Calibri"/>
              </a:rPr>
              <a:t> </a:t>
            </a:r>
            <a:r>
              <a:rPr sz="3000" b="1" spc="-29" baseline="2730" dirty="0">
                <a:solidFill>
                  <a:srgbClr val="FF0000"/>
                </a:solidFill>
                <a:latin typeface="Calibri"/>
                <a:cs typeface="Calibri"/>
              </a:rPr>
              <a:t>E</a:t>
            </a:r>
            <a:r>
              <a:rPr sz="3000" b="1" baseline="2730" dirty="0">
                <a:solidFill>
                  <a:srgbClr val="FF0000"/>
                </a:solidFill>
                <a:latin typeface="Calibri"/>
                <a:cs typeface="Calibri"/>
              </a:rPr>
              <a:t>S</a:t>
            </a:r>
            <a:r>
              <a:rPr sz="3000" b="1" spc="14" baseline="2730" dirty="0">
                <a:solidFill>
                  <a:srgbClr val="FF0000"/>
                </a:solidFill>
                <a:latin typeface="Calibri"/>
                <a:cs typeface="Calibri"/>
              </a:rPr>
              <a:t> </a:t>
            </a:r>
            <a:r>
              <a:rPr sz="3000" b="1" spc="-9" baseline="2730" dirty="0">
                <a:solidFill>
                  <a:srgbClr val="FF0000"/>
                </a:solidFill>
                <a:latin typeface="Calibri"/>
                <a:cs typeface="Calibri"/>
              </a:rPr>
              <a:t>E</a:t>
            </a:r>
            <a:r>
              <a:rPr sz="3000" b="1" baseline="2730" dirty="0">
                <a:solidFill>
                  <a:srgbClr val="FF0000"/>
                </a:solidFill>
                <a:latin typeface="Calibri"/>
                <a:cs typeface="Calibri"/>
              </a:rPr>
              <a:t>L V</a:t>
            </a:r>
            <a:r>
              <a:rPr sz="3000" b="1" spc="4" baseline="2730" dirty="0">
                <a:solidFill>
                  <a:srgbClr val="FF0000"/>
                </a:solidFill>
                <a:latin typeface="Calibri"/>
                <a:cs typeface="Calibri"/>
              </a:rPr>
              <a:t>I</a:t>
            </a:r>
            <a:r>
              <a:rPr sz="3000" b="1" baseline="2730" dirty="0">
                <a:solidFill>
                  <a:srgbClr val="FF0000"/>
                </a:solidFill>
                <a:latin typeface="Calibri"/>
                <a:cs typeface="Calibri"/>
              </a:rPr>
              <a:t>L</a:t>
            </a:r>
            <a:r>
              <a:rPr sz="3000" b="1" spc="4" baseline="2730" dirty="0">
                <a:solidFill>
                  <a:srgbClr val="FF0000"/>
                </a:solidFill>
                <a:latin typeface="Calibri"/>
                <a:cs typeface="Calibri"/>
              </a:rPr>
              <a:t>L</a:t>
            </a:r>
            <a:r>
              <a:rPr sz="3000" b="1" baseline="2730" dirty="0">
                <a:solidFill>
                  <a:srgbClr val="FF0000"/>
                </a:solidFill>
                <a:latin typeface="Calibri"/>
                <a:cs typeface="Calibri"/>
              </a:rPr>
              <a:t>A</a:t>
            </a:r>
            <a:r>
              <a:rPr sz="3000" b="1" spc="-4" baseline="2730" dirty="0">
                <a:solidFill>
                  <a:srgbClr val="FF0000"/>
                </a:solidFill>
                <a:latin typeface="Calibri"/>
                <a:cs typeface="Calibri"/>
              </a:rPr>
              <a:t>N</a:t>
            </a:r>
            <a:r>
              <a:rPr sz="3000" b="1" baseline="2730" dirty="0">
                <a:solidFill>
                  <a:srgbClr val="FF0000"/>
                </a:solidFill>
                <a:latin typeface="Calibri"/>
                <a:cs typeface="Calibri"/>
              </a:rPr>
              <a:t>O</a:t>
            </a:r>
            <a:endParaRPr sz="2000">
              <a:latin typeface="Calibri"/>
              <a:cs typeface="Calibri"/>
            </a:endParaRPr>
          </a:p>
        </p:txBody>
      </p:sp>
      <p:sp>
        <p:nvSpPr>
          <p:cNvPr id="3" name="object 3"/>
          <p:cNvSpPr txBox="1"/>
          <p:nvPr/>
        </p:nvSpPr>
        <p:spPr>
          <a:xfrm>
            <a:off x="5737098" y="1125475"/>
            <a:ext cx="4419600" cy="2200655"/>
          </a:xfrm>
          <a:prstGeom prst="rect">
            <a:avLst/>
          </a:prstGeom>
        </p:spPr>
        <p:txBody>
          <a:bodyPr wrap="square" lIns="0" tIns="0" rIns="0" bIns="0" rtlCol="0">
            <a:noAutofit/>
          </a:bodyPr>
          <a:lstStyle/>
          <a:p>
            <a:pPr marL="90931">
              <a:lnSpc>
                <a:spcPct val="101725"/>
              </a:lnSpc>
              <a:spcBef>
                <a:spcPts val="365"/>
              </a:spcBef>
            </a:pPr>
            <a:r>
              <a:rPr sz="1600" b="1" spc="-25" dirty="0">
                <a:solidFill>
                  <a:srgbClr val="FFFF66"/>
                </a:solidFill>
                <a:latin typeface="Calibri"/>
                <a:cs typeface="Calibri"/>
              </a:rPr>
              <a:t>L</a:t>
            </a:r>
            <a:r>
              <a:rPr sz="1600" b="1" dirty="0">
                <a:solidFill>
                  <a:srgbClr val="FFFF66"/>
                </a:solidFill>
                <a:latin typeface="Calibri"/>
                <a:cs typeface="Calibri"/>
              </a:rPr>
              <a:t>OS</a:t>
            </a:r>
            <a:r>
              <a:rPr sz="1600" b="1" spc="-10" dirty="0">
                <a:solidFill>
                  <a:srgbClr val="FFFF66"/>
                </a:solidFill>
                <a:latin typeface="Calibri"/>
                <a:cs typeface="Calibri"/>
              </a:rPr>
              <a:t> </a:t>
            </a:r>
            <a:r>
              <a:rPr sz="1600" b="1" spc="-9" dirty="0">
                <a:solidFill>
                  <a:srgbClr val="FFFF66"/>
                </a:solidFill>
                <a:latin typeface="Calibri"/>
                <a:cs typeface="Calibri"/>
              </a:rPr>
              <a:t>R</a:t>
            </a:r>
            <a:r>
              <a:rPr sz="1600" b="1" dirty="0">
                <a:solidFill>
                  <a:srgbClr val="FFFF66"/>
                </a:solidFill>
                <a:latin typeface="Calibri"/>
                <a:cs typeface="Calibri"/>
              </a:rPr>
              <a:t>OMA</a:t>
            </a:r>
            <a:r>
              <a:rPr sz="1600" b="1" spc="4" dirty="0">
                <a:solidFill>
                  <a:srgbClr val="FFFF66"/>
                </a:solidFill>
                <a:latin typeface="Calibri"/>
                <a:cs typeface="Calibri"/>
              </a:rPr>
              <a:t>N</a:t>
            </a:r>
            <a:r>
              <a:rPr sz="1600" b="1" dirty="0">
                <a:solidFill>
                  <a:srgbClr val="FFFF66"/>
                </a:solidFill>
                <a:latin typeface="Calibri"/>
                <a:cs typeface="Calibri"/>
              </a:rPr>
              <a:t>OS</a:t>
            </a:r>
            <a:endParaRPr sz="1600">
              <a:latin typeface="Calibri"/>
              <a:cs typeface="Calibri"/>
            </a:endParaRPr>
          </a:p>
          <a:p>
            <a:pPr marL="263143" marR="55244" indent="-172212" algn="just">
              <a:lnSpc>
                <a:spcPts val="1953"/>
              </a:lnSpc>
              <a:spcBef>
                <a:spcPts val="110"/>
              </a:spcBef>
            </a:pPr>
            <a:r>
              <a:rPr sz="1600" dirty="0">
                <a:latin typeface="Arial"/>
                <a:cs typeface="Arial"/>
              </a:rPr>
              <a:t>•</a:t>
            </a:r>
            <a:r>
              <a:rPr sz="1600" spc="214" dirty="0">
                <a:latin typeface="Arial"/>
                <a:cs typeface="Arial"/>
              </a:rPr>
              <a:t> </a:t>
            </a:r>
            <a:r>
              <a:rPr sz="1600" dirty="0">
                <a:latin typeface="Calibri"/>
                <a:cs typeface="Calibri"/>
              </a:rPr>
              <a:t>El </a:t>
            </a:r>
            <a:r>
              <a:rPr sz="1600" spc="26" dirty="0">
                <a:latin typeface="Calibri"/>
                <a:cs typeface="Calibri"/>
              </a:rPr>
              <a:t> </a:t>
            </a:r>
            <a:r>
              <a:rPr sz="1600" dirty="0">
                <a:latin typeface="Calibri"/>
                <a:cs typeface="Calibri"/>
              </a:rPr>
              <a:t>uso </a:t>
            </a:r>
            <a:r>
              <a:rPr sz="1600" spc="3" dirty="0">
                <a:latin typeface="Calibri"/>
                <a:cs typeface="Calibri"/>
              </a:rPr>
              <a:t> </a:t>
            </a:r>
            <a:r>
              <a:rPr sz="1600" dirty="0">
                <a:latin typeface="Calibri"/>
                <a:cs typeface="Calibri"/>
              </a:rPr>
              <a:t>de </a:t>
            </a:r>
            <a:r>
              <a:rPr sz="1600" spc="25" dirty="0">
                <a:latin typeface="Calibri"/>
                <a:cs typeface="Calibri"/>
              </a:rPr>
              <a:t> </a:t>
            </a:r>
            <a:r>
              <a:rPr sz="1600" b="1" spc="-4" dirty="0">
                <a:solidFill>
                  <a:srgbClr val="FF0000"/>
                </a:solidFill>
                <a:latin typeface="Calibri"/>
                <a:cs typeface="Calibri"/>
              </a:rPr>
              <a:t>p</a:t>
            </a:r>
            <a:r>
              <a:rPr sz="1600" b="1" dirty="0">
                <a:solidFill>
                  <a:srgbClr val="FF0000"/>
                </a:solidFill>
                <a:latin typeface="Calibri"/>
                <a:cs typeface="Calibri"/>
              </a:rPr>
              <a:t>l</a:t>
            </a:r>
            <a:r>
              <a:rPr sz="1600" b="1" spc="4" dirty="0">
                <a:solidFill>
                  <a:srgbClr val="FF0000"/>
                </a:solidFill>
                <a:latin typeface="Calibri"/>
                <a:cs typeface="Calibri"/>
              </a:rPr>
              <a:t>o</a:t>
            </a:r>
            <a:r>
              <a:rPr sz="1600" b="1" dirty="0">
                <a:solidFill>
                  <a:srgbClr val="FF0000"/>
                </a:solidFill>
                <a:latin typeface="Calibri"/>
                <a:cs typeface="Calibri"/>
              </a:rPr>
              <a:t>mo  </a:t>
            </a:r>
            <a:r>
              <a:rPr sz="1600" dirty="0">
                <a:latin typeface="Calibri"/>
                <a:cs typeface="Calibri"/>
              </a:rPr>
              <a:t>du</a:t>
            </a:r>
            <a:r>
              <a:rPr sz="1600" spc="-39" dirty="0">
                <a:latin typeface="Calibri"/>
                <a:cs typeface="Calibri"/>
              </a:rPr>
              <a:t>r</a:t>
            </a:r>
            <a:r>
              <a:rPr sz="1600" dirty="0">
                <a:latin typeface="Calibri"/>
                <a:cs typeface="Calibri"/>
              </a:rPr>
              <a:t>a</a:t>
            </a:r>
            <a:r>
              <a:rPr sz="1600" spc="-9" dirty="0">
                <a:latin typeface="Calibri"/>
                <a:cs typeface="Calibri"/>
              </a:rPr>
              <a:t>nt</a:t>
            </a:r>
            <a:r>
              <a:rPr sz="1600" dirty="0">
                <a:latin typeface="Calibri"/>
                <a:cs typeface="Calibri"/>
              </a:rPr>
              <a:t>e </a:t>
            </a:r>
            <a:r>
              <a:rPr sz="1600" spc="15" dirty="0">
                <a:latin typeface="Calibri"/>
                <a:cs typeface="Calibri"/>
              </a:rPr>
              <a:t> </a:t>
            </a:r>
            <a:r>
              <a:rPr sz="1600" spc="-4" dirty="0">
                <a:latin typeface="Calibri"/>
                <a:cs typeface="Calibri"/>
              </a:rPr>
              <a:t>e</a:t>
            </a:r>
            <a:r>
              <a:rPr sz="1600" dirty="0">
                <a:latin typeface="Calibri"/>
                <a:cs typeface="Calibri"/>
              </a:rPr>
              <a:t>l </a:t>
            </a:r>
            <a:r>
              <a:rPr sz="1600" spc="26" dirty="0">
                <a:latin typeface="Calibri"/>
                <a:cs typeface="Calibri"/>
              </a:rPr>
              <a:t> </a:t>
            </a:r>
            <a:r>
              <a:rPr sz="1600" dirty="0">
                <a:latin typeface="Calibri"/>
                <a:cs typeface="Calibri"/>
              </a:rPr>
              <a:t>im</a:t>
            </a:r>
            <a:r>
              <a:rPr sz="1600" spc="4" dirty="0">
                <a:latin typeface="Calibri"/>
                <a:cs typeface="Calibri"/>
              </a:rPr>
              <a:t>p</a:t>
            </a:r>
            <a:r>
              <a:rPr sz="1600" spc="9" dirty="0">
                <a:latin typeface="Calibri"/>
                <a:cs typeface="Calibri"/>
              </a:rPr>
              <a:t>e</a:t>
            </a:r>
            <a:r>
              <a:rPr sz="1600" dirty="0">
                <a:latin typeface="Calibri"/>
                <a:cs typeface="Calibri"/>
              </a:rPr>
              <a:t>rio </a:t>
            </a:r>
            <a:r>
              <a:rPr sz="1600" spc="26" dirty="0">
                <a:latin typeface="Calibri"/>
                <a:cs typeface="Calibri"/>
              </a:rPr>
              <a:t> </a:t>
            </a:r>
            <a:r>
              <a:rPr sz="1600" spc="-14" dirty="0">
                <a:latin typeface="Calibri"/>
                <a:cs typeface="Calibri"/>
              </a:rPr>
              <a:t>r</a:t>
            </a:r>
            <a:r>
              <a:rPr sz="1600" dirty="0">
                <a:latin typeface="Calibri"/>
                <a:cs typeface="Calibri"/>
              </a:rPr>
              <a:t>o</a:t>
            </a:r>
            <a:r>
              <a:rPr sz="1600" spc="-9" dirty="0">
                <a:latin typeface="Calibri"/>
                <a:cs typeface="Calibri"/>
              </a:rPr>
              <a:t>m</a:t>
            </a:r>
            <a:r>
              <a:rPr sz="1600" dirty="0">
                <a:latin typeface="Calibri"/>
                <a:cs typeface="Calibri"/>
              </a:rPr>
              <a:t>a</a:t>
            </a:r>
            <a:r>
              <a:rPr sz="1600" spc="14" dirty="0">
                <a:latin typeface="Calibri"/>
                <a:cs typeface="Calibri"/>
              </a:rPr>
              <a:t>n</a:t>
            </a:r>
            <a:r>
              <a:rPr sz="1600" dirty="0">
                <a:latin typeface="Calibri"/>
                <a:cs typeface="Calibri"/>
              </a:rPr>
              <a:t>o supe</a:t>
            </a:r>
            <a:r>
              <a:rPr sz="1600" spc="-14" dirty="0">
                <a:latin typeface="Calibri"/>
                <a:cs typeface="Calibri"/>
              </a:rPr>
              <a:t>r</a:t>
            </a:r>
            <a:r>
              <a:rPr sz="1600" dirty="0">
                <a:latin typeface="Calibri"/>
                <a:cs typeface="Calibri"/>
              </a:rPr>
              <a:t>ó</a:t>
            </a:r>
            <a:r>
              <a:rPr sz="1600" spc="12" dirty="0">
                <a:latin typeface="Calibri"/>
                <a:cs typeface="Calibri"/>
              </a:rPr>
              <a:t> </a:t>
            </a:r>
            <a:r>
              <a:rPr sz="1600" dirty="0">
                <a:latin typeface="Calibri"/>
                <a:cs typeface="Calibri"/>
              </a:rPr>
              <a:t>5</a:t>
            </a:r>
            <a:r>
              <a:rPr sz="1600" spc="4" dirty="0">
                <a:latin typeface="Calibri"/>
                <a:cs typeface="Calibri"/>
              </a:rPr>
              <a:t>5</a:t>
            </a:r>
            <a:r>
              <a:rPr sz="1600" dirty="0">
                <a:latin typeface="Calibri"/>
                <a:cs typeface="Calibri"/>
              </a:rPr>
              <a:t>0</a:t>
            </a:r>
            <a:r>
              <a:rPr sz="1600" spc="18" dirty="0">
                <a:latin typeface="Calibri"/>
                <a:cs typeface="Calibri"/>
              </a:rPr>
              <a:t> </a:t>
            </a:r>
            <a:r>
              <a:rPr sz="1600" dirty="0">
                <a:latin typeface="Calibri"/>
                <a:cs typeface="Calibri"/>
              </a:rPr>
              <a:t>g</a:t>
            </a:r>
            <a:r>
              <a:rPr sz="1600" spc="55" dirty="0">
                <a:latin typeface="Calibri"/>
                <a:cs typeface="Calibri"/>
              </a:rPr>
              <a:t> </a:t>
            </a:r>
            <a:r>
              <a:rPr sz="1600" dirty="0">
                <a:latin typeface="Calibri"/>
                <a:cs typeface="Calibri"/>
              </a:rPr>
              <a:t>por</a:t>
            </a:r>
            <a:r>
              <a:rPr sz="1600" spc="20" dirty="0">
                <a:latin typeface="Calibri"/>
                <a:cs typeface="Calibri"/>
              </a:rPr>
              <a:t> </a:t>
            </a:r>
            <a:r>
              <a:rPr sz="1600" spc="9" dirty="0">
                <a:latin typeface="Calibri"/>
                <a:cs typeface="Calibri"/>
              </a:rPr>
              <a:t>pe</a:t>
            </a:r>
            <a:r>
              <a:rPr sz="1600" spc="-29" dirty="0">
                <a:latin typeface="Calibri"/>
                <a:cs typeface="Calibri"/>
              </a:rPr>
              <a:t>r</a:t>
            </a:r>
            <a:r>
              <a:rPr sz="1600" dirty="0">
                <a:latin typeface="Calibri"/>
                <a:cs typeface="Calibri"/>
              </a:rPr>
              <a:t>sona p</a:t>
            </a:r>
            <a:r>
              <a:rPr sz="1600" spc="14" dirty="0">
                <a:latin typeface="Calibri"/>
                <a:cs typeface="Calibri"/>
              </a:rPr>
              <a:t>o</a:t>
            </a:r>
            <a:r>
              <a:rPr sz="1600" dirty="0">
                <a:latin typeface="Calibri"/>
                <a:cs typeface="Calibri"/>
              </a:rPr>
              <a:t>r</a:t>
            </a:r>
            <a:r>
              <a:rPr sz="1600" spc="15" dirty="0">
                <a:latin typeface="Calibri"/>
                <a:cs typeface="Calibri"/>
              </a:rPr>
              <a:t> </a:t>
            </a:r>
            <a:r>
              <a:rPr sz="1600" dirty="0">
                <a:latin typeface="Calibri"/>
                <a:cs typeface="Calibri"/>
              </a:rPr>
              <a:t>a</a:t>
            </a:r>
            <a:r>
              <a:rPr sz="1600" spc="4" dirty="0">
                <a:latin typeface="Calibri"/>
                <a:cs typeface="Calibri"/>
              </a:rPr>
              <a:t>ñ</a:t>
            </a:r>
            <a:r>
              <a:rPr sz="1600" spc="-25" dirty="0">
                <a:latin typeface="Calibri"/>
                <a:cs typeface="Calibri"/>
              </a:rPr>
              <a:t>o</a:t>
            </a:r>
            <a:r>
              <a:rPr sz="1600" dirty="0">
                <a:latin typeface="Calibri"/>
                <a:cs typeface="Calibri"/>
              </a:rPr>
              <a:t>,</a:t>
            </a:r>
            <a:r>
              <a:rPr sz="1600" spc="14" dirty="0">
                <a:latin typeface="Calibri"/>
                <a:cs typeface="Calibri"/>
              </a:rPr>
              <a:t> </a:t>
            </a:r>
            <a:r>
              <a:rPr sz="1600" dirty="0">
                <a:latin typeface="Calibri"/>
                <a:cs typeface="Calibri"/>
              </a:rPr>
              <a:t>con a</a:t>
            </a:r>
            <a:r>
              <a:rPr sz="1600" spc="4" dirty="0">
                <a:latin typeface="Calibri"/>
                <a:cs typeface="Calibri"/>
              </a:rPr>
              <a:t>p</a:t>
            </a:r>
            <a:r>
              <a:rPr sz="1600" spc="-4" dirty="0">
                <a:latin typeface="Calibri"/>
                <a:cs typeface="Calibri"/>
              </a:rPr>
              <a:t>l</a:t>
            </a:r>
            <a:r>
              <a:rPr sz="1600" spc="4" dirty="0">
                <a:latin typeface="Calibri"/>
                <a:cs typeface="Calibri"/>
              </a:rPr>
              <a:t>i</a:t>
            </a:r>
            <a:r>
              <a:rPr sz="1600" spc="-25" dirty="0">
                <a:latin typeface="Calibri"/>
                <a:cs typeface="Calibri"/>
              </a:rPr>
              <a:t>c</a:t>
            </a:r>
            <a:r>
              <a:rPr sz="1600" dirty="0">
                <a:latin typeface="Calibri"/>
                <a:cs typeface="Calibri"/>
              </a:rPr>
              <a:t>ac</a:t>
            </a:r>
            <a:r>
              <a:rPr sz="1600" spc="4" dirty="0">
                <a:latin typeface="Calibri"/>
                <a:cs typeface="Calibri"/>
              </a:rPr>
              <a:t>i</a:t>
            </a:r>
            <a:r>
              <a:rPr sz="1600" dirty="0">
                <a:latin typeface="Calibri"/>
                <a:cs typeface="Calibri"/>
              </a:rPr>
              <a:t>ones</a:t>
            </a:r>
            <a:r>
              <a:rPr sz="1600" spc="90" dirty="0">
                <a:latin typeface="Calibri"/>
                <a:cs typeface="Calibri"/>
              </a:rPr>
              <a:t> </a:t>
            </a:r>
            <a:r>
              <a:rPr sz="1600" dirty="0">
                <a:latin typeface="Calibri"/>
                <a:cs typeface="Calibri"/>
              </a:rPr>
              <a:t>primari</a:t>
            </a:r>
            <a:r>
              <a:rPr sz="1600" spc="4" dirty="0">
                <a:latin typeface="Calibri"/>
                <a:cs typeface="Calibri"/>
              </a:rPr>
              <a:t>a</a:t>
            </a:r>
            <a:r>
              <a:rPr sz="1600" dirty="0">
                <a:latin typeface="Calibri"/>
                <a:cs typeface="Calibri"/>
              </a:rPr>
              <a:t>s</a:t>
            </a:r>
            <a:r>
              <a:rPr sz="1600" spc="103" dirty="0">
                <a:latin typeface="Calibri"/>
                <a:cs typeface="Calibri"/>
              </a:rPr>
              <a:t> </a:t>
            </a:r>
            <a:r>
              <a:rPr sz="1600" spc="-4" dirty="0">
                <a:latin typeface="Calibri"/>
                <a:cs typeface="Calibri"/>
              </a:rPr>
              <a:t>e</a:t>
            </a:r>
            <a:r>
              <a:rPr sz="1600" dirty="0">
                <a:latin typeface="Calibri"/>
                <a:cs typeface="Calibri"/>
              </a:rPr>
              <a:t>n</a:t>
            </a:r>
            <a:r>
              <a:rPr sz="1600" spc="153" dirty="0">
                <a:latin typeface="Calibri"/>
                <a:cs typeface="Calibri"/>
              </a:rPr>
              <a:t> </a:t>
            </a:r>
            <a:r>
              <a:rPr sz="1600" dirty="0">
                <a:latin typeface="Calibri"/>
                <a:cs typeface="Calibri"/>
              </a:rPr>
              <a:t>p</a:t>
            </a:r>
            <a:r>
              <a:rPr sz="1600" spc="4" dirty="0">
                <a:latin typeface="Calibri"/>
                <a:cs typeface="Calibri"/>
              </a:rPr>
              <a:t>l</a:t>
            </a:r>
            <a:r>
              <a:rPr sz="1600" dirty="0">
                <a:latin typeface="Calibri"/>
                <a:cs typeface="Calibri"/>
              </a:rPr>
              <a:t>o</a:t>
            </a:r>
            <a:r>
              <a:rPr sz="1600" spc="4" dirty="0">
                <a:latin typeface="Calibri"/>
                <a:cs typeface="Calibri"/>
              </a:rPr>
              <a:t>m</a:t>
            </a:r>
            <a:r>
              <a:rPr sz="1600" spc="9" dirty="0">
                <a:latin typeface="Calibri"/>
                <a:cs typeface="Calibri"/>
              </a:rPr>
              <a:t>e</a:t>
            </a:r>
            <a:r>
              <a:rPr sz="1600" spc="-4" dirty="0">
                <a:latin typeface="Calibri"/>
                <a:cs typeface="Calibri"/>
              </a:rPr>
              <a:t>r</a:t>
            </a:r>
            <a:r>
              <a:rPr sz="1600" spc="4" dirty="0">
                <a:latin typeface="Calibri"/>
                <a:cs typeface="Calibri"/>
              </a:rPr>
              <a:t>í</a:t>
            </a:r>
            <a:r>
              <a:rPr sz="1600" spc="9" dirty="0">
                <a:latin typeface="Calibri"/>
                <a:cs typeface="Calibri"/>
              </a:rPr>
              <a:t>a</a:t>
            </a:r>
            <a:r>
              <a:rPr sz="1600" dirty="0">
                <a:latin typeface="Calibri"/>
                <a:cs typeface="Calibri"/>
              </a:rPr>
              <a:t>,</a:t>
            </a:r>
            <a:r>
              <a:rPr sz="1600" spc="102" dirty="0">
                <a:latin typeface="Calibri"/>
                <a:cs typeface="Calibri"/>
              </a:rPr>
              <a:t> </a:t>
            </a:r>
            <a:r>
              <a:rPr sz="1600" dirty="0">
                <a:latin typeface="Calibri"/>
                <a:cs typeface="Calibri"/>
              </a:rPr>
              <a:t>a</a:t>
            </a:r>
            <a:r>
              <a:rPr sz="1600" spc="-25" dirty="0">
                <a:latin typeface="Calibri"/>
                <a:cs typeface="Calibri"/>
              </a:rPr>
              <a:t>r</a:t>
            </a:r>
            <a:r>
              <a:rPr sz="1600" dirty="0">
                <a:latin typeface="Calibri"/>
                <a:cs typeface="Calibri"/>
              </a:rPr>
              <a:t>qu</a:t>
            </a:r>
            <a:r>
              <a:rPr sz="1600" spc="9" dirty="0">
                <a:latin typeface="Calibri"/>
                <a:cs typeface="Calibri"/>
              </a:rPr>
              <a:t>i</a:t>
            </a:r>
            <a:r>
              <a:rPr sz="1600" spc="-4" dirty="0">
                <a:latin typeface="Calibri"/>
                <a:cs typeface="Calibri"/>
              </a:rPr>
              <a:t>t</a:t>
            </a:r>
            <a:r>
              <a:rPr sz="1600" dirty="0">
                <a:latin typeface="Calibri"/>
                <a:cs typeface="Calibri"/>
              </a:rPr>
              <a:t>e</a:t>
            </a:r>
            <a:r>
              <a:rPr sz="1600" spc="-4" dirty="0">
                <a:latin typeface="Calibri"/>
                <a:cs typeface="Calibri"/>
              </a:rPr>
              <a:t>c</a:t>
            </a:r>
            <a:r>
              <a:rPr sz="1600" spc="4" dirty="0">
                <a:latin typeface="Calibri"/>
                <a:cs typeface="Calibri"/>
              </a:rPr>
              <a:t>t</a:t>
            </a:r>
            <a:r>
              <a:rPr sz="1600" dirty="0">
                <a:latin typeface="Calibri"/>
                <a:cs typeface="Calibri"/>
              </a:rPr>
              <a:t>u</a:t>
            </a:r>
            <a:r>
              <a:rPr sz="1600" spc="-39" dirty="0">
                <a:latin typeface="Calibri"/>
                <a:cs typeface="Calibri"/>
              </a:rPr>
              <a:t>r</a:t>
            </a:r>
            <a:r>
              <a:rPr sz="1600" dirty="0">
                <a:latin typeface="Calibri"/>
                <a:cs typeface="Calibri"/>
              </a:rPr>
              <a:t>a y</a:t>
            </a:r>
            <a:r>
              <a:rPr sz="1600" spc="2" dirty="0">
                <a:latin typeface="Calibri"/>
                <a:cs typeface="Calibri"/>
              </a:rPr>
              <a:t> </a:t>
            </a:r>
            <a:r>
              <a:rPr sz="1600" spc="-14" dirty="0">
                <a:latin typeface="Calibri"/>
                <a:cs typeface="Calibri"/>
              </a:rPr>
              <a:t>c</a:t>
            </a:r>
            <a:r>
              <a:rPr sz="1600" dirty="0">
                <a:latin typeface="Calibri"/>
                <a:cs typeface="Calibri"/>
              </a:rPr>
              <a:t>on</a:t>
            </a:r>
            <a:r>
              <a:rPr sz="1600" spc="-14" dirty="0">
                <a:latin typeface="Calibri"/>
                <a:cs typeface="Calibri"/>
              </a:rPr>
              <a:t>s</a:t>
            </a:r>
            <a:r>
              <a:rPr sz="1600" spc="4" dirty="0">
                <a:latin typeface="Calibri"/>
                <a:cs typeface="Calibri"/>
              </a:rPr>
              <a:t>t</a:t>
            </a:r>
            <a:r>
              <a:rPr sz="1600" spc="-4" dirty="0">
                <a:latin typeface="Calibri"/>
                <a:cs typeface="Calibri"/>
              </a:rPr>
              <a:t>r</a:t>
            </a:r>
            <a:r>
              <a:rPr sz="1600" dirty="0">
                <a:latin typeface="Calibri"/>
                <a:cs typeface="Calibri"/>
              </a:rPr>
              <a:t>ucción</a:t>
            </a:r>
            <a:r>
              <a:rPr sz="1600" spc="-62" dirty="0">
                <a:latin typeface="Calibri"/>
                <a:cs typeface="Calibri"/>
              </a:rPr>
              <a:t> </a:t>
            </a:r>
            <a:r>
              <a:rPr sz="1600" dirty="0">
                <a:latin typeface="Calibri"/>
                <a:cs typeface="Calibri"/>
              </a:rPr>
              <a:t>n</a:t>
            </a:r>
            <a:r>
              <a:rPr sz="1600" spc="-19" dirty="0">
                <a:latin typeface="Calibri"/>
                <a:cs typeface="Calibri"/>
              </a:rPr>
              <a:t>a</a:t>
            </a:r>
            <a:r>
              <a:rPr sz="1600" spc="-25" dirty="0">
                <a:latin typeface="Calibri"/>
                <a:cs typeface="Calibri"/>
              </a:rPr>
              <a:t>v</a:t>
            </a:r>
            <a:r>
              <a:rPr sz="1600" dirty="0">
                <a:latin typeface="Calibri"/>
                <a:cs typeface="Calibri"/>
              </a:rPr>
              <a:t>a</a:t>
            </a:r>
            <a:r>
              <a:rPr sz="1600" spc="9" dirty="0">
                <a:latin typeface="Calibri"/>
                <a:cs typeface="Calibri"/>
              </a:rPr>
              <a:t>l</a:t>
            </a:r>
            <a:r>
              <a:rPr sz="1600" dirty="0">
                <a:latin typeface="Calibri"/>
                <a:cs typeface="Calibri"/>
              </a:rPr>
              <a:t>.</a:t>
            </a:r>
            <a:endParaRPr sz="1600">
              <a:latin typeface="Calibri"/>
              <a:cs typeface="Calibri"/>
            </a:endParaRPr>
          </a:p>
          <a:p>
            <a:pPr marL="90931">
              <a:lnSpc>
                <a:spcPct val="101725"/>
              </a:lnSpc>
              <a:spcBef>
                <a:spcPts val="99"/>
              </a:spcBef>
            </a:pPr>
            <a:r>
              <a:rPr sz="1600" dirty="0">
                <a:solidFill>
                  <a:srgbClr val="FFFF66"/>
                </a:solidFill>
                <a:latin typeface="Arial"/>
                <a:cs typeface="Arial"/>
              </a:rPr>
              <a:t>•</a:t>
            </a:r>
            <a:r>
              <a:rPr sz="1600" spc="347" dirty="0">
                <a:solidFill>
                  <a:srgbClr val="FFFF66"/>
                </a:solidFill>
                <a:latin typeface="Arial"/>
                <a:cs typeface="Arial"/>
              </a:rPr>
              <a:t> </a:t>
            </a:r>
            <a:r>
              <a:rPr sz="1600" b="1" dirty="0">
                <a:solidFill>
                  <a:srgbClr val="FFFF66"/>
                </a:solidFill>
                <a:latin typeface="Calibri"/>
                <a:cs typeface="Calibri"/>
              </a:rPr>
              <a:t>Conse</a:t>
            </a:r>
            <a:r>
              <a:rPr sz="1600" b="1" spc="4" dirty="0">
                <a:solidFill>
                  <a:srgbClr val="FFFF66"/>
                </a:solidFill>
                <a:latin typeface="Calibri"/>
                <a:cs typeface="Calibri"/>
              </a:rPr>
              <a:t>r</a:t>
            </a:r>
            <a:r>
              <a:rPr sz="1600" b="1" spc="-25" dirty="0">
                <a:solidFill>
                  <a:srgbClr val="FFFF66"/>
                </a:solidFill>
                <a:latin typeface="Calibri"/>
                <a:cs typeface="Calibri"/>
              </a:rPr>
              <a:t>v</a:t>
            </a:r>
            <a:r>
              <a:rPr sz="1600" b="1" dirty="0">
                <a:solidFill>
                  <a:srgbClr val="FFFF66"/>
                </a:solidFill>
                <a:latin typeface="Calibri"/>
                <a:cs typeface="Calibri"/>
              </a:rPr>
              <a:t>ador</a:t>
            </a:r>
            <a:r>
              <a:rPr sz="1600" b="1" spc="-19" dirty="0">
                <a:solidFill>
                  <a:srgbClr val="FFFF66"/>
                </a:solidFill>
                <a:latin typeface="Calibri"/>
                <a:cs typeface="Calibri"/>
              </a:rPr>
              <a:t> </a:t>
            </a:r>
            <a:r>
              <a:rPr sz="1600" b="1" spc="-4" dirty="0">
                <a:solidFill>
                  <a:srgbClr val="FFFF66"/>
                </a:solidFill>
                <a:latin typeface="Calibri"/>
                <a:cs typeface="Calibri"/>
              </a:rPr>
              <a:t>d</a:t>
            </a:r>
            <a:r>
              <a:rPr sz="1600" b="1" dirty="0">
                <a:solidFill>
                  <a:srgbClr val="FFFF66"/>
                </a:solidFill>
                <a:latin typeface="Calibri"/>
                <a:cs typeface="Calibri"/>
              </a:rPr>
              <a:t>e</a:t>
            </a:r>
            <a:r>
              <a:rPr sz="1600" b="1" spc="-16" dirty="0">
                <a:solidFill>
                  <a:srgbClr val="FFFF66"/>
                </a:solidFill>
                <a:latin typeface="Calibri"/>
                <a:cs typeface="Calibri"/>
              </a:rPr>
              <a:t> </a:t>
            </a:r>
            <a:r>
              <a:rPr sz="1600" b="1" dirty="0">
                <a:solidFill>
                  <a:srgbClr val="FFFF66"/>
                </a:solidFill>
                <a:latin typeface="Calibri"/>
                <a:cs typeface="Calibri"/>
              </a:rPr>
              <a:t>fr</a:t>
            </a:r>
            <a:r>
              <a:rPr sz="1600" b="1" spc="-9" dirty="0">
                <a:solidFill>
                  <a:srgbClr val="FFFF66"/>
                </a:solidFill>
                <a:latin typeface="Calibri"/>
                <a:cs typeface="Calibri"/>
              </a:rPr>
              <a:t>u</a:t>
            </a:r>
            <a:r>
              <a:rPr sz="1600" b="1" spc="-14" dirty="0">
                <a:solidFill>
                  <a:srgbClr val="FFFF66"/>
                </a:solidFill>
                <a:latin typeface="Calibri"/>
                <a:cs typeface="Calibri"/>
              </a:rPr>
              <a:t>t</a:t>
            </a:r>
            <a:r>
              <a:rPr sz="1600" b="1" dirty="0">
                <a:solidFill>
                  <a:srgbClr val="FFFF66"/>
                </a:solidFill>
                <a:latin typeface="Calibri"/>
                <a:cs typeface="Calibri"/>
              </a:rPr>
              <a:t>as</a:t>
            </a:r>
            <a:r>
              <a:rPr sz="1600" b="1" spc="-14" dirty="0">
                <a:solidFill>
                  <a:srgbClr val="FFFF66"/>
                </a:solidFill>
                <a:latin typeface="Calibri"/>
                <a:cs typeface="Calibri"/>
              </a:rPr>
              <a:t> </a:t>
            </a:r>
            <a:r>
              <a:rPr sz="1600" b="1" dirty="0">
                <a:solidFill>
                  <a:srgbClr val="FFFF66"/>
                </a:solidFill>
                <a:latin typeface="Calibri"/>
                <a:cs typeface="Calibri"/>
              </a:rPr>
              <a:t>y</a:t>
            </a:r>
            <a:r>
              <a:rPr sz="1600" b="1" spc="2" dirty="0">
                <a:solidFill>
                  <a:srgbClr val="FFFF66"/>
                </a:solidFill>
                <a:latin typeface="Calibri"/>
                <a:cs typeface="Calibri"/>
              </a:rPr>
              <a:t> </a:t>
            </a:r>
            <a:r>
              <a:rPr sz="1600" b="1" spc="-9" dirty="0">
                <a:solidFill>
                  <a:srgbClr val="FFFF66"/>
                </a:solidFill>
                <a:latin typeface="Calibri"/>
                <a:cs typeface="Calibri"/>
              </a:rPr>
              <a:t>v</a:t>
            </a:r>
            <a:r>
              <a:rPr sz="1600" b="1" dirty="0">
                <a:solidFill>
                  <a:srgbClr val="FFFF66"/>
                </a:solidFill>
                <a:latin typeface="Calibri"/>
                <a:cs typeface="Calibri"/>
              </a:rPr>
              <a:t>e</a:t>
            </a:r>
            <a:r>
              <a:rPr sz="1600" b="1" spc="-25" dirty="0">
                <a:solidFill>
                  <a:srgbClr val="FFFF66"/>
                </a:solidFill>
                <a:latin typeface="Calibri"/>
                <a:cs typeface="Calibri"/>
              </a:rPr>
              <a:t>r</a:t>
            </a:r>
            <a:r>
              <a:rPr sz="1600" b="1" spc="-4" dirty="0">
                <a:solidFill>
                  <a:srgbClr val="FFFF66"/>
                </a:solidFill>
                <a:latin typeface="Calibri"/>
                <a:cs typeface="Calibri"/>
              </a:rPr>
              <a:t>du</a:t>
            </a:r>
            <a:r>
              <a:rPr sz="1600" b="1" spc="-39" dirty="0">
                <a:solidFill>
                  <a:srgbClr val="FFFF66"/>
                </a:solidFill>
                <a:latin typeface="Calibri"/>
                <a:cs typeface="Calibri"/>
              </a:rPr>
              <a:t>r</a:t>
            </a:r>
            <a:r>
              <a:rPr sz="1600" b="1" dirty="0">
                <a:solidFill>
                  <a:srgbClr val="FFFF66"/>
                </a:solidFill>
                <a:latin typeface="Calibri"/>
                <a:cs typeface="Calibri"/>
              </a:rPr>
              <a:t>as,</a:t>
            </a:r>
            <a:endParaRPr sz="1600">
              <a:latin typeface="Calibri"/>
              <a:cs typeface="Calibri"/>
            </a:endParaRPr>
          </a:p>
          <a:p>
            <a:pPr marL="263143" marR="55324" indent="-172212" algn="just">
              <a:lnSpc>
                <a:spcPts val="1953"/>
              </a:lnSpc>
              <a:spcBef>
                <a:spcPts val="110"/>
              </a:spcBef>
            </a:pPr>
            <a:r>
              <a:rPr sz="1600" dirty="0">
                <a:solidFill>
                  <a:srgbClr val="FFFF66"/>
                </a:solidFill>
                <a:latin typeface="Arial"/>
                <a:cs typeface="Arial"/>
              </a:rPr>
              <a:t>•</a:t>
            </a:r>
            <a:r>
              <a:rPr sz="1600" spc="347" dirty="0">
                <a:solidFill>
                  <a:srgbClr val="FFFF66"/>
                </a:solidFill>
                <a:latin typeface="Arial"/>
                <a:cs typeface="Arial"/>
              </a:rPr>
              <a:t> </a:t>
            </a:r>
            <a:r>
              <a:rPr sz="1600" b="1" spc="4" dirty="0">
                <a:solidFill>
                  <a:srgbClr val="FFFF66"/>
                </a:solidFill>
                <a:latin typeface="Calibri"/>
                <a:cs typeface="Calibri"/>
              </a:rPr>
              <a:t>A</a:t>
            </a:r>
            <a:r>
              <a:rPr sz="1600" b="1" dirty="0">
                <a:solidFill>
                  <a:srgbClr val="FFFF66"/>
                </a:solidFill>
                <a:latin typeface="Calibri"/>
                <a:cs typeface="Calibri"/>
              </a:rPr>
              <a:t>g</a:t>
            </a:r>
            <a:r>
              <a:rPr sz="1600" b="1" spc="-14" dirty="0">
                <a:solidFill>
                  <a:srgbClr val="FFFF66"/>
                </a:solidFill>
                <a:latin typeface="Calibri"/>
                <a:cs typeface="Calibri"/>
              </a:rPr>
              <a:t>r</a:t>
            </a:r>
            <a:r>
              <a:rPr sz="1600" b="1" dirty="0">
                <a:solidFill>
                  <a:srgbClr val="FFFF66"/>
                </a:solidFill>
                <a:latin typeface="Calibri"/>
                <a:cs typeface="Calibri"/>
              </a:rPr>
              <a:t>e</a:t>
            </a:r>
            <a:r>
              <a:rPr sz="1600" b="1" spc="-25" dirty="0">
                <a:solidFill>
                  <a:srgbClr val="FFFF66"/>
                </a:solidFill>
                <a:latin typeface="Calibri"/>
                <a:cs typeface="Calibri"/>
              </a:rPr>
              <a:t>g</a:t>
            </a:r>
            <a:r>
              <a:rPr sz="1600" b="1" spc="14" dirty="0">
                <a:solidFill>
                  <a:srgbClr val="FFFF66"/>
                </a:solidFill>
                <a:latin typeface="Calibri"/>
                <a:cs typeface="Calibri"/>
              </a:rPr>
              <a:t>a</a:t>
            </a:r>
            <a:r>
              <a:rPr sz="1600" b="1" spc="-4" dirty="0">
                <a:solidFill>
                  <a:srgbClr val="FFFF66"/>
                </a:solidFill>
                <a:latin typeface="Calibri"/>
                <a:cs typeface="Calibri"/>
              </a:rPr>
              <a:t>d</a:t>
            </a:r>
            <a:r>
              <a:rPr sz="1600" b="1" dirty="0">
                <a:solidFill>
                  <a:srgbClr val="FFFF66"/>
                </a:solidFill>
                <a:latin typeface="Calibri"/>
                <a:cs typeface="Calibri"/>
              </a:rPr>
              <a:t>o</a:t>
            </a:r>
            <a:r>
              <a:rPr sz="1600" b="1" spc="16" dirty="0">
                <a:solidFill>
                  <a:srgbClr val="FFFF66"/>
                </a:solidFill>
                <a:latin typeface="Calibri"/>
                <a:cs typeface="Calibri"/>
              </a:rPr>
              <a:t> </a:t>
            </a:r>
            <a:r>
              <a:rPr sz="1600" b="1" spc="4" dirty="0">
                <a:solidFill>
                  <a:srgbClr val="FFFF66"/>
                </a:solidFill>
                <a:latin typeface="Calibri"/>
                <a:cs typeface="Calibri"/>
              </a:rPr>
              <a:t>a</a:t>
            </a:r>
            <a:r>
              <a:rPr sz="1600" b="1" dirty="0">
                <a:solidFill>
                  <a:srgbClr val="FFFF66"/>
                </a:solidFill>
                <a:latin typeface="Calibri"/>
                <a:cs typeface="Calibri"/>
              </a:rPr>
              <a:t>l</a:t>
            </a:r>
            <a:r>
              <a:rPr sz="1600" b="1" spc="63" dirty="0">
                <a:solidFill>
                  <a:srgbClr val="FFFF66"/>
                </a:solidFill>
                <a:latin typeface="Calibri"/>
                <a:cs typeface="Calibri"/>
              </a:rPr>
              <a:t> </a:t>
            </a:r>
            <a:r>
              <a:rPr sz="1600" b="1" dirty="0">
                <a:solidFill>
                  <a:srgbClr val="FFFF66"/>
                </a:solidFill>
                <a:latin typeface="Calibri"/>
                <a:cs typeface="Calibri"/>
              </a:rPr>
              <a:t>vino</a:t>
            </a:r>
            <a:r>
              <a:rPr sz="1600" b="1" spc="36" dirty="0">
                <a:solidFill>
                  <a:srgbClr val="FFFF66"/>
                </a:solidFill>
                <a:latin typeface="Calibri"/>
                <a:cs typeface="Calibri"/>
              </a:rPr>
              <a:t> </a:t>
            </a:r>
            <a:r>
              <a:rPr sz="1600" dirty="0">
                <a:latin typeface="Calibri"/>
                <a:cs typeface="Calibri"/>
              </a:rPr>
              <a:t>p</a:t>
            </a:r>
            <a:r>
              <a:rPr sz="1600" spc="4" dirty="0">
                <a:latin typeface="Calibri"/>
                <a:cs typeface="Calibri"/>
              </a:rPr>
              <a:t>a</a:t>
            </a:r>
            <a:r>
              <a:rPr sz="1600" spc="-39" dirty="0">
                <a:latin typeface="Calibri"/>
                <a:cs typeface="Calibri"/>
              </a:rPr>
              <a:t>r</a:t>
            </a:r>
            <a:r>
              <a:rPr sz="1600" dirty="0">
                <a:latin typeface="Calibri"/>
                <a:cs typeface="Calibri"/>
              </a:rPr>
              <a:t>a</a:t>
            </a:r>
            <a:r>
              <a:rPr sz="1600" spc="45" dirty="0">
                <a:latin typeface="Calibri"/>
                <a:cs typeface="Calibri"/>
              </a:rPr>
              <a:t> </a:t>
            </a:r>
            <a:r>
              <a:rPr sz="1600" dirty="0">
                <a:latin typeface="Calibri"/>
                <a:cs typeface="Calibri"/>
              </a:rPr>
              <a:t>d</a:t>
            </a:r>
            <a:r>
              <a:rPr sz="1600" spc="-14" dirty="0">
                <a:latin typeface="Calibri"/>
                <a:cs typeface="Calibri"/>
              </a:rPr>
              <a:t>e</a:t>
            </a:r>
            <a:r>
              <a:rPr sz="1600" spc="-4" dirty="0">
                <a:latin typeface="Calibri"/>
                <a:cs typeface="Calibri"/>
              </a:rPr>
              <a:t>t</a:t>
            </a:r>
            <a:r>
              <a:rPr sz="1600" dirty="0">
                <a:latin typeface="Calibri"/>
                <a:cs typeface="Calibri"/>
              </a:rPr>
              <a:t>en</a:t>
            </a:r>
            <a:r>
              <a:rPr sz="1600" spc="4" dirty="0">
                <a:latin typeface="Calibri"/>
                <a:cs typeface="Calibri"/>
              </a:rPr>
              <a:t>e</a:t>
            </a:r>
            <a:r>
              <a:rPr sz="1600" dirty="0">
                <a:latin typeface="Calibri"/>
                <a:cs typeface="Calibri"/>
              </a:rPr>
              <a:t>r</a:t>
            </a:r>
            <a:r>
              <a:rPr sz="1600" spc="23" dirty="0">
                <a:latin typeface="Calibri"/>
                <a:cs typeface="Calibri"/>
              </a:rPr>
              <a:t> </a:t>
            </a:r>
            <a:r>
              <a:rPr sz="1600" spc="4" dirty="0">
                <a:latin typeface="Calibri"/>
                <a:cs typeface="Calibri"/>
              </a:rPr>
              <a:t>l</a:t>
            </a:r>
            <a:r>
              <a:rPr sz="1600" dirty="0">
                <a:latin typeface="Calibri"/>
                <a:cs typeface="Calibri"/>
              </a:rPr>
              <a:t>a</a:t>
            </a:r>
            <a:r>
              <a:rPr sz="1600" spc="53" dirty="0">
                <a:latin typeface="Calibri"/>
                <a:cs typeface="Calibri"/>
              </a:rPr>
              <a:t> </a:t>
            </a:r>
            <a:r>
              <a:rPr sz="1600" spc="-29" dirty="0">
                <a:latin typeface="Calibri"/>
                <a:cs typeface="Calibri"/>
              </a:rPr>
              <a:t>f</a:t>
            </a:r>
            <a:r>
              <a:rPr sz="1600" dirty="0">
                <a:latin typeface="Calibri"/>
                <a:cs typeface="Calibri"/>
              </a:rPr>
              <a:t>erme</a:t>
            </a:r>
            <a:r>
              <a:rPr sz="1600" spc="-9" dirty="0">
                <a:latin typeface="Calibri"/>
                <a:cs typeface="Calibri"/>
              </a:rPr>
              <a:t>n</a:t>
            </a:r>
            <a:r>
              <a:rPr sz="1600" spc="-19" dirty="0">
                <a:latin typeface="Calibri"/>
                <a:cs typeface="Calibri"/>
              </a:rPr>
              <a:t>t</a:t>
            </a:r>
            <a:r>
              <a:rPr sz="1600" dirty="0">
                <a:latin typeface="Calibri"/>
                <a:cs typeface="Calibri"/>
              </a:rPr>
              <a:t>ac</a:t>
            </a:r>
            <a:r>
              <a:rPr sz="1600" spc="4" dirty="0">
                <a:latin typeface="Calibri"/>
                <a:cs typeface="Calibri"/>
              </a:rPr>
              <a:t>i</a:t>
            </a:r>
            <a:r>
              <a:rPr sz="1600" dirty="0">
                <a:latin typeface="Calibri"/>
                <a:cs typeface="Calibri"/>
              </a:rPr>
              <a:t>ón</a:t>
            </a:r>
            <a:r>
              <a:rPr sz="1600" spc="-12" dirty="0">
                <a:latin typeface="Calibri"/>
                <a:cs typeface="Calibri"/>
              </a:rPr>
              <a:t> </a:t>
            </a:r>
            <a:r>
              <a:rPr sz="1600" dirty="0">
                <a:latin typeface="Calibri"/>
                <a:cs typeface="Calibri"/>
              </a:rPr>
              <a:t>y p</a:t>
            </a:r>
            <a:r>
              <a:rPr sz="1600" spc="4" dirty="0">
                <a:latin typeface="Calibri"/>
                <a:cs typeface="Calibri"/>
              </a:rPr>
              <a:t>a</a:t>
            </a:r>
            <a:r>
              <a:rPr sz="1600" spc="-39" dirty="0">
                <a:latin typeface="Calibri"/>
                <a:cs typeface="Calibri"/>
              </a:rPr>
              <a:t>r</a:t>
            </a:r>
            <a:r>
              <a:rPr sz="1600" dirty="0">
                <a:latin typeface="Calibri"/>
                <a:cs typeface="Calibri"/>
              </a:rPr>
              <a:t>a</a:t>
            </a:r>
            <a:r>
              <a:rPr sz="1600" spc="-29" dirty="0">
                <a:latin typeface="Calibri"/>
                <a:cs typeface="Calibri"/>
              </a:rPr>
              <a:t> </a:t>
            </a:r>
            <a:r>
              <a:rPr sz="1600" dirty="0">
                <a:latin typeface="Calibri"/>
                <a:cs typeface="Calibri"/>
              </a:rPr>
              <a:t>a</a:t>
            </a:r>
            <a:r>
              <a:rPr sz="1600" spc="4" dirty="0">
                <a:latin typeface="Calibri"/>
                <a:cs typeface="Calibri"/>
              </a:rPr>
              <a:t>g</a:t>
            </a:r>
            <a:r>
              <a:rPr sz="1600" spc="-29" dirty="0">
                <a:latin typeface="Calibri"/>
                <a:cs typeface="Calibri"/>
              </a:rPr>
              <a:t>r</a:t>
            </a:r>
            <a:r>
              <a:rPr sz="1600" dirty="0">
                <a:latin typeface="Calibri"/>
                <a:cs typeface="Calibri"/>
              </a:rPr>
              <a:t>e</a:t>
            </a:r>
            <a:r>
              <a:rPr sz="1600" spc="-19" dirty="0">
                <a:latin typeface="Calibri"/>
                <a:cs typeface="Calibri"/>
              </a:rPr>
              <a:t>g</a:t>
            </a:r>
            <a:r>
              <a:rPr sz="1600" dirty="0">
                <a:latin typeface="Calibri"/>
                <a:cs typeface="Calibri"/>
              </a:rPr>
              <a:t>ar</a:t>
            </a:r>
            <a:r>
              <a:rPr sz="1600" spc="-34" dirty="0">
                <a:latin typeface="Calibri"/>
                <a:cs typeface="Calibri"/>
              </a:rPr>
              <a:t> </a:t>
            </a:r>
            <a:r>
              <a:rPr sz="1600" spc="-14" dirty="0">
                <a:latin typeface="Calibri"/>
                <a:cs typeface="Calibri"/>
              </a:rPr>
              <a:t>c</a:t>
            </a:r>
            <a:r>
              <a:rPr sz="1600" dirty="0">
                <a:latin typeface="Calibri"/>
                <a:cs typeface="Calibri"/>
              </a:rPr>
              <a:t>olor</a:t>
            </a:r>
            <a:r>
              <a:rPr sz="1600" spc="-12" dirty="0">
                <a:latin typeface="Calibri"/>
                <a:cs typeface="Calibri"/>
              </a:rPr>
              <a:t> </a:t>
            </a:r>
            <a:r>
              <a:rPr sz="1600" dirty="0">
                <a:latin typeface="Calibri"/>
                <a:cs typeface="Calibri"/>
              </a:rPr>
              <a:t>o</a:t>
            </a:r>
            <a:r>
              <a:rPr sz="1600" spc="1" dirty="0">
                <a:latin typeface="Calibri"/>
                <a:cs typeface="Calibri"/>
              </a:rPr>
              <a:t> </a:t>
            </a:r>
            <a:r>
              <a:rPr sz="1600" dirty="0">
                <a:latin typeface="Calibri"/>
                <a:cs typeface="Calibri"/>
              </a:rPr>
              <a:t>a</a:t>
            </a:r>
            <a:r>
              <a:rPr sz="1600" spc="-25" dirty="0">
                <a:latin typeface="Calibri"/>
                <a:cs typeface="Calibri"/>
              </a:rPr>
              <a:t>r</a:t>
            </a:r>
            <a:r>
              <a:rPr sz="1600" dirty="0">
                <a:latin typeface="Calibri"/>
                <a:cs typeface="Calibri"/>
              </a:rPr>
              <a:t>oma.</a:t>
            </a:r>
            <a:endParaRPr sz="1600">
              <a:latin typeface="Calibri"/>
              <a:cs typeface="Calibri"/>
            </a:endParaRPr>
          </a:p>
        </p:txBody>
      </p:sp>
      <p:sp>
        <p:nvSpPr>
          <p:cNvPr id="2" name="object 2"/>
          <p:cNvSpPr txBox="1"/>
          <p:nvPr/>
        </p:nvSpPr>
        <p:spPr>
          <a:xfrm>
            <a:off x="1992630" y="1125474"/>
            <a:ext cx="3096768" cy="2452116"/>
          </a:xfrm>
          <a:prstGeom prst="rect">
            <a:avLst/>
          </a:prstGeom>
        </p:spPr>
        <p:txBody>
          <a:bodyPr wrap="square" lIns="0" tIns="0" rIns="0" bIns="0" rtlCol="0">
            <a:noAutofit/>
          </a:bodyPr>
          <a:lstStyle/>
          <a:p>
            <a:pPr marL="90373">
              <a:lnSpc>
                <a:spcPct val="101725"/>
              </a:lnSpc>
              <a:spcBef>
                <a:spcPts val="365"/>
              </a:spcBef>
            </a:pPr>
            <a:r>
              <a:rPr sz="1600" b="1" spc="-25" dirty="0">
                <a:solidFill>
                  <a:srgbClr val="FFFF66"/>
                </a:solidFill>
                <a:latin typeface="Calibri"/>
                <a:cs typeface="Calibri"/>
              </a:rPr>
              <a:t>L</a:t>
            </a:r>
            <a:r>
              <a:rPr sz="1600" b="1" dirty="0">
                <a:solidFill>
                  <a:srgbClr val="FFFF66"/>
                </a:solidFill>
                <a:latin typeface="Calibri"/>
                <a:cs typeface="Calibri"/>
              </a:rPr>
              <a:t>OS</a:t>
            </a:r>
            <a:r>
              <a:rPr sz="1600" b="1" spc="-10" dirty="0">
                <a:solidFill>
                  <a:srgbClr val="FFFF66"/>
                </a:solidFill>
                <a:latin typeface="Calibri"/>
                <a:cs typeface="Calibri"/>
              </a:rPr>
              <a:t> </a:t>
            </a:r>
            <a:r>
              <a:rPr sz="1600" b="1" spc="4" dirty="0">
                <a:solidFill>
                  <a:srgbClr val="FFFF66"/>
                </a:solidFill>
                <a:latin typeface="Calibri"/>
                <a:cs typeface="Calibri"/>
              </a:rPr>
              <a:t>A</a:t>
            </a:r>
            <a:r>
              <a:rPr sz="1600" b="1" dirty="0">
                <a:solidFill>
                  <a:srgbClr val="FFFF66"/>
                </a:solidFill>
                <a:latin typeface="Calibri"/>
                <a:cs typeface="Calibri"/>
              </a:rPr>
              <a:t>SIR</a:t>
            </a:r>
            <a:r>
              <a:rPr sz="1600" b="1" spc="-4" dirty="0">
                <a:solidFill>
                  <a:srgbClr val="FFFF66"/>
                </a:solidFill>
                <a:latin typeface="Calibri"/>
                <a:cs typeface="Calibri"/>
              </a:rPr>
              <a:t>I</a:t>
            </a:r>
            <a:r>
              <a:rPr sz="1600" b="1" dirty="0">
                <a:solidFill>
                  <a:srgbClr val="FFFF66"/>
                </a:solidFill>
                <a:latin typeface="Calibri"/>
                <a:cs typeface="Calibri"/>
              </a:rPr>
              <a:t>OS</a:t>
            </a:r>
            <a:r>
              <a:rPr sz="1600" b="1" spc="-18" dirty="0">
                <a:solidFill>
                  <a:srgbClr val="FFFF66"/>
                </a:solidFill>
                <a:latin typeface="Calibri"/>
                <a:cs typeface="Calibri"/>
              </a:rPr>
              <a:t> </a:t>
            </a:r>
            <a:r>
              <a:rPr sz="1600" b="1" dirty="0">
                <a:solidFill>
                  <a:srgbClr val="FFFF66"/>
                </a:solidFill>
                <a:latin typeface="Calibri"/>
                <a:cs typeface="Calibri"/>
              </a:rPr>
              <a:t>Y</a:t>
            </a:r>
            <a:r>
              <a:rPr sz="1600" b="1" spc="1" dirty="0">
                <a:solidFill>
                  <a:srgbClr val="FFFF66"/>
                </a:solidFill>
                <a:latin typeface="Calibri"/>
                <a:cs typeface="Calibri"/>
              </a:rPr>
              <a:t> </a:t>
            </a:r>
            <a:r>
              <a:rPr sz="1600" b="1" spc="-25" dirty="0">
                <a:solidFill>
                  <a:srgbClr val="FFFF66"/>
                </a:solidFill>
                <a:latin typeface="Calibri"/>
                <a:cs typeface="Calibri"/>
              </a:rPr>
              <a:t>L</a:t>
            </a:r>
            <a:r>
              <a:rPr sz="1600" b="1" dirty="0">
                <a:solidFill>
                  <a:srgbClr val="FFFF66"/>
                </a:solidFill>
                <a:latin typeface="Calibri"/>
                <a:cs typeface="Calibri"/>
              </a:rPr>
              <a:t>OS </a:t>
            </a:r>
            <a:r>
              <a:rPr sz="1600" b="1" spc="-19" dirty="0">
                <a:solidFill>
                  <a:srgbClr val="FFFF66"/>
                </a:solidFill>
                <a:latin typeface="Calibri"/>
                <a:cs typeface="Calibri"/>
              </a:rPr>
              <a:t>E</a:t>
            </a:r>
            <a:r>
              <a:rPr sz="1600" b="1" dirty="0">
                <a:solidFill>
                  <a:srgbClr val="FFFF66"/>
                </a:solidFill>
                <a:latin typeface="Calibri"/>
                <a:cs typeface="Calibri"/>
              </a:rPr>
              <a:t>GIPC</a:t>
            </a:r>
            <a:r>
              <a:rPr sz="1600" b="1" spc="-9" dirty="0">
                <a:solidFill>
                  <a:srgbClr val="FFFF66"/>
                </a:solidFill>
                <a:latin typeface="Calibri"/>
                <a:cs typeface="Calibri"/>
              </a:rPr>
              <a:t>I</a:t>
            </a:r>
            <a:r>
              <a:rPr sz="1600" b="1" dirty="0">
                <a:solidFill>
                  <a:srgbClr val="FFFF66"/>
                </a:solidFill>
                <a:latin typeface="Calibri"/>
                <a:cs typeface="Calibri"/>
              </a:rPr>
              <a:t>OS</a:t>
            </a:r>
            <a:endParaRPr sz="1600">
              <a:latin typeface="Calibri"/>
              <a:cs typeface="Calibri"/>
            </a:endParaRPr>
          </a:p>
          <a:p>
            <a:pPr marL="262585" marR="54127" indent="-172212" algn="just">
              <a:lnSpc>
                <a:spcPts val="1953"/>
              </a:lnSpc>
              <a:spcBef>
                <a:spcPts val="110"/>
              </a:spcBef>
            </a:pPr>
            <a:r>
              <a:rPr sz="1600" dirty="0">
                <a:latin typeface="Arial"/>
                <a:cs typeface="Arial"/>
              </a:rPr>
              <a:t>•</a:t>
            </a:r>
            <a:r>
              <a:rPr sz="1600" spc="341" dirty="0">
                <a:latin typeface="Arial"/>
                <a:cs typeface="Arial"/>
              </a:rPr>
              <a:t> </a:t>
            </a:r>
            <a:r>
              <a:rPr sz="1600" spc="-119" dirty="0">
                <a:latin typeface="Calibri"/>
                <a:cs typeface="Calibri"/>
              </a:rPr>
              <a:t>T</a:t>
            </a:r>
            <a:r>
              <a:rPr sz="1600" spc="-9" dirty="0">
                <a:latin typeface="Calibri"/>
                <a:cs typeface="Calibri"/>
              </a:rPr>
              <a:t>a</a:t>
            </a:r>
            <a:r>
              <a:rPr sz="1600" dirty="0">
                <a:latin typeface="Calibri"/>
                <a:cs typeface="Calibri"/>
              </a:rPr>
              <a:t>b</a:t>
            </a:r>
            <a:r>
              <a:rPr sz="1600" spc="4" dirty="0">
                <a:latin typeface="Calibri"/>
                <a:cs typeface="Calibri"/>
              </a:rPr>
              <a:t>l</a:t>
            </a:r>
            <a:r>
              <a:rPr sz="1600" spc="-14" dirty="0">
                <a:latin typeface="Calibri"/>
                <a:cs typeface="Calibri"/>
              </a:rPr>
              <a:t>e</a:t>
            </a:r>
            <a:r>
              <a:rPr sz="1600" spc="-19" dirty="0">
                <a:latin typeface="Calibri"/>
                <a:cs typeface="Calibri"/>
              </a:rPr>
              <a:t>t</a:t>
            </a:r>
            <a:r>
              <a:rPr sz="1600" dirty="0">
                <a:latin typeface="Calibri"/>
                <a:cs typeface="Calibri"/>
              </a:rPr>
              <a:t>as     de    </a:t>
            </a:r>
            <a:r>
              <a:rPr sz="1600" spc="3" dirty="0">
                <a:latin typeface="Calibri"/>
                <a:cs typeface="Calibri"/>
              </a:rPr>
              <a:t> </a:t>
            </a:r>
            <a:r>
              <a:rPr sz="1600" dirty="0">
                <a:latin typeface="Calibri"/>
                <a:cs typeface="Calibri"/>
              </a:rPr>
              <a:t>a</a:t>
            </a:r>
            <a:r>
              <a:rPr sz="1600" spc="-25" dirty="0">
                <a:latin typeface="Calibri"/>
                <a:cs typeface="Calibri"/>
              </a:rPr>
              <a:t>r</a:t>
            </a:r>
            <a:r>
              <a:rPr sz="1600" dirty="0">
                <a:latin typeface="Calibri"/>
                <a:cs typeface="Calibri"/>
              </a:rPr>
              <a:t>ci</a:t>
            </a:r>
            <a:r>
              <a:rPr sz="1600" spc="-4" dirty="0">
                <a:latin typeface="Calibri"/>
                <a:cs typeface="Calibri"/>
              </a:rPr>
              <a:t>ll</a:t>
            </a:r>
            <a:r>
              <a:rPr sz="1600" dirty="0">
                <a:latin typeface="Calibri"/>
                <a:cs typeface="Calibri"/>
              </a:rPr>
              <a:t>a    </a:t>
            </a:r>
            <a:r>
              <a:rPr sz="1600" spc="3" dirty="0">
                <a:latin typeface="Calibri"/>
                <a:cs typeface="Calibri"/>
              </a:rPr>
              <a:t> </a:t>
            </a:r>
            <a:r>
              <a:rPr sz="1600" dirty="0">
                <a:latin typeface="Calibri"/>
                <a:cs typeface="Calibri"/>
              </a:rPr>
              <a:t>de    </a:t>
            </a:r>
            <a:r>
              <a:rPr sz="1600" spc="3" dirty="0">
                <a:latin typeface="Calibri"/>
                <a:cs typeface="Calibri"/>
              </a:rPr>
              <a:t> </a:t>
            </a:r>
            <a:r>
              <a:rPr sz="1600" dirty="0">
                <a:latin typeface="Calibri"/>
                <a:cs typeface="Calibri"/>
              </a:rPr>
              <a:t>los </a:t>
            </a:r>
            <a:endParaRPr sz="1600">
              <a:latin typeface="Calibri"/>
              <a:cs typeface="Calibri"/>
            </a:endParaRPr>
          </a:p>
          <a:p>
            <a:pPr marL="262585" marR="54127" algn="just">
              <a:lnSpc>
                <a:spcPts val="1953"/>
              </a:lnSpc>
              <a:spcBef>
                <a:spcPts val="101"/>
              </a:spcBef>
            </a:pPr>
            <a:r>
              <a:rPr sz="1600" dirty="0">
                <a:latin typeface="Calibri"/>
                <a:cs typeface="Calibri"/>
              </a:rPr>
              <a:t>pe</a:t>
            </a:r>
            <a:r>
              <a:rPr sz="1600" spc="-4" dirty="0">
                <a:latin typeface="Calibri"/>
                <a:cs typeface="Calibri"/>
              </a:rPr>
              <a:t>r</a:t>
            </a:r>
            <a:r>
              <a:rPr sz="1600" spc="4" dirty="0">
                <a:latin typeface="Calibri"/>
                <a:cs typeface="Calibri"/>
              </a:rPr>
              <a:t>i</a:t>
            </a:r>
            <a:r>
              <a:rPr sz="1600" dirty="0">
                <a:latin typeface="Calibri"/>
                <a:cs typeface="Calibri"/>
              </a:rPr>
              <a:t>o</a:t>
            </a:r>
            <a:r>
              <a:rPr sz="1600" spc="9" dirty="0">
                <a:latin typeface="Calibri"/>
                <a:cs typeface="Calibri"/>
              </a:rPr>
              <a:t>d</a:t>
            </a:r>
            <a:r>
              <a:rPr sz="1600" dirty="0">
                <a:latin typeface="Calibri"/>
                <a:cs typeface="Calibri"/>
              </a:rPr>
              <a:t>os as</a:t>
            </a:r>
            <a:r>
              <a:rPr sz="1600" spc="4" dirty="0">
                <a:latin typeface="Calibri"/>
                <a:cs typeface="Calibri"/>
              </a:rPr>
              <a:t>i</a:t>
            </a:r>
            <a:r>
              <a:rPr sz="1600" spc="-4" dirty="0">
                <a:latin typeface="Calibri"/>
                <a:cs typeface="Calibri"/>
              </a:rPr>
              <a:t>r</a:t>
            </a:r>
            <a:r>
              <a:rPr sz="1600" spc="4" dirty="0">
                <a:latin typeface="Calibri"/>
                <a:cs typeface="Calibri"/>
              </a:rPr>
              <a:t>i</a:t>
            </a:r>
            <a:r>
              <a:rPr sz="1600" dirty="0">
                <a:latin typeface="Calibri"/>
                <a:cs typeface="Calibri"/>
              </a:rPr>
              <a:t>os</a:t>
            </a:r>
            <a:r>
              <a:rPr sz="1600" spc="25" dirty="0">
                <a:latin typeface="Calibri"/>
                <a:cs typeface="Calibri"/>
              </a:rPr>
              <a:t> </a:t>
            </a:r>
            <a:r>
              <a:rPr sz="1600" dirty="0">
                <a:latin typeface="Calibri"/>
                <a:cs typeface="Calibri"/>
              </a:rPr>
              <a:t>m</a:t>
            </a:r>
            <a:r>
              <a:rPr sz="1600" spc="-4" dirty="0">
                <a:latin typeface="Calibri"/>
                <a:cs typeface="Calibri"/>
              </a:rPr>
              <a:t>e</a:t>
            </a:r>
            <a:r>
              <a:rPr sz="1600" dirty="0">
                <a:latin typeface="Calibri"/>
                <a:cs typeface="Calibri"/>
              </a:rPr>
              <a:t>d</a:t>
            </a:r>
            <a:r>
              <a:rPr sz="1600" spc="4" dirty="0">
                <a:latin typeface="Calibri"/>
                <a:cs typeface="Calibri"/>
              </a:rPr>
              <a:t>i</a:t>
            </a:r>
            <a:r>
              <a:rPr sz="1600" dirty="0">
                <a:latin typeface="Calibri"/>
                <a:cs typeface="Calibri"/>
              </a:rPr>
              <a:t>os</a:t>
            </a:r>
            <a:r>
              <a:rPr sz="1600" spc="19" dirty="0">
                <a:latin typeface="Calibri"/>
                <a:cs typeface="Calibri"/>
              </a:rPr>
              <a:t> </a:t>
            </a:r>
            <a:r>
              <a:rPr sz="1600" dirty="0">
                <a:latin typeface="Calibri"/>
                <a:cs typeface="Calibri"/>
              </a:rPr>
              <a:t>y</a:t>
            </a:r>
            <a:r>
              <a:rPr sz="1600" spc="39" dirty="0">
                <a:latin typeface="Calibri"/>
                <a:cs typeface="Calibri"/>
              </a:rPr>
              <a:t> </a:t>
            </a:r>
            <a:r>
              <a:rPr sz="1600" spc="-14" dirty="0">
                <a:latin typeface="Calibri"/>
                <a:cs typeface="Calibri"/>
              </a:rPr>
              <a:t>t</a:t>
            </a:r>
            <a:r>
              <a:rPr sz="1600" spc="14" dirty="0">
                <a:latin typeface="Calibri"/>
                <a:cs typeface="Calibri"/>
              </a:rPr>
              <a:t>a</a:t>
            </a:r>
            <a:r>
              <a:rPr sz="1600" spc="-25" dirty="0">
                <a:latin typeface="Calibri"/>
                <a:cs typeface="Calibri"/>
              </a:rPr>
              <a:t>r</a:t>
            </a:r>
            <a:r>
              <a:rPr sz="1600" dirty="0">
                <a:latin typeface="Calibri"/>
                <a:cs typeface="Calibri"/>
              </a:rPr>
              <a:t>d</a:t>
            </a:r>
            <a:r>
              <a:rPr sz="1600" spc="9" dirty="0">
                <a:latin typeface="Calibri"/>
                <a:cs typeface="Calibri"/>
              </a:rPr>
              <a:t>í</a:t>
            </a:r>
            <a:r>
              <a:rPr sz="1600" dirty="0">
                <a:latin typeface="Calibri"/>
                <a:cs typeface="Calibri"/>
              </a:rPr>
              <a:t>o </a:t>
            </a:r>
            <a:endParaRPr sz="1600">
              <a:latin typeface="Calibri"/>
              <a:cs typeface="Calibri"/>
            </a:endParaRPr>
          </a:p>
          <a:p>
            <a:pPr marL="262585" marR="54127" algn="just">
              <a:lnSpc>
                <a:spcPts val="1958"/>
              </a:lnSpc>
              <a:spcBef>
                <a:spcPts val="101"/>
              </a:spcBef>
            </a:pPr>
            <a:r>
              <a:rPr sz="1600" b="1" spc="-4" dirty="0">
                <a:solidFill>
                  <a:srgbClr val="FFFF66"/>
                </a:solidFill>
                <a:latin typeface="Calibri"/>
                <a:cs typeface="Calibri"/>
              </a:rPr>
              <a:t>(</a:t>
            </a:r>
            <a:r>
              <a:rPr sz="1600" b="1" spc="4" dirty="0">
                <a:solidFill>
                  <a:srgbClr val="FFFF66"/>
                </a:solidFill>
                <a:latin typeface="Calibri"/>
                <a:cs typeface="Calibri"/>
              </a:rPr>
              <a:t>15</a:t>
            </a:r>
            <a:r>
              <a:rPr sz="1600" b="1" spc="-4" dirty="0">
                <a:solidFill>
                  <a:srgbClr val="FFFF66"/>
                </a:solidFill>
                <a:latin typeface="Calibri"/>
                <a:cs typeface="Calibri"/>
              </a:rPr>
              <a:t>5</a:t>
            </a:r>
            <a:r>
              <a:rPr sz="1600" b="1" dirty="0">
                <a:solidFill>
                  <a:srgbClr val="FFFF66"/>
                </a:solidFill>
                <a:latin typeface="Calibri"/>
                <a:cs typeface="Calibri"/>
              </a:rPr>
              <a:t>0</a:t>
            </a:r>
            <a:r>
              <a:rPr sz="1600" b="1" spc="14" dirty="0">
                <a:solidFill>
                  <a:srgbClr val="FFFF66"/>
                </a:solidFill>
                <a:latin typeface="Calibri"/>
                <a:cs typeface="Calibri"/>
              </a:rPr>
              <a:t>-</a:t>
            </a:r>
            <a:r>
              <a:rPr sz="1600" b="1" spc="4" dirty="0">
                <a:solidFill>
                  <a:srgbClr val="FFFF66"/>
                </a:solidFill>
                <a:latin typeface="Calibri"/>
                <a:cs typeface="Calibri"/>
              </a:rPr>
              <a:t>6</a:t>
            </a:r>
            <a:r>
              <a:rPr sz="1600" b="1" spc="-4" dirty="0">
                <a:solidFill>
                  <a:srgbClr val="FFFF66"/>
                </a:solidFill>
                <a:latin typeface="Calibri"/>
                <a:cs typeface="Calibri"/>
              </a:rPr>
              <a:t>0</a:t>
            </a:r>
            <a:r>
              <a:rPr sz="1600" b="1" dirty="0">
                <a:solidFill>
                  <a:srgbClr val="FFFF66"/>
                </a:solidFill>
                <a:latin typeface="Calibri"/>
                <a:cs typeface="Calibri"/>
              </a:rPr>
              <a:t>0</a:t>
            </a:r>
            <a:r>
              <a:rPr sz="1600" b="1" spc="-36" dirty="0">
                <a:solidFill>
                  <a:srgbClr val="FFFF66"/>
                </a:solidFill>
                <a:latin typeface="Calibri"/>
                <a:cs typeface="Calibri"/>
              </a:rPr>
              <a:t> </a:t>
            </a:r>
            <a:r>
              <a:rPr sz="1600" b="1" spc="14" dirty="0">
                <a:solidFill>
                  <a:srgbClr val="FFFF66"/>
                </a:solidFill>
                <a:latin typeface="Calibri"/>
                <a:cs typeface="Calibri"/>
              </a:rPr>
              <a:t>A</a:t>
            </a:r>
            <a:r>
              <a:rPr sz="1600" b="1" spc="-19" dirty="0">
                <a:solidFill>
                  <a:srgbClr val="FFFF66"/>
                </a:solidFill>
                <a:latin typeface="Calibri"/>
                <a:cs typeface="Calibri"/>
              </a:rPr>
              <a:t>.</a:t>
            </a:r>
            <a:r>
              <a:rPr sz="1600" b="1" spc="-4" dirty="0">
                <a:solidFill>
                  <a:srgbClr val="FFFF66"/>
                </a:solidFill>
                <a:latin typeface="Calibri"/>
                <a:cs typeface="Calibri"/>
              </a:rPr>
              <a:t>C</a:t>
            </a:r>
            <a:r>
              <a:rPr sz="1600" b="1" spc="4" dirty="0">
                <a:solidFill>
                  <a:srgbClr val="FFFF66"/>
                </a:solidFill>
                <a:latin typeface="Calibri"/>
                <a:cs typeface="Calibri"/>
              </a:rPr>
              <a:t>.</a:t>
            </a:r>
            <a:r>
              <a:rPr sz="1600" b="1" dirty="0">
                <a:solidFill>
                  <a:srgbClr val="FFFF66"/>
                </a:solidFill>
                <a:latin typeface="Calibri"/>
                <a:cs typeface="Calibri"/>
              </a:rPr>
              <a:t>)</a:t>
            </a:r>
            <a:r>
              <a:rPr sz="1600" b="1" spc="-16" dirty="0">
                <a:solidFill>
                  <a:srgbClr val="FFFF66"/>
                </a:solidFill>
                <a:latin typeface="Calibri"/>
                <a:cs typeface="Calibri"/>
              </a:rPr>
              <a:t> </a:t>
            </a:r>
            <a:r>
              <a:rPr sz="1600" dirty="0">
                <a:latin typeface="Calibri"/>
                <a:cs typeface="Calibri"/>
              </a:rPr>
              <a:t>a</a:t>
            </a:r>
            <a:r>
              <a:rPr sz="1600" spc="14" dirty="0">
                <a:latin typeface="Calibri"/>
                <a:cs typeface="Calibri"/>
              </a:rPr>
              <a:t>s</a:t>
            </a:r>
            <a:r>
              <a:rPr sz="1600" dirty="0">
                <a:latin typeface="Calibri"/>
                <a:cs typeface="Calibri"/>
              </a:rPr>
              <a:t>í</a:t>
            </a:r>
            <a:r>
              <a:rPr sz="1600" spc="12" dirty="0">
                <a:latin typeface="Calibri"/>
                <a:cs typeface="Calibri"/>
              </a:rPr>
              <a:t> </a:t>
            </a:r>
            <a:r>
              <a:rPr sz="1600" spc="-14" dirty="0">
                <a:latin typeface="Calibri"/>
                <a:cs typeface="Calibri"/>
              </a:rPr>
              <a:t>c</a:t>
            </a:r>
            <a:r>
              <a:rPr sz="1600" dirty="0">
                <a:latin typeface="Calibri"/>
                <a:cs typeface="Calibri"/>
              </a:rPr>
              <a:t>o</a:t>
            </a:r>
            <a:r>
              <a:rPr sz="1600" spc="4" dirty="0">
                <a:latin typeface="Calibri"/>
                <a:cs typeface="Calibri"/>
              </a:rPr>
              <a:t>m</a:t>
            </a:r>
            <a:r>
              <a:rPr sz="1600" dirty="0">
                <a:latin typeface="Calibri"/>
                <a:cs typeface="Calibri"/>
              </a:rPr>
              <a:t>o</a:t>
            </a:r>
            <a:r>
              <a:rPr sz="1600" spc="-16" dirty="0">
                <a:latin typeface="Calibri"/>
                <a:cs typeface="Calibri"/>
              </a:rPr>
              <a:t> </a:t>
            </a:r>
            <a:r>
              <a:rPr sz="1600" dirty="0">
                <a:latin typeface="Calibri"/>
                <a:cs typeface="Calibri"/>
              </a:rPr>
              <a:t>p</a:t>
            </a:r>
            <a:r>
              <a:rPr sz="1600" spc="4" dirty="0">
                <a:latin typeface="Calibri"/>
                <a:cs typeface="Calibri"/>
              </a:rPr>
              <a:t>a</a:t>
            </a:r>
            <a:r>
              <a:rPr sz="1600" dirty="0">
                <a:latin typeface="Calibri"/>
                <a:cs typeface="Calibri"/>
              </a:rPr>
              <a:t>p</a:t>
            </a:r>
            <a:r>
              <a:rPr sz="1600" spc="4" dirty="0">
                <a:latin typeface="Calibri"/>
                <a:cs typeface="Calibri"/>
              </a:rPr>
              <a:t>i</a:t>
            </a:r>
            <a:r>
              <a:rPr sz="1600" spc="-29" dirty="0">
                <a:latin typeface="Calibri"/>
                <a:cs typeface="Calibri"/>
              </a:rPr>
              <a:t>r</a:t>
            </a:r>
            <a:r>
              <a:rPr sz="1600" dirty="0">
                <a:latin typeface="Calibri"/>
                <a:cs typeface="Calibri"/>
              </a:rPr>
              <a:t>os </a:t>
            </a:r>
            <a:endParaRPr sz="1600">
              <a:latin typeface="Calibri"/>
              <a:cs typeface="Calibri"/>
            </a:endParaRPr>
          </a:p>
          <a:p>
            <a:pPr marL="262585" marR="54127" algn="just">
              <a:lnSpc>
                <a:spcPts val="1953"/>
              </a:lnSpc>
              <a:spcBef>
                <a:spcPts val="101"/>
              </a:spcBef>
            </a:pPr>
            <a:r>
              <a:rPr sz="1600" dirty="0">
                <a:latin typeface="Calibri"/>
                <a:cs typeface="Calibri"/>
              </a:rPr>
              <a:t>m</a:t>
            </a:r>
            <a:r>
              <a:rPr sz="1600" spc="-4" dirty="0">
                <a:latin typeface="Calibri"/>
                <a:cs typeface="Calibri"/>
              </a:rPr>
              <a:t>é</a:t>
            </a:r>
            <a:r>
              <a:rPr sz="1600" dirty="0">
                <a:latin typeface="Calibri"/>
                <a:cs typeface="Calibri"/>
              </a:rPr>
              <a:t>d</a:t>
            </a:r>
            <a:r>
              <a:rPr sz="1600" spc="4" dirty="0">
                <a:latin typeface="Calibri"/>
                <a:cs typeface="Calibri"/>
              </a:rPr>
              <a:t>i</a:t>
            </a:r>
            <a:r>
              <a:rPr sz="1600" spc="-14" dirty="0">
                <a:latin typeface="Calibri"/>
                <a:cs typeface="Calibri"/>
              </a:rPr>
              <a:t>c</a:t>
            </a:r>
            <a:r>
              <a:rPr sz="1600" dirty="0">
                <a:latin typeface="Calibri"/>
                <a:cs typeface="Calibri"/>
              </a:rPr>
              <a:t>os</a:t>
            </a:r>
            <a:r>
              <a:rPr sz="1600" spc="11" dirty="0">
                <a:latin typeface="Calibri"/>
                <a:cs typeface="Calibri"/>
              </a:rPr>
              <a:t> </a:t>
            </a:r>
            <a:r>
              <a:rPr sz="1600" dirty="0">
                <a:latin typeface="Calibri"/>
                <a:cs typeface="Calibri"/>
              </a:rPr>
              <a:t>eg</a:t>
            </a:r>
            <a:r>
              <a:rPr sz="1600" spc="4" dirty="0">
                <a:latin typeface="Calibri"/>
                <a:cs typeface="Calibri"/>
              </a:rPr>
              <a:t>i</a:t>
            </a:r>
            <a:r>
              <a:rPr sz="1600" dirty="0">
                <a:latin typeface="Calibri"/>
                <a:cs typeface="Calibri"/>
              </a:rPr>
              <a:t>p</a:t>
            </a:r>
            <a:r>
              <a:rPr sz="1600" spc="-14" dirty="0">
                <a:latin typeface="Calibri"/>
                <a:cs typeface="Calibri"/>
              </a:rPr>
              <a:t>c</a:t>
            </a:r>
            <a:r>
              <a:rPr sz="1600" spc="4" dirty="0">
                <a:latin typeface="Calibri"/>
                <a:cs typeface="Calibri"/>
              </a:rPr>
              <a:t>i</a:t>
            </a:r>
            <a:r>
              <a:rPr sz="1600" dirty="0">
                <a:latin typeface="Calibri"/>
                <a:cs typeface="Calibri"/>
              </a:rPr>
              <a:t>os</a:t>
            </a:r>
            <a:r>
              <a:rPr sz="1600" spc="2" dirty="0">
                <a:latin typeface="Calibri"/>
                <a:cs typeface="Calibri"/>
              </a:rPr>
              <a:t> </a:t>
            </a:r>
            <a:r>
              <a:rPr sz="1600" dirty="0">
                <a:latin typeface="Calibri"/>
                <a:cs typeface="Calibri"/>
              </a:rPr>
              <a:t>a</a:t>
            </a:r>
            <a:r>
              <a:rPr sz="1600" spc="-4" dirty="0">
                <a:latin typeface="Calibri"/>
                <a:cs typeface="Calibri"/>
              </a:rPr>
              <a:t>nti</a:t>
            </a:r>
            <a:r>
              <a:rPr sz="1600" dirty="0">
                <a:latin typeface="Calibri"/>
                <a:cs typeface="Calibri"/>
              </a:rPr>
              <a:t>g</a:t>
            </a:r>
            <a:r>
              <a:rPr sz="1600" spc="4" dirty="0">
                <a:latin typeface="Calibri"/>
                <a:cs typeface="Calibri"/>
              </a:rPr>
              <a:t>u</a:t>
            </a:r>
            <a:r>
              <a:rPr sz="1600" dirty="0">
                <a:latin typeface="Calibri"/>
                <a:cs typeface="Calibri"/>
              </a:rPr>
              <a:t>os y </a:t>
            </a:r>
            <a:endParaRPr sz="1600">
              <a:latin typeface="Calibri"/>
              <a:cs typeface="Calibri"/>
            </a:endParaRPr>
          </a:p>
          <a:p>
            <a:pPr marL="262585" marR="54127" algn="just">
              <a:lnSpc>
                <a:spcPts val="1953"/>
              </a:lnSpc>
              <a:spcBef>
                <a:spcPts val="101"/>
              </a:spcBef>
            </a:pPr>
            <a:r>
              <a:rPr sz="1600" spc="-4" dirty="0">
                <a:latin typeface="Calibri"/>
                <a:cs typeface="Calibri"/>
              </a:rPr>
              <a:t>t</a:t>
            </a:r>
            <a:r>
              <a:rPr sz="1600" spc="-25" dirty="0">
                <a:latin typeface="Calibri"/>
                <a:cs typeface="Calibri"/>
              </a:rPr>
              <a:t>e</a:t>
            </a:r>
            <a:r>
              <a:rPr sz="1600" spc="4" dirty="0">
                <a:latin typeface="Calibri"/>
                <a:cs typeface="Calibri"/>
              </a:rPr>
              <a:t>x</a:t>
            </a:r>
            <a:r>
              <a:rPr sz="1600" spc="-4" dirty="0">
                <a:latin typeface="Calibri"/>
                <a:cs typeface="Calibri"/>
              </a:rPr>
              <a:t>t</a:t>
            </a:r>
            <a:r>
              <a:rPr sz="1600" dirty="0">
                <a:latin typeface="Calibri"/>
                <a:cs typeface="Calibri"/>
              </a:rPr>
              <a:t>os</a:t>
            </a:r>
            <a:r>
              <a:rPr sz="1600" spc="4" dirty="0">
                <a:latin typeface="Calibri"/>
                <a:cs typeface="Calibri"/>
              </a:rPr>
              <a:t> </a:t>
            </a:r>
            <a:r>
              <a:rPr sz="1600" dirty="0">
                <a:latin typeface="Calibri"/>
                <a:cs typeface="Calibri"/>
              </a:rPr>
              <a:t>sánsc</a:t>
            </a:r>
            <a:r>
              <a:rPr sz="1600" spc="-4" dirty="0">
                <a:latin typeface="Calibri"/>
                <a:cs typeface="Calibri"/>
              </a:rPr>
              <a:t>r</a:t>
            </a:r>
            <a:r>
              <a:rPr sz="1600" spc="4" dirty="0">
                <a:latin typeface="Calibri"/>
                <a:cs typeface="Calibri"/>
              </a:rPr>
              <a:t>i</a:t>
            </a:r>
            <a:r>
              <a:rPr sz="1600" spc="-4" dirty="0">
                <a:latin typeface="Calibri"/>
                <a:cs typeface="Calibri"/>
              </a:rPr>
              <a:t>t</a:t>
            </a:r>
            <a:r>
              <a:rPr sz="1600" dirty="0">
                <a:latin typeface="Calibri"/>
                <a:cs typeface="Calibri"/>
              </a:rPr>
              <a:t>os que</a:t>
            </a:r>
            <a:r>
              <a:rPr sz="1600" spc="4" dirty="0">
                <a:latin typeface="Calibri"/>
                <a:cs typeface="Calibri"/>
              </a:rPr>
              <a:t> </a:t>
            </a:r>
            <a:r>
              <a:rPr sz="1600" dirty="0">
                <a:latin typeface="Calibri"/>
                <a:cs typeface="Calibri"/>
              </a:rPr>
              <a:t>d</a:t>
            </a:r>
            <a:r>
              <a:rPr sz="1600" spc="-4" dirty="0">
                <a:latin typeface="Calibri"/>
                <a:cs typeface="Calibri"/>
              </a:rPr>
              <a:t>a</a:t>
            </a:r>
            <a:r>
              <a:rPr sz="1600" spc="-19" dirty="0">
                <a:latin typeface="Calibri"/>
                <a:cs typeface="Calibri"/>
              </a:rPr>
              <a:t>t</a:t>
            </a:r>
            <a:r>
              <a:rPr sz="1600" dirty="0">
                <a:latin typeface="Calibri"/>
                <a:cs typeface="Calibri"/>
              </a:rPr>
              <a:t>an</a:t>
            </a:r>
            <a:r>
              <a:rPr sz="1600" spc="7" dirty="0">
                <a:latin typeface="Calibri"/>
                <a:cs typeface="Calibri"/>
              </a:rPr>
              <a:t> </a:t>
            </a:r>
            <a:r>
              <a:rPr sz="1600" dirty="0">
                <a:latin typeface="Calibri"/>
                <a:cs typeface="Calibri"/>
              </a:rPr>
              <a:t>de </a:t>
            </a:r>
            <a:endParaRPr sz="1600">
              <a:latin typeface="Calibri"/>
              <a:cs typeface="Calibri"/>
            </a:endParaRPr>
          </a:p>
          <a:p>
            <a:pPr marL="262585" marR="54127" algn="just">
              <a:lnSpc>
                <a:spcPts val="1953"/>
              </a:lnSpc>
              <a:spcBef>
                <a:spcPts val="101"/>
              </a:spcBef>
            </a:pPr>
            <a:r>
              <a:rPr sz="1600" dirty="0">
                <a:latin typeface="Calibri"/>
                <a:cs typeface="Calibri"/>
              </a:rPr>
              <a:t>h</a:t>
            </a:r>
            <a:r>
              <a:rPr sz="1600" spc="4" dirty="0">
                <a:latin typeface="Calibri"/>
                <a:cs typeface="Calibri"/>
              </a:rPr>
              <a:t>a</a:t>
            </a:r>
            <a:r>
              <a:rPr sz="1600" dirty="0">
                <a:latin typeface="Calibri"/>
                <a:cs typeface="Calibri"/>
              </a:rPr>
              <a:t>ce </a:t>
            </a:r>
            <a:r>
              <a:rPr sz="1600" spc="4" dirty="0">
                <a:latin typeface="Calibri"/>
                <a:cs typeface="Calibri"/>
              </a:rPr>
              <a:t>30</a:t>
            </a:r>
            <a:r>
              <a:rPr sz="1600" spc="-4" dirty="0">
                <a:latin typeface="Calibri"/>
                <a:cs typeface="Calibri"/>
              </a:rPr>
              <a:t>0</a:t>
            </a:r>
            <a:r>
              <a:rPr sz="1600" dirty="0">
                <a:latin typeface="Calibri"/>
                <a:cs typeface="Calibri"/>
              </a:rPr>
              <a:t>0</a:t>
            </a:r>
            <a:r>
              <a:rPr sz="1600" spc="8" dirty="0">
                <a:latin typeface="Calibri"/>
                <a:cs typeface="Calibri"/>
              </a:rPr>
              <a:t> </a:t>
            </a:r>
            <a:r>
              <a:rPr sz="1600" dirty="0">
                <a:latin typeface="Calibri"/>
                <a:cs typeface="Calibri"/>
              </a:rPr>
              <a:t>a</a:t>
            </a:r>
            <a:r>
              <a:rPr sz="1600" spc="4" dirty="0">
                <a:latin typeface="Calibri"/>
                <a:cs typeface="Calibri"/>
              </a:rPr>
              <a:t>ñ</a:t>
            </a:r>
            <a:r>
              <a:rPr sz="1600" dirty="0">
                <a:latin typeface="Calibri"/>
                <a:cs typeface="Calibri"/>
              </a:rPr>
              <a:t>os,</a:t>
            </a:r>
            <a:r>
              <a:rPr sz="1600" spc="16" dirty="0">
                <a:latin typeface="Calibri"/>
                <a:cs typeface="Calibri"/>
              </a:rPr>
              <a:t> </a:t>
            </a:r>
            <a:r>
              <a:rPr sz="1600" spc="-29" dirty="0">
                <a:latin typeface="Calibri"/>
                <a:cs typeface="Calibri"/>
              </a:rPr>
              <a:t>r</a:t>
            </a:r>
            <a:r>
              <a:rPr sz="1600" dirty="0">
                <a:latin typeface="Calibri"/>
                <a:cs typeface="Calibri"/>
              </a:rPr>
              <a:t>eg</a:t>
            </a:r>
            <a:r>
              <a:rPr sz="1600" spc="4" dirty="0">
                <a:latin typeface="Calibri"/>
                <a:cs typeface="Calibri"/>
              </a:rPr>
              <a:t>i</a:t>
            </a:r>
            <a:r>
              <a:rPr sz="1600" spc="-14" dirty="0">
                <a:latin typeface="Calibri"/>
                <a:cs typeface="Calibri"/>
              </a:rPr>
              <a:t>s</a:t>
            </a:r>
            <a:r>
              <a:rPr sz="1600" spc="4" dirty="0">
                <a:latin typeface="Calibri"/>
                <a:cs typeface="Calibri"/>
              </a:rPr>
              <a:t>t</a:t>
            </a:r>
            <a:r>
              <a:rPr sz="1600" spc="-39" dirty="0">
                <a:latin typeface="Calibri"/>
                <a:cs typeface="Calibri"/>
              </a:rPr>
              <a:t>r</a:t>
            </a:r>
            <a:r>
              <a:rPr sz="1600" dirty="0">
                <a:latin typeface="Calibri"/>
                <a:cs typeface="Calibri"/>
              </a:rPr>
              <a:t>an </a:t>
            </a:r>
            <a:endParaRPr sz="1600">
              <a:latin typeface="Calibri"/>
              <a:cs typeface="Calibri"/>
            </a:endParaRPr>
          </a:p>
          <a:p>
            <a:pPr marL="262585" marR="54127" algn="just">
              <a:lnSpc>
                <a:spcPts val="1958"/>
              </a:lnSpc>
              <a:spcBef>
                <a:spcPts val="101"/>
              </a:spcBef>
            </a:pPr>
            <a:r>
              <a:rPr sz="1600" dirty="0">
                <a:latin typeface="Calibri"/>
                <a:cs typeface="Calibri"/>
              </a:rPr>
              <a:t>s</a:t>
            </a:r>
            <a:r>
              <a:rPr sz="1600" spc="4" dirty="0">
                <a:latin typeface="Calibri"/>
                <a:cs typeface="Calibri"/>
              </a:rPr>
              <a:t>í</a:t>
            </a:r>
            <a:r>
              <a:rPr sz="1600" spc="-25" dirty="0">
                <a:latin typeface="Calibri"/>
                <a:cs typeface="Calibri"/>
              </a:rPr>
              <a:t>n</a:t>
            </a:r>
            <a:r>
              <a:rPr sz="1600" spc="-4" dirty="0">
                <a:latin typeface="Calibri"/>
                <a:cs typeface="Calibri"/>
              </a:rPr>
              <a:t>t</a:t>
            </a:r>
            <a:r>
              <a:rPr sz="1600" dirty="0">
                <a:latin typeface="Calibri"/>
                <a:cs typeface="Calibri"/>
              </a:rPr>
              <a:t>omas</a:t>
            </a:r>
            <a:r>
              <a:rPr sz="1600" spc="361" dirty="0">
                <a:latin typeface="Calibri"/>
                <a:cs typeface="Calibri"/>
              </a:rPr>
              <a:t> </a:t>
            </a:r>
            <a:r>
              <a:rPr sz="1600" dirty="0">
                <a:latin typeface="Calibri"/>
                <a:cs typeface="Calibri"/>
              </a:rPr>
              <a:t>de </a:t>
            </a:r>
            <a:r>
              <a:rPr sz="1600" spc="30" dirty="0">
                <a:latin typeface="Calibri"/>
                <a:cs typeface="Calibri"/>
              </a:rPr>
              <a:t> </a:t>
            </a:r>
            <a:r>
              <a:rPr sz="1600" b="1" dirty="0">
                <a:solidFill>
                  <a:srgbClr val="FFFF66"/>
                </a:solidFill>
                <a:latin typeface="Calibri"/>
                <a:cs typeface="Calibri"/>
              </a:rPr>
              <a:t>i</a:t>
            </a:r>
            <a:r>
              <a:rPr sz="1600" b="1" spc="-14" dirty="0">
                <a:solidFill>
                  <a:srgbClr val="FFFF66"/>
                </a:solidFill>
                <a:latin typeface="Calibri"/>
                <a:cs typeface="Calibri"/>
              </a:rPr>
              <a:t>nt</a:t>
            </a:r>
            <a:r>
              <a:rPr sz="1600" b="1" spc="-29" dirty="0">
                <a:solidFill>
                  <a:srgbClr val="FFFF66"/>
                </a:solidFill>
                <a:latin typeface="Calibri"/>
                <a:cs typeface="Calibri"/>
              </a:rPr>
              <a:t>o</a:t>
            </a:r>
            <a:r>
              <a:rPr sz="1600" b="1" dirty="0">
                <a:solidFill>
                  <a:srgbClr val="FFFF66"/>
                </a:solidFill>
                <a:latin typeface="Calibri"/>
                <a:cs typeface="Calibri"/>
              </a:rPr>
              <a:t>xicac</a:t>
            </a:r>
            <a:r>
              <a:rPr sz="1600" b="1" spc="4" dirty="0">
                <a:solidFill>
                  <a:srgbClr val="FFFF66"/>
                </a:solidFill>
                <a:latin typeface="Calibri"/>
                <a:cs typeface="Calibri"/>
              </a:rPr>
              <a:t>ió</a:t>
            </a:r>
            <a:r>
              <a:rPr sz="1600" b="1" dirty="0">
                <a:solidFill>
                  <a:srgbClr val="FFFF66"/>
                </a:solidFill>
                <a:latin typeface="Calibri"/>
                <a:cs typeface="Calibri"/>
              </a:rPr>
              <a:t>n </a:t>
            </a:r>
            <a:endParaRPr sz="1600">
              <a:latin typeface="Calibri"/>
              <a:cs typeface="Calibri"/>
            </a:endParaRPr>
          </a:p>
          <a:p>
            <a:pPr marL="262585" marR="54127" algn="just">
              <a:lnSpc>
                <a:spcPts val="1953"/>
              </a:lnSpc>
              <a:spcBef>
                <a:spcPts val="101"/>
              </a:spcBef>
            </a:pPr>
            <a:r>
              <a:rPr sz="1600" b="1" spc="-4" dirty="0">
                <a:solidFill>
                  <a:srgbClr val="FFFF66"/>
                </a:solidFill>
                <a:latin typeface="Calibri"/>
                <a:cs typeface="Calibri"/>
              </a:rPr>
              <a:t>hu</a:t>
            </a:r>
            <a:r>
              <a:rPr sz="1600" b="1" dirty="0">
                <a:solidFill>
                  <a:srgbClr val="FFFF66"/>
                </a:solidFill>
                <a:latin typeface="Calibri"/>
                <a:cs typeface="Calibri"/>
              </a:rPr>
              <a:t>mana</a:t>
            </a:r>
            <a:r>
              <a:rPr sz="1600" b="1" spc="-29" dirty="0">
                <a:solidFill>
                  <a:srgbClr val="FFFF66"/>
                </a:solidFill>
                <a:latin typeface="Calibri"/>
                <a:cs typeface="Calibri"/>
              </a:rPr>
              <a:t> </a:t>
            </a:r>
            <a:r>
              <a:rPr sz="1600" b="1" spc="-4" dirty="0">
                <a:solidFill>
                  <a:srgbClr val="FFFF66"/>
                </a:solidFill>
                <a:latin typeface="Calibri"/>
                <a:cs typeface="Calibri"/>
              </a:rPr>
              <a:t>p</a:t>
            </a:r>
            <a:r>
              <a:rPr sz="1600" b="1" spc="4" dirty="0">
                <a:solidFill>
                  <a:srgbClr val="FFFF66"/>
                </a:solidFill>
                <a:latin typeface="Calibri"/>
                <a:cs typeface="Calibri"/>
              </a:rPr>
              <a:t>o</a:t>
            </a:r>
            <a:r>
              <a:rPr sz="1600" b="1" dirty="0">
                <a:solidFill>
                  <a:srgbClr val="FFFF66"/>
                </a:solidFill>
                <a:latin typeface="Calibri"/>
                <a:cs typeface="Calibri"/>
              </a:rPr>
              <a:t>r</a:t>
            </a:r>
            <a:r>
              <a:rPr sz="1600" b="1" spc="-2" dirty="0">
                <a:solidFill>
                  <a:srgbClr val="FFFF66"/>
                </a:solidFill>
                <a:latin typeface="Calibri"/>
                <a:cs typeface="Calibri"/>
              </a:rPr>
              <a:t> </a:t>
            </a:r>
            <a:r>
              <a:rPr sz="1600" b="1" spc="-4" dirty="0">
                <a:solidFill>
                  <a:srgbClr val="FFFF66"/>
                </a:solidFill>
                <a:latin typeface="Calibri"/>
                <a:cs typeface="Calibri"/>
              </a:rPr>
              <a:t>p</a:t>
            </a:r>
            <a:r>
              <a:rPr sz="1600" b="1" dirty="0">
                <a:solidFill>
                  <a:srgbClr val="FFFF66"/>
                </a:solidFill>
                <a:latin typeface="Calibri"/>
                <a:cs typeface="Calibri"/>
              </a:rPr>
              <a:t>l</a:t>
            </a:r>
            <a:r>
              <a:rPr sz="1600" b="1" spc="9" dirty="0">
                <a:solidFill>
                  <a:srgbClr val="FFFF66"/>
                </a:solidFill>
                <a:latin typeface="Calibri"/>
                <a:cs typeface="Calibri"/>
              </a:rPr>
              <a:t>o</a:t>
            </a:r>
            <a:r>
              <a:rPr sz="1600" b="1" dirty="0">
                <a:solidFill>
                  <a:srgbClr val="FFFF66"/>
                </a:solidFill>
                <a:latin typeface="Calibri"/>
                <a:cs typeface="Calibri"/>
              </a:rPr>
              <a:t>m</a:t>
            </a:r>
            <a:r>
              <a:rPr sz="1600" b="1" spc="4" dirty="0">
                <a:solidFill>
                  <a:srgbClr val="FFFF66"/>
                </a:solidFill>
                <a:latin typeface="Calibri"/>
                <a:cs typeface="Calibri"/>
              </a:rPr>
              <a:t>o</a:t>
            </a:r>
            <a:r>
              <a:rPr sz="1600" b="1" dirty="0">
                <a:solidFill>
                  <a:srgbClr val="FFFF66"/>
                </a:solidFill>
                <a:latin typeface="Calibri"/>
                <a:cs typeface="Calibri"/>
              </a:rPr>
              <a:t>.</a:t>
            </a:r>
            <a:endParaRPr sz="1600">
              <a:latin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7028688" y="1220725"/>
            <a:ext cx="2694432" cy="2257043"/>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p:nvPr/>
        </p:nvSpPr>
        <p:spPr>
          <a:xfrm>
            <a:off x="7220712" y="1412748"/>
            <a:ext cx="2310384" cy="1872996"/>
          </a:xfrm>
          <a:prstGeom prst="rect">
            <a:avLst/>
          </a:prstGeom>
          <a:blipFill>
            <a:blip r:embed="rId3" cstate="print"/>
            <a:stretch>
              <a:fillRect/>
            </a:stretch>
          </a:blipFill>
        </p:spPr>
        <p:txBody>
          <a:bodyPr wrap="square" lIns="0" tIns="0" rIns="0" bIns="0" rtlCol="0">
            <a:noAutofit/>
          </a:bodyPr>
          <a:lstStyle/>
          <a:p>
            <a:endParaRPr/>
          </a:p>
        </p:txBody>
      </p:sp>
      <p:sp>
        <p:nvSpPr>
          <p:cNvPr id="9" name="object 9"/>
          <p:cNvSpPr/>
          <p:nvPr/>
        </p:nvSpPr>
        <p:spPr>
          <a:xfrm>
            <a:off x="1929384" y="1321307"/>
            <a:ext cx="4631436" cy="2293620"/>
          </a:xfrm>
          <a:prstGeom prst="rect">
            <a:avLst/>
          </a:prstGeom>
          <a:blipFill>
            <a:blip r:embed="rId4" cstate="print"/>
            <a:stretch>
              <a:fillRect/>
            </a:stretch>
          </a:blipFill>
        </p:spPr>
        <p:txBody>
          <a:bodyPr wrap="square" lIns="0" tIns="0" rIns="0" bIns="0" rtlCol="0">
            <a:noAutofit/>
          </a:bodyPr>
          <a:lstStyle/>
          <a:p>
            <a:endParaRPr/>
          </a:p>
        </p:txBody>
      </p:sp>
      <p:sp>
        <p:nvSpPr>
          <p:cNvPr id="10" name="object 10"/>
          <p:cNvSpPr/>
          <p:nvPr/>
        </p:nvSpPr>
        <p:spPr>
          <a:xfrm>
            <a:off x="1912620" y="1315212"/>
            <a:ext cx="4672584" cy="2339340"/>
          </a:xfrm>
          <a:prstGeom prst="rect">
            <a:avLst/>
          </a:prstGeom>
          <a:blipFill>
            <a:blip r:embed="rId5" cstate="print"/>
            <a:stretch>
              <a:fillRect/>
            </a:stretch>
          </a:blipFill>
        </p:spPr>
        <p:txBody>
          <a:bodyPr wrap="square" lIns="0" tIns="0" rIns="0" bIns="0" rtlCol="0">
            <a:noAutofit/>
          </a:bodyPr>
          <a:lstStyle/>
          <a:p>
            <a:endParaRPr/>
          </a:p>
        </p:txBody>
      </p:sp>
      <p:sp>
        <p:nvSpPr>
          <p:cNvPr id="11" name="object 11"/>
          <p:cNvSpPr/>
          <p:nvPr/>
        </p:nvSpPr>
        <p:spPr>
          <a:xfrm>
            <a:off x="1976628" y="1348741"/>
            <a:ext cx="4536948" cy="2199131"/>
          </a:xfrm>
          <a:prstGeom prst="rect">
            <a:avLst/>
          </a:prstGeom>
          <a:blipFill>
            <a:blip r:embed="rId6" cstate="print"/>
            <a:stretch>
              <a:fillRect/>
            </a:stretch>
          </a:blipFill>
        </p:spPr>
        <p:txBody>
          <a:bodyPr wrap="square" lIns="0" tIns="0" rIns="0" bIns="0" rtlCol="0">
            <a:noAutofit/>
          </a:bodyPr>
          <a:lstStyle/>
          <a:p>
            <a:endParaRPr/>
          </a:p>
        </p:txBody>
      </p:sp>
      <p:sp>
        <p:nvSpPr>
          <p:cNvPr id="12" name="object 12"/>
          <p:cNvSpPr/>
          <p:nvPr/>
        </p:nvSpPr>
        <p:spPr>
          <a:xfrm>
            <a:off x="1976628" y="1348741"/>
            <a:ext cx="4536948" cy="2199131"/>
          </a:xfrm>
          <a:custGeom>
            <a:avLst/>
            <a:gdLst/>
            <a:ahLst/>
            <a:cxnLst/>
            <a:rect l="l" t="t" r="r" b="b"/>
            <a:pathLst>
              <a:path w="4536948" h="2199131">
                <a:moveTo>
                  <a:pt x="0" y="2199131"/>
                </a:moveTo>
                <a:lnTo>
                  <a:pt x="4536948" y="2199131"/>
                </a:lnTo>
                <a:lnTo>
                  <a:pt x="4536948" y="0"/>
                </a:lnTo>
                <a:lnTo>
                  <a:pt x="0" y="0"/>
                </a:lnTo>
                <a:lnTo>
                  <a:pt x="0" y="2199131"/>
                </a:lnTo>
                <a:close/>
              </a:path>
            </a:pathLst>
          </a:custGeom>
          <a:ln w="9144">
            <a:solidFill>
              <a:srgbClr val="F69240"/>
            </a:solidFill>
          </a:ln>
        </p:spPr>
        <p:txBody>
          <a:bodyPr wrap="square" lIns="0" tIns="0" rIns="0" bIns="0" rtlCol="0">
            <a:noAutofit/>
          </a:bodyPr>
          <a:lstStyle/>
          <a:p>
            <a:endParaRPr/>
          </a:p>
        </p:txBody>
      </p:sp>
      <p:sp>
        <p:nvSpPr>
          <p:cNvPr id="13" name="object 13"/>
          <p:cNvSpPr/>
          <p:nvPr/>
        </p:nvSpPr>
        <p:spPr>
          <a:xfrm>
            <a:off x="5256277" y="3986785"/>
            <a:ext cx="4930139" cy="1767839"/>
          </a:xfrm>
          <a:prstGeom prst="rect">
            <a:avLst/>
          </a:prstGeom>
          <a:blipFill>
            <a:blip r:embed="rId7" cstate="print"/>
            <a:stretch>
              <a:fillRect/>
            </a:stretch>
          </a:blipFill>
        </p:spPr>
        <p:txBody>
          <a:bodyPr wrap="square" lIns="0" tIns="0" rIns="0" bIns="0" rtlCol="0">
            <a:noAutofit/>
          </a:bodyPr>
          <a:lstStyle/>
          <a:p>
            <a:endParaRPr/>
          </a:p>
        </p:txBody>
      </p:sp>
      <p:sp>
        <p:nvSpPr>
          <p:cNvPr id="14" name="object 14"/>
          <p:cNvSpPr/>
          <p:nvPr/>
        </p:nvSpPr>
        <p:spPr>
          <a:xfrm>
            <a:off x="5239512" y="3980688"/>
            <a:ext cx="4971288" cy="1816608"/>
          </a:xfrm>
          <a:prstGeom prst="rect">
            <a:avLst/>
          </a:prstGeom>
          <a:blipFill>
            <a:blip r:embed="rId8" cstate="print"/>
            <a:stretch>
              <a:fillRect/>
            </a:stretch>
          </a:blipFill>
        </p:spPr>
        <p:txBody>
          <a:bodyPr wrap="square" lIns="0" tIns="0" rIns="0" bIns="0" rtlCol="0">
            <a:noAutofit/>
          </a:bodyPr>
          <a:lstStyle/>
          <a:p>
            <a:endParaRPr/>
          </a:p>
        </p:txBody>
      </p:sp>
      <p:sp>
        <p:nvSpPr>
          <p:cNvPr id="15" name="object 15"/>
          <p:cNvSpPr/>
          <p:nvPr/>
        </p:nvSpPr>
        <p:spPr>
          <a:xfrm>
            <a:off x="5303520" y="4014216"/>
            <a:ext cx="4835652" cy="1673352"/>
          </a:xfrm>
          <a:prstGeom prst="rect">
            <a:avLst/>
          </a:prstGeom>
          <a:blipFill>
            <a:blip r:embed="rId9" cstate="print"/>
            <a:stretch>
              <a:fillRect/>
            </a:stretch>
          </a:blipFill>
        </p:spPr>
        <p:txBody>
          <a:bodyPr wrap="square" lIns="0" tIns="0" rIns="0" bIns="0" rtlCol="0">
            <a:noAutofit/>
          </a:bodyPr>
          <a:lstStyle/>
          <a:p>
            <a:endParaRPr/>
          </a:p>
        </p:txBody>
      </p:sp>
      <p:sp>
        <p:nvSpPr>
          <p:cNvPr id="16" name="object 16"/>
          <p:cNvSpPr/>
          <p:nvPr/>
        </p:nvSpPr>
        <p:spPr>
          <a:xfrm>
            <a:off x="5303520" y="4014216"/>
            <a:ext cx="4835652" cy="1673352"/>
          </a:xfrm>
          <a:custGeom>
            <a:avLst/>
            <a:gdLst/>
            <a:ahLst/>
            <a:cxnLst/>
            <a:rect l="l" t="t" r="r" b="b"/>
            <a:pathLst>
              <a:path w="4835652" h="1673352">
                <a:moveTo>
                  <a:pt x="0" y="1673351"/>
                </a:moveTo>
                <a:lnTo>
                  <a:pt x="4835652" y="1673351"/>
                </a:lnTo>
                <a:lnTo>
                  <a:pt x="4835652" y="0"/>
                </a:lnTo>
                <a:lnTo>
                  <a:pt x="0" y="0"/>
                </a:lnTo>
                <a:lnTo>
                  <a:pt x="0" y="1673351"/>
                </a:lnTo>
                <a:close/>
              </a:path>
            </a:pathLst>
          </a:custGeom>
          <a:ln w="9144">
            <a:solidFill>
              <a:srgbClr val="BD4A47"/>
            </a:solidFill>
          </a:ln>
        </p:spPr>
        <p:txBody>
          <a:bodyPr wrap="square" lIns="0" tIns="0" rIns="0" bIns="0" rtlCol="0">
            <a:noAutofit/>
          </a:bodyPr>
          <a:lstStyle/>
          <a:p>
            <a:endParaRPr/>
          </a:p>
        </p:txBody>
      </p:sp>
      <p:sp>
        <p:nvSpPr>
          <p:cNvPr id="17" name="object 17"/>
          <p:cNvSpPr/>
          <p:nvPr/>
        </p:nvSpPr>
        <p:spPr>
          <a:xfrm>
            <a:off x="6902197" y="979933"/>
            <a:ext cx="1203959" cy="1345691"/>
          </a:xfrm>
          <a:prstGeom prst="rect">
            <a:avLst/>
          </a:prstGeom>
          <a:blipFill>
            <a:blip r:embed="rId10" cstate="print"/>
            <a:stretch>
              <a:fillRect/>
            </a:stretch>
          </a:blipFill>
        </p:spPr>
        <p:txBody>
          <a:bodyPr wrap="square" lIns="0" tIns="0" rIns="0" bIns="0" rtlCol="0">
            <a:noAutofit/>
          </a:bodyPr>
          <a:lstStyle/>
          <a:p>
            <a:endParaRPr/>
          </a:p>
        </p:txBody>
      </p:sp>
      <p:sp>
        <p:nvSpPr>
          <p:cNvPr id="18" name="object 18"/>
          <p:cNvSpPr/>
          <p:nvPr/>
        </p:nvSpPr>
        <p:spPr>
          <a:xfrm>
            <a:off x="7094220" y="1171955"/>
            <a:ext cx="819912" cy="961644"/>
          </a:xfrm>
          <a:prstGeom prst="rect">
            <a:avLst/>
          </a:prstGeom>
          <a:blipFill>
            <a:blip r:embed="rId11" cstate="print"/>
            <a:stretch>
              <a:fillRect/>
            </a:stretch>
          </a:blipFill>
        </p:spPr>
        <p:txBody>
          <a:bodyPr wrap="square" lIns="0" tIns="0" rIns="0" bIns="0" rtlCol="0">
            <a:noAutofit/>
          </a:bodyPr>
          <a:lstStyle/>
          <a:p>
            <a:endParaRPr/>
          </a:p>
        </p:txBody>
      </p:sp>
      <p:sp>
        <p:nvSpPr>
          <p:cNvPr id="19" name="object 19"/>
          <p:cNvSpPr/>
          <p:nvPr/>
        </p:nvSpPr>
        <p:spPr>
          <a:xfrm>
            <a:off x="2016252" y="3596640"/>
            <a:ext cx="3061716" cy="2546604"/>
          </a:xfrm>
          <a:prstGeom prst="rect">
            <a:avLst/>
          </a:prstGeom>
          <a:blipFill>
            <a:blip r:embed="rId12" cstate="print"/>
            <a:stretch>
              <a:fillRect/>
            </a:stretch>
          </a:blipFill>
        </p:spPr>
        <p:txBody>
          <a:bodyPr wrap="square" lIns="0" tIns="0" rIns="0" bIns="0" rtlCol="0">
            <a:noAutofit/>
          </a:bodyPr>
          <a:lstStyle/>
          <a:p>
            <a:endParaRPr/>
          </a:p>
        </p:txBody>
      </p:sp>
      <p:sp>
        <p:nvSpPr>
          <p:cNvPr id="20" name="object 20"/>
          <p:cNvSpPr/>
          <p:nvPr/>
        </p:nvSpPr>
        <p:spPr>
          <a:xfrm>
            <a:off x="2208276" y="3788664"/>
            <a:ext cx="2677668" cy="2162556"/>
          </a:xfrm>
          <a:prstGeom prst="rect">
            <a:avLst/>
          </a:prstGeom>
          <a:blipFill>
            <a:blip r:embed="rId13" cstate="print"/>
            <a:stretch>
              <a:fillRect/>
            </a:stretch>
          </a:blipFill>
        </p:spPr>
        <p:txBody>
          <a:bodyPr wrap="square" lIns="0" tIns="0" rIns="0" bIns="0" rtlCol="0">
            <a:noAutofit/>
          </a:bodyPr>
          <a:lstStyle/>
          <a:p>
            <a:endParaRPr/>
          </a:p>
        </p:txBody>
      </p:sp>
      <p:sp>
        <p:nvSpPr>
          <p:cNvPr id="5" name="object 5"/>
          <p:cNvSpPr txBox="1"/>
          <p:nvPr/>
        </p:nvSpPr>
        <p:spPr>
          <a:xfrm>
            <a:off x="4399916" y="666649"/>
            <a:ext cx="3467479" cy="606653"/>
          </a:xfrm>
          <a:prstGeom prst="rect">
            <a:avLst/>
          </a:prstGeom>
        </p:spPr>
        <p:txBody>
          <a:bodyPr wrap="square" lIns="0" tIns="0" rIns="0" bIns="0" rtlCol="0">
            <a:noAutofit/>
          </a:bodyPr>
          <a:lstStyle/>
          <a:p>
            <a:pPr algn="ctr">
              <a:lnSpc>
                <a:spcPts val="2140"/>
              </a:lnSpc>
              <a:spcBef>
                <a:spcPts val="107"/>
              </a:spcBef>
            </a:pPr>
            <a:r>
              <a:rPr sz="3000" b="1" baseline="2730" dirty="0">
                <a:solidFill>
                  <a:srgbClr val="FF0000"/>
                </a:solidFill>
                <a:latin typeface="Calibri"/>
                <a:cs typeface="Calibri"/>
              </a:rPr>
              <a:t>MA</a:t>
            </a:r>
            <a:r>
              <a:rPr sz="3000" b="1" spc="-19" baseline="2730" dirty="0">
                <a:solidFill>
                  <a:srgbClr val="FF0000"/>
                </a:solidFill>
                <a:latin typeface="Calibri"/>
                <a:cs typeface="Calibri"/>
              </a:rPr>
              <a:t>RC</a:t>
            </a:r>
            <a:r>
              <a:rPr sz="3000" b="1" baseline="2730" dirty="0">
                <a:solidFill>
                  <a:srgbClr val="FF0000"/>
                </a:solidFill>
                <a:latin typeface="Calibri"/>
                <a:cs typeface="Calibri"/>
              </a:rPr>
              <a:t>O</a:t>
            </a:r>
            <a:r>
              <a:rPr sz="3000" b="1" spc="-9" baseline="2730" dirty="0">
                <a:solidFill>
                  <a:srgbClr val="FF0000"/>
                </a:solidFill>
                <a:latin typeface="Calibri"/>
                <a:cs typeface="Calibri"/>
              </a:rPr>
              <a:t> </a:t>
            </a:r>
            <a:r>
              <a:rPr sz="3000" b="1" baseline="2730" dirty="0">
                <a:solidFill>
                  <a:srgbClr val="FF0000"/>
                </a:solidFill>
                <a:latin typeface="Calibri"/>
                <a:cs typeface="Calibri"/>
              </a:rPr>
              <a:t>PO</a:t>
            </a:r>
            <a:r>
              <a:rPr sz="3000" b="1" spc="-34" baseline="2730" dirty="0">
                <a:solidFill>
                  <a:srgbClr val="FF0000"/>
                </a:solidFill>
                <a:latin typeface="Calibri"/>
                <a:cs typeface="Calibri"/>
              </a:rPr>
              <a:t>L</a:t>
            </a:r>
            <a:r>
              <a:rPr sz="3000" b="1" baseline="2730" dirty="0">
                <a:solidFill>
                  <a:srgbClr val="FF0000"/>
                </a:solidFill>
                <a:latin typeface="Calibri"/>
                <a:cs typeface="Calibri"/>
              </a:rPr>
              <a:t>O</a:t>
            </a:r>
            <a:r>
              <a:rPr sz="3000" b="1" spc="-19" baseline="2730" dirty="0">
                <a:solidFill>
                  <a:srgbClr val="FF0000"/>
                </a:solidFill>
                <a:latin typeface="Calibri"/>
                <a:cs typeface="Calibri"/>
              </a:rPr>
              <a:t> </a:t>
            </a:r>
            <a:r>
              <a:rPr sz="3000" b="1" baseline="2730" dirty="0">
                <a:solidFill>
                  <a:srgbClr val="FF0000"/>
                </a:solidFill>
                <a:latin typeface="Calibri"/>
                <a:cs typeface="Calibri"/>
              </a:rPr>
              <a:t>Y</a:t>
            </a:r>
            <a:r>
              <a:rPr sz="3000" b="1" spc="-4" baseline="2730" dirty="0">
                <a:solidFill>
                  <a:srgbClr val="FF0000"/>
                </a:solidFill>
                <a:latin typeface="Calibri"/>
                <a:cs typeface="Calibri"/>
              </a:rPr>
              <a:t> </a:t>
            </a:r>
            <a:r>
              <a:rPr sz="3000" b="1" baseline="2730" dirty="0">
                <a:solidFill>
                  <a:srgbClr val="FF0000"/>
                </a:solidFill>
                <a:latin typeface="Calibri"/>
                <a:cs typeface="Calibri"/>
              </a:rPr>
              <a:t>SU</a:t>
            </a:r>
            <a:r>
              <a:rPr sz="3000" b="1" spc="-9" baseline="2730" dirty="0">
                <a:solidFill>
                  <a:srgbClr val="FF0000"/>
                </a:solidFill>
                <a:latin typeface="Calibri"/>
                <a:cs typeface="Calibri"/>
              </a:rPr>
              <a:t> </a:t>
            </a:r>
            <a:r>
              <a:rPr sz="3000" b="1" baseline="2730" dirty="0">
                <a:solidFill>
                  <a:srgbClr val="FF0000"/>
                </a:solidFill>
                <a:latin typeface="Calibri"/>
                <a:cs typeface="Calibri"/>
              </a:rPr>
              <a:t>T</a:t>
            </a:r>
            <a:r>
              <a:rPr sz="3000" b="1" spc="4" baseline="2730" dirty="0">
                <a:solidFill>
                  <a:srgbClr val="FF0000"/>
                </a:solidFill>
                <a:latin typeface="Calibri"/>
                <a:cs typeface="Calibri"/>
              </a:rPr>
              <a:t>Í</a:t>
            </a:r>
            <a:r>
              <a:rPr sz="3000" b="1" baseline="2730" dirty="0">
                <a:solidFill>
                  <a:srgbClr val="FF0000"/>
                </a:solidFill>
                <a:latin typeface="Calibri"/>
                <a:cs typeface="Calibri"/>
              </a:rPr>
              <a:t>O</a:t>
            </a:r>
            <a:r>
              <a:rPr sz="3000" b="1" spc="-19" baseline="2730" dirty="0">
                <a:solidFill>
                  <a:srgbClr val="FF0000"/>
                </a:solidFill>
                <a:latin typeface="Calibri"/>
                <a:cs typeface="Calibri"/>
              </a:rPr>
              <a:t> </a:t>
            </a:r>
            <a:r>
              <a:rPr sz="3000" b="1" baseline="2730" dirty="0">
                <a:solidFill>
                  <a:srgbClr val="FF0000"/>
                </a:solidFill>
                <a:latin typeface="Calibri"/>
                <a:cs typeface="Calibri"/>
              </a:rPr>
              <a:t>NIC</a:t>
            </a:r>
            <a:r>
              <a:rPr sz="3000" b="1" spc="-19" baseline="2730" dirty="0">
                <a:solidFill>
                  <a:srgbClr val="FF0000"/>
                </a:solidFill>
                <a:latin typeface="Calibri"/>
                <a:cs typeface="Calibri"/>
              </a:rPr>
              <a:t>C</a:t>
            </a:r>
            <a:r>
              <a:rPr sz="3000" b="1" baseline="2730" dirty="0">
                <a:solidFill>
                  <a:srgbClr val="FF0000"/>
                </a:solidFill>
                <a:latin typeface="Calibri"/>
                <a:cs typeface="Calibri"/>
              </a:rPr>
              <a:t>O</a:t>
            </a:r>
            <a:r>
              <a:rPr sz="3000" b="1" spc="-29" baseline="2730" dirty="0">
                <a:solidFill>
                  <a:srgbClr val="FF0000"/>
                </a:solidFill>
                <a:latin typeface="Calibri"/>
                <a:cs typeface="Calibri"/>
              </a:rPr>
              <a:t>L</a:t>
            </a:r>
            <a:r>
              <a:rPr sz="3000" b="1" baseline="2730" dirty="0">
                <a:solidFill>
                  <a:srgbClr val="FF0000"/>
                </a:solidFill>
                <a:latin typeface="Calibri"/>
                <a:cs typeface="Calibri"/>
              </a:rPr>
              <a:t>O</a:t>
            </a:r>
            <a:endParaRPr sz="2000">
              <a:latin typeface="Calibri"/>
              <a:cs typeface="Calibri"/>
            </a:endParaRPr>
          </a:p>
          <a:p>
            <a:pPr marL="1111719" marR="1131906" algn="ctr">
              <a:lnSpc>
                <a:spcPct val="101725"/>
              </a:lnSpc>
              <a:spcBef>
                <a:spcPts val="23"/>
              </a:spcBef>
            </a:pPr>
            <a:r>
              <a:rPr sz="2000" b="1" dirty="0">
                <a:solidFill>
                  <a:srgbClr val="FF0000"/>
                </a:solidFill>
                <a:latin typeface="Calibri"/>
                <a:cs typeface="Calibri"/>
              </a:rPr>
              <a:t>Se y Mg </a:t>
            </a:r>
            <a:r>
              <a:rPr sz="2000" b="1" spc="-4" dirty="0">
                <a:solidFill>
                  <a:srgbClr val="FF0000"/>
                </a:solidFill>
                <a:latin typeface="Calibri"/>
                <a:cs typeface="Calibri"/>
              </a:rPr>
              <a:t>(</a:t>
            </a:r>
            <a:r>
              <a:rPr sz="2000" b="1" dirty="0">
                <a:solidFill>
                  <a:srgbClr val="FF0000"/>
                </a:solidFill>
                <a:latin typeface="Calibri"/>
                <a:cs typeface="Calibri"/>
              </a:rPr>
              <a:t>?)</a:t>
            </a:r>
            <a:endParaRPr sz="2000">
              <a:latin typeface="Calibri"/>
              <a:cs typeface="Calibri"/>
            </a:endParaRPr>
          </a:p>
        </p:txBody>
      </p:sp>
      <p:sp>
        <p:nvSpPr>
          <p:cNvPr id="3" name="object 3"/>
          <p:cNvSpPr txBox="1"/>
          <p:nvPr/>
        </p:nvSpPr>
        <p:spPr>
          <a:xfrm>
            <a:off x="5303520" y="4014216"/>
            <a:ext cx="4835652" cy="1673352"/>
          </a:xfrm>
          <a:prstGeom prst="rect">
            <a:avLst/>
          </a:prstGeom>
        </p:spPr>
        <p:txBody>
          <a:bodyPr wrap="square" lIns="0" tIns="0" rIns="0" bIns="0" rtlCol="0">
            <a:noAutofit/>
          </a:bodyPr>
          <a:lstStyle/>
          <a:p>
            <a:pPr marL="264540" marR="52900" indent="-172212" algn="just">
              <a:lnSpc>
                <a:spcPts val="1953"/>
              </a:lnSpc>
              <a:spcBef>
                <a:spcPts val="375"/>
              </a:spcBef>
            </a:pPr>
            <a:r>
              <a:rPr sz="1600" dirty="0">
                <a:latin typeface="Arial"/>
                <a:cs typeface="Arial"/>
              </a:rPr>
              <a:t>•</a:t>
            </a:r>
            <a:r>
              <a:rPr sz="1600" spc="324" dirty="0">
                <a:latin typeface="Arial"/>
                <a:cs typeface="Arial"/>
              </a:rPr>
              <a:t> </a:t>
            </a:r>
            <a:r>
              <a:rPr sz="1600" dirty="0">
                <a:latin typeface="Calibri"/>
                <a:cs typeface="Calibri"/>
              </a:rPr>
              <a:t>Ce</a:t>
            </a:r>
            <a:r>
              <a:rPr sz="1600" spc="-19" dirty="0">
                <a:latin typeface="Calibri"/>
                <a:cs typeface="Calibri"/>
              </a:rPr>
              <a:t>r</a:t>
            </a:r>
            <a:r>
              <a:rPr sz="1600" spc="-14" dirty="0">
                <a:latin typeface="Calibri"/>
                <a:cs typeface="Calibri"/>
              </a:rPr>
              <a:t>c</a:t>
            </a:r>
            <a:r>
              <a:rPr sz="1600" dirty="0">
                <a:latin typeface="Calibri"/>
                <a:cs typeface="Calibri"/>
              </a:rPr>
              <a:t>a</a:t>
            </a:r>
            <a:r>
              <a:rPr sz="1600" spc="10" dirty="0">
                <a:latin typeface="Calibri"/>
                <a:cs typeface="Calibri"/>
              </a:rPr>
              <a:t> </a:t>
            </a:r>
            <a:r>
              <a:rPr sz="1600" dirty="0">
                <a:latin typeface="Calibri"/>
                <a:cs typeface="Calibri"/>
              </a:rPr>
              <a:t>de </a:t>
            </a:r>
            <a:r>
              <a:rPr sz="1600" spc="-14" dirty="0">
                <a:latin typeface="Calibri"/>
                <a:cs typeface="Calibri"/>
              </a:rPr>
              <a:t>K</a:t>
            </a:r>
            <a:r>
              <a:rPr sz="1600" spc="4" dirty="0">
                <a:latin typeface="Calibri"/>
                <a:cs typeface="Calibri"/>
              </a:rPr>
              <a:t>e</a:t>
            </a:r>
            <a:r>
              <a:rPr sz="1600" spc="-4" dirty="0">
                <a:latin typeface="Calibri"/>
                <a:cs typeface="Calibri"/>
              </a:rPr>
              <a:t>rm</a:t>
            </a:r>
            <a:r>
              <a:rPr sz="1600" dirty="0">
                <a:latin typeface="Calibri"/>
                <a:cs typeface="Calibri"/>
              </a:rPr>
              <a:t>an</a:t>
            </a:r>
            <a:r>
              <a:rPr sz="1600" spc="10" dirty="0">
                <a:latin typeface="Calibri"/>
                <a:cs typeface="Calibri"/>
              </a:rPr>
              <a:t> </a:t>
            </a:r>
            <a:r>
              <a:rPr sz="1600" spc="-4" dirty="0">
                <a:latin typeface="Calibri"/>
                <a:cs typeface="Calibri"/>
              </a:rPr>
              <a:t>e</a:t>
            </a:r>
            <a:r>
              <a:rPr sz="1600" dirty="0">
                <a:latin typeface="Calibri"/>
                <a:cs typeface="Calibri"/>
              </a:rPr>
              <a:t>n</a:t>
            </a:r>
            <a:r>
              <a:rPr sz="1600" spc="4" dirty="0">
                <a:latin typeface="Calibri"/>
                <a:cs typeface="Calibri"/>
              </a:rPr>
              <a:t> l</a:t>
            </a:r>
            <a:r>
              <a:rPr sz="1600" dirty="0">
                <a:latin typeface="Calibri"/>
                <a:cs typeface="Calibri"/>
              </a:rPr>
              <a:t>a</a:t>
            </a:r>
            <a:r>
              <a:rPr sz="1600" spc="15" dirty="0">
                <a:latin typeface="Calibri"/>
                <a:cs typeface="Calibri"/>
              </a:rPr>
              <a:t> </a:t>
            </a:r>
            <a:r>
              <a:rPr sz="1600" dirty="0">
                <a:latin typeface="Calibri"/>
                <a:cs typeface="Calibri"/>
              </a:rPr>
              <a:t>f</a:t>
            </a:r>
            <a:r>
              <a:rPr sz="1600" spc="-25" dirty="0">
                <a:latin typeface="Calibri"/>
                <a:cs typeface="Calibri"/>
              </a:rPr>
              <a:t>r</a:t>
            </a:r>
            <a:r>
              <a:rPr sz="1600" dirty="0">
                <a:latin typeface="Calibri"/>
                <a:cs typeface="Calibri"/>
              </a:rPr>
              <a:t>o</a:t>
            </a:r>
            <a:r>
              <a:rPr sz="1600" spc="-14" dirty="0">
                <a:latin typeface="Calibri"/>
                <a:cs typeface="Calibri"/>
              </a:rPr>
              <a:t>n</a:t>
            </a:r>
            <a:r>
              <a:rPr sz="1600" spc="-9" dirty="0">
                <a:latin typeface="Calibri"/>
                <a:cs typeface="Calibri"/>
              </a:rPr>
              <a:t>t</a:t>
            </a:r>
            <a:r>
              <a:rPr sz="1600" dirty="0">
                <a:latin typeface="Calibri"/>
                <a:cs typeface="Calibri"/>
              </a:rPr>
              <a:t>e</a:t>
            </a:r>
            <a:r>
              <a:rPr sz="1600" spc="-44" dirty="0">
                <a:latin typeface="Calibri"/>
                <a:cs typeface="Calibri"/>
              </a:rPr>
              <a:t>r</a:t>
            </a:r>
            <a:r>
              <a:rPr sz="1600" dirty="0">
                <a:latin typeface="Calibri"/>
                <a:cs typeface="Calibri"/>
              </a:rPr>
              <a:t>a</a:t>
            </a:r>
            <a:r>
              <a:rPr sz="1600" spc="1" dirty="0">
                <a:latin typeface="Calibri"/>
                <a:cs typeface="Calibri"/>
              </a:rPr>
              <a:t> </a:t>
            </a:r>
            <a:r>
              <a:rPr sz="1600" dirty="0">
                <a:latin typeface="Calibri"/>
                <a:cs typeface="Calibri"/>
              </a:rPr>
              <a:t>del</a:t>
            </a:r>
            <a:r>
              <a:rPr sz="1600" spc="36" dirty="0">
                <a:latin typeface="Calibri"/>
                <a:cs typeface="Calibri"/>
              </a:rPr>
              <a:t> </a:t>
            </a:r>
            <a:r>
              <a:rPr sz="1600" dirty="0">
                <a:latin typeface="Calibri"/>
                <a:cs typeface="Calibri"/>
              </a:rPr>
              <a:t>e</a:t>
            </a:r>
            <a:r>
              <a:rPr sz="1600" spc="-14" dirty="0">
                <a:latin typeface="Calibri"/>
                <a:cs typeface="Calibri"/>
              </a:rPr>
              <a:t>s</a:t>
            </a:r>
            <a:r>
              <a:rPr sz="1600" spc="-9" dirty="0">
                <a:latin typeface="Calibri"/>
                <a:cs typeface="Calibri"/>
              </a:rPr>
              <a:t>t</a:t>
            </a:r>
            <a:r>
              <a:rPr sz="1600" dirty="0">
                <a:latin typeface="Calibri"/>
                <a:cs typeface="Calibri"/>
              </a:rPr>
              <a:t>e</a:t>
            </a:r>
            <a:r>
              <a:rPr sz="1600" spc="7" dirty="0">
                <a:latin typeface="Calibri"/>
                <a:cs typeface="Calibri"/>
              </a:rPr>
              <a:t> </a:t>
            </a:r>
            <a:r>
              <a:rPr sz="1600" dirty="0">
                <a:latin typeface="Calibri"/>
                <a:cs typeface="Calibri"/>
              </a:rPr>
              <a:t>i</a:t>
            </a:r>
            <a:r>
              <a:rPr sz="1600" spc="-34" dirty="0">
                <a:latin typeface="Calibri"/>
                <a:cs typeface="Calibri"/>
              </a:rPr>
              <a:t>r</a:t>
            </a:r>
            <a:r>
              <a:rPr sz="1600" dirty="0">
                <a:latin typeface="Calibri"/>
                <a:cs typeface="Calibri"/>
              </a:rPr>
              <a:t>an</a:t>
            </a:r>
            <a:r>
              <a:rPr sz="1600" spc="4" dirty="0">
                <a:latin typeface="Calibri"/>
                <a:cs typeface="Calibri"/>
              </a:rPr>
              <a:t>í</a:t>
            </a:r>
            <a:r>
              <a:rPr sz="1600" dirty="0">
                <a:latin typeface="Calibri"/>
                <a:cs typeface="Calibri"/>
              </a:rPr>
              <a:t>,</a:t>
            </a:r>
            <a:r>
              <a:rPr sz="1600" spc="1" dirty="0">
                <a:latin typeface="Calibri"/>
                <a:cs typeface="Calibri"/>
              </a:rPr>
              <a:t> </a:t>
            </a:r>
            <a:r>
              <a:rPr sz="1600" dirty="0">
                <a:latin typeface="Calibri"/>
                <a:cs typeface="Calibri"/>
              </a:rPr>
              <a:t>o</a:t>
            </a:r>
            <a:r>
              <a:rPr sz="1600" spc="-14" dirty="0">
                <a:latin typeface="Calibri"/>
                <a:cs typeface="Calibri"/>
              </a:rPr>
              <a:t>b</a:t>
            </a:r>
            <a:r>
              <a:rPr sz="1600" dirty="0">
                <a:latin typeface="Calibri"/>
                <a:cs typeface="Calibri"/>
              </a:rPr>
              <a:t>s</a:t>
            </a:r>
            <a:r>
              <a:rPr sz="1600" spc="4" dirty="0">
                <a:latin typeface="Calibri"/>
                <a:cs typeface="Calibri"/>
              </a:rPr>
              <a:t>e</a:t>
            </a:r>
            <a:r>
              <a:rPr sz="1600" spc="14" dirty="0">
                <a:latin typeface="Calibri"/>
                <a:cs typeface="Calibri"/>
              </a:rPr>
              <a:t>r</a:t>
            </a:r>
            <a:r>
              <a:rPr sz="1600" dirty="0">
                <a:latin typeface="Calibri"/>
                <a:cs typeface="Calibri"/>
              </a:rPr>
              <a:t>vó </a:t>
            </a:r>
            <a:endParaRPr sz="1600">
              <a:latin typeface="Calibri"/>
              <a:cs typeface="Calibri"/>
            </a:endParaRPr>
          </a:p>
          <a:p>
            <a:pPr marL="264540" marR="52900" algn="just">
              <a:lnSpc>
                <a:spcPts val="1958"/>
              </a:lnSpc>
              <a:spcBef>
                <a:spcPts val="105"/>
              </a:spcBef>
            </a:pPr>
            <a:r>
              <a:rPr sz="1600" b="1" spc="4" dirty="0">
                <a:solidFill>
                  <a:srgbClr val="FF0000"/>
                </a:solidFill>
                <a:latin typeface="Calibri"/>
                <a:cs typeface="Calibri"/>
              </a:rPr>
              <a:t>A</a:t>
            </a:r>
            <a:r>
              <a:rPr sz="1600" b="1" spc="-4" dirty="0">
                <a:solidFill>
                  <a:srgbClr val="FF0000"/>
                </a:solidFill>
                <a:latin typeface="Calibri"/>
                <a:cs typeface="Calibri"/>
              </a:rPr>
              <a:t>u</a:t>
            </a:r>
            <a:r>
              <a:rPr sz="1600" b="1" dirty="0">
                <a:solidFill>
                  <a:srgbClr val="FF0000"/>
                </a:solidFill>
                <a:latin typeface="Calibri"/>
                <a:cs typeface="Calibri"/>
              </a:rPr>
              <a:t>s</a:t>
            </a:r>
            <a:r>
              <a:rPr sz="1600" b="1" spc="9" dirty="0">
                <a:solidFill>
                  <a:srgbClr val="FF0000"/>
                </a:solidFill>
                <a:latin typeface="Calibri"/>
                <a:cs typeface="Calibri"/>
              </a:rPr>
              <a:t>e</a:t>
            </a:r>
            <a:r>
              <a:rPr sz="1600" b="1" spc="-4" dirty="0">
                <a:solidFill>
                  <a:srgbClr val="FF0000"/>
                </a:solidFill>
                <a:latin typeface="Calibri"/>
                <a:cs typeface="Calibri"/>
              </a:rPr>
              <a:t>n</a:t>
            </a:r>
            <a:r>
              <a:rPr sz="1600" b="1" dirty="0">
                <a:solidFill>
                  <a:srgbClr val="FF0000"/>
                </a:solidFill>
                <a:latin typeface="Calibri"/>
                <a:cs typeface="Calibri"/>
              </a:rPr>
              <a:t>cia</a:t>
            </a:r>
            <a:r>
              <a:rPr sz="1600" b="1" spc="15" dirty="0">
                <a:solidFill>
                  <a:srgbClr val="FF0000"/>
                </a:solidFill>
                <a:latin typeface="Calibri"/>
                <a:cs typeface="Calibri"/>
              </a:rPr>
              <a:t> </a:t>
            </a:r>
            <a:r>
              <a:rPr sz="1600" b="1" spc="-4" dirty="0">
                <a:solidFill>
                  <a:srgbClr val="FF0000"/>
                </a:solidFill>
                <a:latin typeface="Calibri"/>
                <a:cs typeface="Calibri"/>
              </a:rPr>
              <a:t>d</a:t>
            </a:r>
            <a:r>
              <a:rPr sz="1600" b="1" dirty="0">
                <a:solidFill>
                  <a:srgbClr val="FF0000"/>
                </a:solidFill>
                <a:latin typeface="Calibri"/>
                <a:cs typeface="Calibri"/>
              </a:rPr>
              <a:t>e</a:t>
            </a:r>
            <a:r>
              <a:rPr sz="1600" b="1" spc="53" dirty="0">
                <a:solidFill>
                  <a:srgbClr val="FF0000"/>
                </a:solidFill>
                <a:latin typeface="Calibri"/>
                <a:cs typeface="Calibri"/>
              </a:rPr>
              <a:t> </a:t>
            </a:r>
            <a:r>
              <a:rPr sz="1600" b="1" spc="-4" dirty="0">
                <a:solidFill>
                  <a:srgbClr val="FF0000"/>
                </a:solidFill>
                <a:latin typeface="Calibri"/>
                <a:cs typeface="Calibri"/>
              </a:rPr>
              <a:t>b</a:t>
            </a:r>
            <a:r>
              <a:rPr sz="1600" b="1" dirty="0">
                <a:solidFill>
                  <a:srgbClr val="FF0000"/>
                </a:solidFill>
                <a:latin typeface="Calibri"/>
                <a:cs typeface="Calibri"/>
              </a:rPr>
              <a:t>el</a:t>
            </a:r>
            <a:r>
              <a:rPr sz="1600" b="1" spc="4" dirty="0">
                <a:solidFill>
                  <a:srgbClr val="FF0000"/>
                </a:solidFill>
                <a:latin typeface="Calibri"/>
                <a:cs typeface="Calibri"/>
              </a:rPr>
              <a:t>i</a:t>
            </a:r>
            <a:r>
              <a:rPr sz="1600" b="1" spc="-4" dirty="0">
                <a:solidFill>
                  <a:srgbClr val="FF0000"/>
                </a:solidFill>
                <a:latin typeface="Calibri"/>
                <a:cs typeface="Calibri"/>
              </a:rPr>
              <a:t>c</a:t>
            </a:r>
            <a:r>
              <a:rPr sz="1600" b="1" spc="4" dirty="0">
                <a:solidFill>
                  <a:srgbClr val="FF0000"/>
                </a:solidFill>
                <a:latin typeface="Calibri"/>
                <a:cs typeface="Calibri"/>
              </a:rPr>
              <a:t>o</a:t>
            </a:r>
            <a:r>
              <a:rPr sz="1600" b="1" dirty="0">
                <a:solidFill>
                  <a:srgbClr val="FF0000"/>
                </a:solidFill>
                <a:latin typeface="Calibri"/>
                <a:cs typeface="Calibri"/>
              </a:rPr>
              <a:t>sidad</a:t>
            </a:r>
            <a:r>
              <a:rPr sz="1600" b="1" spc="-15" dirty="0">
                <a:solidFill>
                  <a:srgbClr val="FF0000"/>
                </a:solidFill>
                <a:latin typeface="Calibri"/>
                <a:cs typeface="Calibri"/>
              </a:rPr>
              <a:t> </a:t>
            </a:r>
            <a:r>
              <a:rPr sz="1600" b="1" spc="4" dirty="0">
                <a:solidFill>
                  <a:srgbClr val="FF0000"/>
                </a:solidFill>
                <a:latin typeface="Calibri"/>
                <a:cs typeface="Calibri"/>
              </a:rPr>
              <a:t>e</a:t>
            </a:r>
            <a:r>
              <a:rPr sz="1600" b="1" dirty="0">
                <a:solidFill>
                  <a:srgbClr val="FF0000"/>
                </a:solidFill>
                <a:latin typeface="Calibri"/>
                <a:cs typeface="Calibri"/>
              </a:rPr>
              <a:t>n</a:t>
            </a:r>
            <a:r>
              <a:rPr sz="1600" b="1" spc="48" dirty="0">
                <a:solidFill>
                  <a:srgbClr val="FF0000"/>
                </a:solidFill>
                <a:latin typeface="Calibri"/>
                <a:cs typeface="Calibri"/>
              </a:rPr>
              <a:t> </a:t>
            </a:r>
            <a:r>
              <a:rPr sz="1600" b="1" spc="4" dirty="0">
                <a:solidFill>
                  <a:srgbClr val="FF0000"/>
                </a:solidFill>
                <a:latin typeface="Calibri"/>
                <a:cs typeface="Calibri"/>
              </a:rPr>
              <a:t>l</a:t>
            </a:r>
            <a:r>
              <a:rPr sz="1600" b="1" dirty="0">
                <a:solidFill>
                  <a:srgbClr val="FF0000"/>
                </a:solidFill>
                <a:latin typeface="Calibri"/>
                <a:cs typeface="Calibri"/>
              </a:rPr>
              <a:t>a</a:t>
            </a:r>
            <a:r>
              <a:rPr sz="1600" b="1" spc="53" dirty="0">
                <a:solidFill>
                  <a:srgbClr val="FF0000"/>
                </a:solidFill>
                <a:latin typeface="Calibri"/>
                <a:cs typeface="Calibri"/>
              </a:rPr>
              <a:t> </a:t>
            </a:r>
            <a:r>
              <a:rPr sz="1600" b="1" dirty="0">
                <a:solidFill>
                  <a:srgbClr val="FF0000"/>
                </a:solidFill>
                <a:latin typeface="Calibri"/>
                <a:cs typeface="Calibri"/>
              </a:rPr>
              <a:t>tri</a:t>
            </a:r>
            <a:r>
              <a:rPr sz="1600" b="1" spc="4" dirty="0">
                <a:solidFill>
                  <a:srgbClr val="FF0000"/>
                </a:solidFill>
                <a:latin typeface="Calibri"/>
                <a:cs typeface="Calibri"/>
              </a:rPr>
              <a:t>b</a:t>
            </a:r>
            <a:r>
              <a:rPr sz="1600" b="1" spc="-4" dirty="0">
                <a:solidFill>
                  <a:srgbClr val="FF0000"/>
                </a:solidFill>
                <a:latin typeface="Calibri"/>
                <a:cs typeface="Calibri"/>
              </a:rPr>
              <a:t>u</a:t>
            </a:r>
            <a:r>
              <a:rPr sz="1600" dirty="0">
                <a:latin typeface="Calibri"/>
                <a:cs typeface="Calibri"/>
              </a:rPr>
              <a:t>,</a:t>
            </a:r>
            <a:r>
              <a:rPr sz="1600" spc="33" dirty="0">
                <a:latin typeface="Calibri"/>
                <a:cs typeface="Calibri"/>
              </a:rPr>
              <a:t> </a:t>
            </a:r>
            <a:r>
              <a:rPr sz="1600" dirty="0">
                <a:latin typeface="Calibri"/>
                <a:cs typeface="Calibri"/>
              </a:rPr>
              <a:t>que</a:t>
            </a:r>
            <a:r>
              <a:rPr sz="1600" spc="30" dirty="0">
                <a:latin typeface="Calibri"/>
                <a:cs typeface="Calibri"/>
              </a:rPr>
              <a:t> </a:t>
            </a:r>
            <a:r>
              <a:rPr sz="1600" spc="-4" dirty="0">
                <a:latin typeface="Calibri"/>
                <a:cs typeface="Calibri"/>
              </a:rPr>
              <a:t>é</a:t>
            </a:r>
            <a:r>
              <a:rPr sz="1600" dirty="0">
                <a:latin typeface="Calibri"/>
                <a:cs typeface="Calibri"/>
              </a:rPr>
              <a:t>l</a:t>
            </a:r>
            <a:r>
              <a:rPr sz="1600" spc="53" dirty="0">
                <a:latin typeface="Calibri"/>
                <a:cs typeface="Calibri"/>
              </a:rPr>
              <a:t> </a:t>
            </a:r>
            <a:r>
              <a:rPr sz="1600" spc="-9" dirty="0">
                <a:latin typeface="Calibri"/>
                <a:cs typeface="Calibri"/>
              </a:rPr>
              <a:t>a</a:t>
            </a:r>
            <a:r>
              <a:rPr sz="1600" spc="4" dirty="0">
                <a:latin typeface="Calibri"/>
                <a:cs typeface="Calibri"/>
              </a:rPr>
              <a:t>t</a:t>
            </a:r>
            <a:r>
              <a:rPr sz="1600" spc="-4" dirty="0">
                <a:latin typeface="Calibri"/>
                <a:cs typeface="Calibri"/>
              </a:rPr>
              <a:t>r</a:t>
            </a:r>
            <a:r>
              <a:rPr sz="1600" spc="4" dirty="0">
                <a:latin typeface="Calibri"/>
                <a:cs typeface="Calibri"/>
              </a:rPr>
              <a:t>i</a:t>
            </a:r>
            <a:r>
              <a:rPr sz="1600" dirty="0">
                <a:latin typeface="Calibri"/>
                <a:cs typeface="Calibri"/>
              </a:rPr>
              <a:t>bu</a:t>
            </a:r>
            <a:r>
              <a:rPr sz="1600" spc="-25" dirty="0">
                <a:latin typeface="Calibri"/>
                <a:cs typeface="Calibri"/>
              </a:rPr>
              <a:t>y</a:t>
            </a:r>
            <a:r>
              <a:rPr sz="1600" dirty="0">
                <a:latin typeface="Calibri"/>
                <a:cs typeface="Calibri"/>
              </a:rPr>
              <a:t>ó</a:t>
            </a:r>
            <a:r>
              <a:rPr sz="1600" spc="25" dirty="0">
                <a:latin typeface="Calibri"/>
                <a:cs typeface="Calibri"/>
              </a:rPr>
              <a:t> </a:t>
            </a:r>
            <a:r>
              <a:rPr sz="1600" dirty="0">
                <a:latin typeface="Calibri"/>
                <a:cs typeface="Calibri"/>
              </a:rPr>
              <a:t>a </a:t>
            </a:r>
            <a:endParaRPr sz="1600">
              <a:latin typeface="Calibri"/>
              <a:cs typeface="Calibri"/>
            </a:endParaRPr>
          </a:p>
          <a:p>
            <a:pPr marL="264540" marR="52900" algn="just">
              <a:lnSpc>
                <a:spcPts val="1953"/>
              </a:lnSpc>
              <a:spcBef>
                <a:spcPts val="105"/>
              </a:spcBef>
            </a:pPr>
            <a:r>
              <a:rPr sz="1600" spc="4" dirty="0">
                <a:latin typeface="Calibri"/>
                <a:cs typeface="Calibri"/>
              </a:rPr>
              <a:t>l</a:t>
            </a:r>
            <a:r>
              <a:rPr sz="1600" dirty="0">
                <a:latin typeface="Calibri"/>
                <a:cs typeface="Calibri"/>
              </a:rPr>
              <a:t>a</a:t>
            </a:r>
            <a:r>
              <a:rPr sz="1600" spc="-21" dirty="0">
                <a:latin typeface="Calibri"/>
                <a:cs typeface="Calibri"/>
              </a:rPr>
              <a:t> </a:t>
            </a:r>
            <a:r>
              <a:rPr sz="1600" dirty="0">
                <a:latin typeface="Calibri"/>
                <a:cs typeface="Calibri"/>
              </a:rPr>
              <a:t>na</a:t>
            </a:r>
            <a:r>
              <a:rPr sz="1600" spc="4" dirty="0">
                <a:latin typeface="Calibri"/>
                <a:cs typeface="Calibri"/>
              </a:rPr>
              <a:t>t</a:t>
            </a:r>
            <a:r>
              <a:rPr sz="1600" dirty="0">
                <a:latin typeface="Calibri"/>
                <a:cs typeface="Calibri"/>
              </a:rPr>
              <a:t>u</a:t>
            </a:r>
            <a:r>
              <a:rPr sz="1600" spc="-34" dirty="0">
                <a:latin typeface="Calibri"/>
                <a:cs typeface="Calibri"/>
              </a:rPr>
              <a:t>r</a:t>
            </a:r>
            <a:r>
              <a:rPr sz="1600" spc="4" dirty="0">
                <a:latin typeface="Calibri"/>
                <a:cs typeface="Calibri"/>
              </a:rPr>
              <a:t>al</a:t>
            </a:r>
            <a:r>
              <a:rPr sz="1600" spc="-9" dirty="0">
                <a:latin typeface="Calibri"/>
                <a:cs typeface="Calibri"/>
              </a:rPr>
              <a:t>e</a:t>
            </a:r>
            <a:r>
              <a:rPr sz="1600" spc="-14" dirty="0">
                <a:latin typeface="Calibri"/>
                <a:cs typeface="Calibri"/>
              </a:rPr>
              <a:t>z</a:t>
            </a:r>
            <a:r>
              <a:rPr sz="1600" dirty="0">
                <a:latin typeface="Calibri"/>
                <a:cs typeface="Calibri"/>
              </a:rPr>
              <a:t>a</a:t>
            </a:r>
            <a:r>
              <a:rPr sz="1600" spc="-88" dirty="0">
                <a:latin typeface="Calibri"/>
                <a:cs typeface="Calibri"/>
              </a:rPr>
              <a:t> </a:t>
            </a:r>
            <a:r>
              <a:rPr sz="1600" dirty="0">
                <a:latin typeface="Calibri"/>
                <a:cs typeface="Calibri"/>
              </a:rPr>
              <a:t>del</a:t>
            </a:r>
            <a:r>
              <a:rPr sz="1600" spc="-29" dirty="0">
                <a:latin typeface="Calibri"/>
                <a:cs typeface="Calibri"/>
              </a:rPr>
              <a:t> </a:t>
            </a:r>
            <a:r>
              <a:rPr sz="1600" dirty="0">
                <a:latin typeface="Calibri"/>
                <a:cs typeface="Calibri"/>
              </a:rPr>
              <a:t>suel</a:t>
            </a:r>
            <a:r>
              <a:rPr sz="1600" spc="4" dirty="0">
                <a:latin typeface="Calibri"/>
                <a:cs typeface="Calibri"/>
              </a:rPr>
              <a:t>o</a:t>
            </a:r>
            <a:r>
              <a:rPr sz="1600" dirty="0">
                <a:latin typeface="Calibri"/>
                <a:cs typeface="Calibri"/>
              </a:rPr>
              <a:t>.</a:t>
            </a:r>
            <a:endParaRPr sz="1600">
              <a:latin typeface="Calibri"/>
              <a:cs typeface="Calibri"/>
            </a:endParaRPr>
          </a:p>
          <a:p>
            <a:pPr marL="92328">
              <a:lnSpc>
                <a:spcPts val="1945"/>
              </a:lnSpc>
              <a:spcBef>
                <a:spcPts val="202"/>
              </a:spcBef>
            </a:pPr>
            <a:r>
              <a:rPr sz="2400" baseline="1811" dirty="0">
                <a:latin typeface="Arial"/>
                <a:cs typeface="Arial"/>
              </a:rPr>
              <a:t>•</a:t>
            </a:r>
            <a:r>
              <a:rPr sz="2400" spc="347" baseline="1811" dirty="0">
                <a:latin typeface="Arial"/>
                <a:cs typeface="Arial"/>
              </a:rPr>
              <a:t> </a:t>
            </a:r>
            <a:r>
              <a:rPr sz="2400" baseline="1706" dirty="0">
                <a:latin typeface="Calibri"/>
                <a:cs typeface="Calibri"/>
              </a:rPr>
              <a:t>M</a:t>
            </a:r>
            <a:r>
              <a:rPr sz="2400" spc="4" baseline="1706" dirty="0">
                <a:latin typeface="Calibri"/>
                <a:cs typeface="Calibri"/>
              </a:rPr>
              <a:t>a</a:t>
            </a:r>
            <a:r>
              <a:rPr sz="2400" spc="-29" baseline="1706" dirty="0">
                <a:latin typeface="Calibri"/>
                <a:cs typeface="Calibri"/>
              </a:rPr>
              <a:t>r</a:t>
            </a:r>
            <a:r>
              <a:rPr sz="2400" spc="-14" baseline="1706" dirty="0">
                <a:latin typeface="Calibri"/>
                <a:cs typeface="Calibri"/>
              </a:rPr>
              <a:t>c</a:t>
            </a:r>
            <a:r>
              <a:rPr sz="2400" baseline="1706" dirty="0">
                <a:latin typeface="Calibri"/>
                <a:cs typeface="Calibri"/>
              </a:rPr>
              <a:t>o</a:t>
            </a:r>
            <a:r>
              <a:rPr sz="2400" spc="-27" baseline="1706" dirty="0">
                <a:latin typeface="Calibri"/>
                <a:cs typeface="Calibri"/>
              </a:rPr>
              <a:t> </a:t>
            </a:r>
            <a:r>
              <a:rPr sz="2400" spc="-19" baseline="1706" dirty="0">
                <a:latin typeface="Calibri"/>
                <a:cs typeface="Calibri"/>
              </a:rPr>
              <a:t>P</a:t>
            </a:r>
            <a:r>
              <a:rPr sz="2400" baseline="1706" dirty="0">
                <a:latin typeface="Calibri"/>
                <a:cs typeface="Calibri"/>
              </a:rPr>
              <a:t>olo</a:t>
            </a:r>
            <a:r>
              <a:rPr sz="2400" spc="-18" baseline="1706" dirty="0">
                <a:latin typeface="Calibri"/>
                <a:cs typeface="Calibri"/>
              </a:rPr>
              <a:t> </a:t>
            </a:r>
            <a:r>
              <a:rPr sz="2400" spc="4" baseline="1706" dirty="0">
                <a:latin typeface="Calibri"/>
                <a:cs typeface="Calibri"/>
              </a:rPr>
              <a:t>i</a:t>
            </a:r>
            <a:r>
              <a:rPr sz="2400" baseline="1706" dirty="0">
                <a:latin typeface="Calibri"/>
                <a:cs typeface="Calibri"/>
              </a:rPr>
              <a:t>mp</a:t>
            </a:r>
            <a:r>
              <a:rPr sz="2400" spc="4" baseline="1706" dirty="0">
                <a:latin typeface="Calibri"/>
                <a:cs typeface="Calibri"/>
              </a:rPr>
              <a:t>o</a:t>
            </a:r>
            <a:r>
              <a:rPr sz="2400" spc="-4" baseline="1706" dirty="0">
                <a:latin typeface="Calibri"/>
                <a:cs typeface="Calibri"/>
              </a:rPr>
              <a:t>r</a:t>
            </a:r>
            <a:r>
              <a:rPr sz="2400" spc="4" baseline="1706" dirty="0">
                <a:latin typeface="Calibri"/>
                <a:cs typeface="Calibri"/>
              </a:rPr>
              <a:t>t</a:t>
            </a:r>
            <a:r>
              <a:rPr sz="2400" baseline="1706" dirty="0">
                <a:latin typeface="Calibri"/>
                <a:cs typeface="Calibri"/>
              </a:rPr>
              <a:t>ó</a:t>
            </a:r>
            <a:r>
              <a:rPr sz="2400" spc="-32" baseline="1706" dirty="0">
                <a:latin typeface="Calibri"/>
                <a:cs typeface="Calibri"/>
              </a:rPr>
              <a:t> </a:t>
            </a:r>
            <a:r>
              <a:rPr sz="2400" baseline="1706" dirty="0">
                <a:latin typeface="Calibri"/>
                <a:cs typeface="Calibri"/>
              </a:rPr>
              <a:t>sue</a:t>
            </a:r>
            <a:r>
              <a:rPr sz="2400" spc="14" baseline="1706" dirty="0">
                <a:latin typeface="Calibri"/>
                <a:cs typeface="Calibri"/>
              </a:rPr>
              <a:t>l</a:t>
            </a:r>
            <a:r>
              <a:rPr sz="2400" baseline="1706" dirty="0">
                <a:latin typeface="Calibri"/>
                <a:cs typeface="Calibri"/>
              </a:rPr>
              <a:t>o</a:t>
            </a:r>
            <a:r>
              <a:rPr sz="2400" spc="-24" baseline="1706" dirty="0">
                <a:latin typeface="Calibri"/>
                <a:cs typeface="Calibri"/>
              </a:rPr>
              <a:t> </a:t>
            </a:r>
            <a:r>
              <a:rPr sz="2400" baseline="1706" dirty="0">
                <a:latin typeface="Calibri"/>
                <a:cs typeface="Calibri"/>
              </a:rPr>
              <a:t>p</a:t>
            </a:r>
            <a:r>
              <a:rPr sz="2400" spc="9" baseline="1706" dirty="0">
                <a:latin typeface="Calibri"/>
                <a:cs typeface="Calibri"/>
              </a:rPr>
              <a:t>a</a:t>
            </a:r>
            <a:r>
              <a:rPr sz="2400" spc="-39" baseline="1706" dirty="0">
                <a:latin typeface="Calibri"/>
                <a:cs typeface="Calibri"/>
              </a:rPr>
              <a:t>r</a:t>
            </a:r>
            <a:r>
              <a:rPr sz="2400" baseline="1706" dirty="0">
                <a:latin typeface="Calibri"/>
                <a:cs typeface="Calibri"/>
              </a:rPr>
              <a:t>a</a:t>
            </a:r>
            <a:r>
              <a:rPr sz="2400" spc="-19" baseline="1706" dirty="0">
                <a:latin typeface="Calibri"/>
                <a:cs typeface="Calibri"/>
              </a:rPr>
              <a:t> </a:t>
            </a:r>
            <a:r>
              <a:rPr sz="2400" baseline="1706" dirty="0">
                <a:latin typeface="Calibri"/>
                <a:cs typeface="Calibri"/>
              </a:rPr>
              <a:t>po</a:t>
            </a:r>
            <a:r>
              <a:rPr sz="2400" spc="9" baseline="1706" dirty="0">
                <a:latin typeface="Calibri"/>
                <a:cs typeface="Calibri"/>
              </a:rPr>
              <a:t>ne</a:t>
            </a:r>
            <a:r>
              <a:rPr sz="2400" baseline="1706" dirty="0">
                <a:latin typeface="Calibri"/>
                <a:cs typeface="Calibri"/>
              </a:rPr>
              <a:t>r</a:t>
            </a:r>
            <a:r>
              <a:rPr sz="2400" spc="-18" baseline="1706" dirty="0">
                <a:latin typeface="Calibri"/>
                <a:cs typeface="Calibri"/>
              </a:rPr>
              <a:t> </a:t>
            </a:r>
            <a:r>
              <a:rPr sz="2400" baseline="1706" dirty="0">
                <a:latin typeface="Calibri"/>
                <a:cs typeface="Calibri"/>
              </a:rPr>
              <a:t>a</a:t>
            </a:r>
            <a:r>
              <a:rPr sz="2400" spc="4" baseline="1706" dirty="0">
                <a:latin typeface="Calibri"/>
                <a:cs typeface="Calibri"/>
              </a:rPr>
              <a:t>l</a:t>
            </a:r>
            <a:r>
              <a:rPr sz="2400" spc="-29" baseline="1706" dirty="0">
                <a:latin typeface="Calibri"/>
                <a:cs typeface="Calibri"/>
              </a:rPr>
              <a:t>r</a:t>
            </a:r>
            <a:r>
              <a:rPr sz="2400" baseline="1706" dirty="0">
                <a:latin typeface="Calibri"/>
                <a:cs typeface="Calibri"/>
              </a:rPr>
              <a:t>ede</a:t>
            </a:r>
            <a:r>
              <a:rPr sz="2400" spc="9" baseline="1706" dirty="0">
                <a:latin typeface="Calibri"/>
                <a:cs typeface="Calibri"/>
              </a:rPr>
              <a:t>do</a:t>
            </a:r>
            <a:r>
              <a:rPr sz="2400" baseline="1706" dirty="0">
                <a:latin typeface="Calibri"/>
                <a:cs typeface="Calibri"/>
              </a:rPr>
              <a:t>r</a:t>
            </a:r>
            <a:r>
              <a:rPr sz="2400" spc="-53" baseline="1706" dirty="0">
                <a:latin typeface="Calibri"/>
                <a:cs typeface="Calibri"/>
              </a:rPr>
              <a:t> </a:t>
            </a:r>
            <a:r>
              <a:rPr sz="2400" baseline="1706" dirty="0">
                <a:latin typeface="Calibri"/>
                <a:cs typeface="Calibri"/>
              </a:rPr>
              <a:t>de</a:t>
            </a:r>
            <a:r>
              <a:rPr sz="2400" spc="-6" baseline="1706" dirty="0">
                <a:latin typeface="Calibri"/>
                <a:cs typeface="Calibri"/>
              </a:rPr>
              <a:t> </a:t>
            </a:r>
            <a:r>
              <a:rPr sz="2400" spc="4" baseline="1706" dirty="0">
                <a:latin typeface="Calibri"/>
                <a:cs typeface="Calibri"/>
              </a:rPr>
              <a:t>l</a:t>
            </a:r>
            <a:r>
              <a:rPr sz="2400" baseline="1706" dirty="0">
                <a:latin typeface="Calibri"/>
                <a:cs typeface="Calibri"/>
              </a:rPr>
              <a:t>as</a:t>
            </a:r>
            <a:endParaRPr sz="1600">
              <a:latin typeface="Calibri"/>
              <a:cs typeface="Calibri"/>
            </a:endParaRPr>
          </a:p>
          <a:p>
            <a:pPr marL="264540">
              <a:lnSpc>
                <a:spcPct val="101725"/>
              </a:lnSpc>
            </a:pPr>
            <a:r>
              <a:rPr sz="1600" spc="4" dirty="0">
                <a:latin typeface="Calibri"/>
                <a:cs typeface="Calibri"/>
              </a:rPr>
              <a:t>ti</a:t>
            </a:r>
            <a:r>
              <a:rPr sz="1600" dirty="0">
                <a:latin typeface="Calibri"/>
                <a:cs typeface="Calibri"/>
              </a:rPr>
              <a:t>end</a:t>
            </a:r>
            <a:r>
              <a:rPr sz="1600" spc="4" dirty="0">
                <a:latin typeface="Calibri"/>
                <a:cs typeface="Calibri"/>
              </a:rPr>
              <a:t>a</a:t>
            </a:r>
            <a:r>
              <a:rPr sz="1600" dirty="0">
                <a:latin typeface="Calibri"/>
                <a:cs typeface="Calibri"/>
              </a:rPr>
              <a:t>s</a:t>
            </a:r>
            <a:r>
              <a:rPr sz="1600" spc="274" dirty="0">
                <a:latin typeface="Calibri"/>
                <a:cs typeface="Calibri"/>
              </a:rPr>
              <a:t> </a:t>
            </a:r>
            <a:r>
              <a:rPr sz="1600" dirty="0">
                <a:latin typeface="Calibri"/>
                <a:cs typeface="Calibri"/>
              </a:rPr>
              <a:t>de</a:t>
            </a:r>
            <a:r>
              <a:rPr sz="1600" spc="290" dirty="0">
                <a:latin typeface="Calibri"/>
                <a:cs typeface="Calibri"/>
              </a:rPr>
              <a:t> </a:t>
            </a:r>
            <a:r>
              <a:rPr sz="1600" spc="4" dirty="0">
                <a:latin typeface="Calibri"/>
                <a:cs typeface="Calibri"/>
              </a:rPr>
              <a:t>l</a:t>
            </a:r>
            <a:r>
              <a:rPr sz="1600" dirty="0">
                <a:latin typeface="Calibri"/>
                <a:cs typeface="Calibri"/>
              </a:rPr>
              <a:t>a</a:t>
            </a:r>
            <a:r>
              <a:rPr sz="1600" spc="305" dirty="0">
                <a:latin typeface="Calibri"/>
                <a:cs typeface="Calibri"/>
              </a:rPr>
              <a:t> </a:t>
            </a:r>
            <a:r>
              <a:rPr sz="1600" spc="4" dirty="0">
                <a:latin typeface="Calibri"/>
                <a:cs typeface="Calibri"/>
              </a:rPr>
              <a:t>t</a:t>
            </a:r>
            <a:r>
              <a:rPr sz="1600" spc="-4" dirty="0">
                <a:latin typeface="Calibri"/>
                <a:cs typeface="Calibri"/>
              </a:rPr>
              <a:t>r</a:t>
            </a:r>
            <a:r>
              <a:rPr sz="1600" spc="4" dirty="0">
                <a:latin typeface="Calibri"/>
                <a:cs typeface="Calibri"/>
              </a:rPr>
              <a:t>i</a:t>
            </a:r>
            <a:r>
              <a:rPr sz="1600" dirty="0">
                <a:latin typeface="Calibri"/>
                <a:cs typeface="Calibri"/>
              </a:rPr>
              <a:t>bu</a:t>
            </a:r>
            <a:r>
              <a:rPr sz="1600" spc="290" dirty="0">
                <a:latin typeface="Calibri"/>
                <a:cs typeface="Calibri"/>
              </a:rPr>
              <a:t> </a:t>
            </a:r>
            <a:r>
              <a:rPr sz="1600" spc="-4" dirty="0">
                <a:latin typeface="Calibri"/>
                <a:cs typeface="Calibri"/>
              </a:rPr>
              <a:t>e</a:t>
            </a:r>
            <a:r>
              <a:rPr sz="1600" dirty="0">
                <a:latin typeface="Calibri"/>
                <a:cs typeface="Calibri"/>
              </a:rPr>
              <a:t>n</a:t>
            </a:r>
            <a:r>
              <a:rPr sz="1600" spc="295" dirty="0">
                <a:latin typeface="Calibri"/>
                <a:cs typeface="Calibri"/>
              </a:rPr>
              <a:t> </a:t>
            </a:r>
            <a:r>
              <a:rPr sz="1600" dirty="0">
                <a:latin typeface="Calibri"/>
                <a:cs typeface="Calibri"/>
              </a:rPr>
              <a:t>un</a:t>
            </a:r>
            <a:r>
              <a:rPr sz="1600" spc="309" dirty="0">
                <a:latin typeface="Calibri"/>
                <a:cs typeface="Calibri"/>
              </a:rPr>
              <a:t> </a:t>
            </a:r>
            <a:r>
              <a:rPr sz="1600" dirty="0">
                <a:latin typeface="Calibri"/>
                <a:cs typeface="Calibri"/>
              </a:rPr>
              <a:t>e</a:t>
            </a:r>
            <a:r>
              <a:rPr sz="1600" spc="-14" dirty="0">
                <a:latin typeface="Calibri"/>
                <a:cs typeface="Calibri"/>
              </a:rPr>
              <a:t>s</a:t>
            </a:r>
            <a:r>
              <a:rPr sz="1600" spc="4" dirty="0">
                <a:latin typeface="Calibri"/>
                <a:cs typeface="Calibri"/>
              </a:rPr>
              <a:t>f</a:t>
            </a:r>
            <a:r>
              <a:rPr sz="1600" dirty="0">
                <a:latin typeface="Calibri"/>
                <a:cs typeface="Calibri"/>
              </a:rPr>
              <a:t>u</a:t>
            </a:r>
            <a:r>
              <a:rPr sz="1600" spc="9" dirty="0">
                <a:latin typeface="Calibri"/>
                <a:cs typeface="Calibri"/>
              </a:rPr>
              <a:t>e</a:t>
            </a:r>
            <a:r>
              <a:rPr sz="1600" spc="-4" dirty="0">
                <a:latin typeface="Calibri"/>
                <a:cs typeface="Calibri"/>
              </a:rPr>
              <a:t>r</a:t>
            </a:r>
            <a:r>
              <a:rPr sz="1600" spc="-19" dirty="0">
                <a:latin typeface="Calibri"/>
                <a:cs typeface="Calibri"/>
              </a:rPr>
              <a:t>z</a:t>
            </a:r>
            <a:r>
              <a:rPr sz="1600" dirty="0">
                <a:latin typeface="Calibri"/>
                <a:cs typeface="Calibri"/>
              </a:rPr>
              <a:t>o</a:t>
            </a:r>
            <a:r>
              <a:rPr sz="1600" spc="270" dirty="0">
                <a:latin typeface="Calibri"/>
                <a:cs typeface="Calibri"/>
              </a:rPr>
              <a:t> </a:t>
            </a:r>
            <a:r>
              <a:rPr sz="1600" dirty="0">
                <a:latin typeface="Calibri"/>
                <a:cs typeface="Calibri"/>
              </a:rPr>
              <a:t>p</a:t>
            </a:r>
            <a:r>
              <a:rPr sz="1600" spc="9" dirty="0">
                <a:latin typeface="Calibri"/>
                <a:cs typeface="Calibri"/>
              </a:rPr>
              <a:t>o</a:t>
            </a:r>
            <a:r>
              <a:rPr sz="1600" dirty="0">
                <a:latin typeface="Calibri"/>
                <a:cs typeface="Calibri"/>
              </a:rPr>
              <a:t>r</a:t>
            </a:r>
            <a:r>
              <a:rPr sz="1600" spc="309" dirty="0">
                <a:latin typeface="Calibri"/>
                <a:cs typeface="Calibri"/>
              </a:rPr>
              <a:t> </a:t>
            </a:r>
            <a:r>
              <a:rPr sz="1600" spc="-14" dirty="0">
                <a:latin typeface="Calibri"/>
                <a:cs typeface="Calibri"/>
              </a:rPr>
              <a:t>r</a:t>
            </a:r>
            <a:r>
              <a:rPr sz="1600" dirty="0">
                <a:latin typeface="Calibri"/>
                <a:cs typeface="Calibri"/>
              </a:rPr>
              <a:t>e</a:t>
            </a:r>
            <a:r>
              <a:rPr sz="1600" spc="-14" dirty="0">
                <a:latin typeface="Calibri"/>
                <a:cs typeface="Calibri"/>
              </a:rPr>
              <a:t>s</a:t>
            </a:r>
            <a:r>
              <a:rPr sz="1600" spc="-19" dirty="0">
                <a:latin typeface="Calibri"/>
                <a:cs typeface="Calibri"/>
              </a:rPr>
              <a:t>t</a:t>
            </a:r>
            <a:r>
              <a:rPr sz="1600" dirty="0">
                <a:latin typeface="Calibri"/>
                <a:cs typeface="Calibri"/>
              </a:rPr>
              <a:t>a</a:t>
            </a:r>
            <a:r>
              <a:rPr sz="1600" spc="4" dirty="0">
                <a:latin typeface="Calibri"/>
                <a:cs typeface="Calibri"/>
              </a:rPr>
              <a:t>u</a:t>
            </a:r>
            <a:r>
              <a:rPr sz="1600" spc="-39" dirty="0">
                <a:latin typeface="Calibri"/>
                <a:cs typeface="Calibri"/>
              </a:rPr>
              <a:t>r</a:t>
            </a:r>
            <a:r>
              <a:rPr sz="1600" dirty="0">
                <a:latin typeface="Calibri"/>
                <a:cs typeface="Calibri"/>
              </a:rPr>
              <a:t>ar</a:t>
            </a:r>
            <a:r>
              <a:rPr sz="1600" spc="271" dirty="0">
                <a:latin typeface="Calibri"/>
                <a:cs typeface="Calibri"/>
              </a:rPr>
              <a:t> </a:t>
            </a:r>
            <a:r>
              <a:rPr sz="1600" dirty="0">
                <a:latin typeface="Calibri"/>
                <a:cs typeface="Calibri"/>
              </a:rPr>
              <a:t>su</a:t>
            </a:r>
            <a:endParaRPr sz="1600">
              <a:latin typeface="Calibri"/>
              <a:cs typeface="Calibri"/>
            </a:endParaRPr>
          </a:p>
          <a:p>
            <a:pPr marL="264540">
              <a:lnSpc>
                <a:spcPct val="101725"/>
              </a:lnSpc>
              <a:spcBef>
                <a:spcPts val="95"/>
              </a:spcBef>
            </a:pPr>
            <a:r>
              <a:rPr sz="1600" dirty="0">
                <a:latin typeface="Calibri"/>
                <a:cs typeface="Calibri"/>
              </a:rPr>
              <a:t>bel</a:t>
            </a:r>
            <a:r>
              <a:rPr sz="1600" spc="4" dirty="0">
                <a:latin typeface="Calibri"/>
                <a:cs typeface="Calibri"/>
              </a:rPr>
              <a:t>i</a:t>
            </a:r>
            <a:r>
              <a:rPr sz="1600" spc="-14" dirty="0">
                <a:latin typeface="Calibri"/>
                <a:cs typeface="Calibri"/>
              </a:rPr>
              <a:t>c</a:t>
            </a:r>
            <a:r>
              <a:rPr sz="1600" dirty="0">
                <a:latin typeface="Calibri"/>
                <a:cs typeface="Calibri"/>
              </a:rPr>
              <a:t>osida</a:t>
            </a:r>
            <a:r>
              <a:rPr sz="1600" spc="9" dirty="0">
                <a:latin typeface="Calibri"/>
                <a:cs typeface="Calibri"/>
              </a:rPr>
              <a:t>d</a:t>
            </a:r>
            <a:r>
              <a:rPr sz="1600" dirty="0">
                <a:latin typeface="Calibri"/>
                <a:cs typeface="Calibri"/>
              </a:rPr>
              <a:t>.</a:t>
            </a:r>
            <a:r>
              <a:rPr sz="1600" spc="-62" dirty="0">
                <a:latin typeface="Calibri"/>
                <a:cs typeface="Calibri"/>
              </a:rPr>
              <a:t> </a:t>
            </a:r>
            <a:r>
              <a:rPr sz="1600" dirty="0">
                <a:latin typeface="Calibri"/>
                <a:cs typeface="Calibri"/>
              </a:rPr>
              <a:t>Su</a:t>
            </a:r>
            <a:r>
              <a:rPr sz="1600" spc="-15" dirty="0">
                <a:latin typeface="Calibri"/>
                <a:cs typeface="Calibri"/>
              </a:rPr>
              <a:t> </a:t>
            </a:r>
            <a:r>
              <a:rPr sz="1600" dirty="0">
                <a:latin typeface="Calibri"/>
                <a:cs typeface="Calibri"/>
              </a:rPr>
              <a:t>e</a:t>
            </a:r>
            <a:r>
              <a:rPr sz="1600" spc="-14" dirty="0">
                <a:latin typeface="Calibri"/>
                <a:cs typeface="Calibri"/>
              </a:rPr>
              <a:t>n</a:t>
            </a:r>
            <a:r>
              <a:rPr sz="1600" spc="-29" dirty="0">
                <a:latin typeface="Calibri"/>
                <a:cs typeface="Calibri"/>
              </a:rPr>
              <a:t>f</a:t>
            </a:r>
            <a:r>
              <a:rPr sz="1600" dirty="0">
                <a:latin typeface="Calibri"/>
                <a:cs typeface="Calibri"/>
              </a:rPr>
              <a:t>oque</a:t>
            </a:r>
            <a:r>
              <a:rPr sz="1600" spc="-39" dirty="0">
                <a:latin typeface="Calibri"/>
                <a:cs typeface="Calibri"/>
              </a:rPr>
              <a:t> </a:t>
            </a:r>
            <a:r>
              <a:rPr sz="1600" dirty="0">
                <a:latin typeface="Calibri"/>
                <a:cs typeface="Calibri"/>
              </a:rPr>
              <a:t>de</a:t>
            </a:r>
            <a:r>
              <a:rPr sz="1600" spc="-9" dirty="0">
                <a:latin typeface="Calibri"/>
                <a:cs typeface="Calibri"/>
              </a:rPr>
              <a:t>m</a:t>
            </a:r>
            <a:r>
              <a:rPr sz="1600" dirty="0">
                <a:latin typeface="Calibri"/>
                <a:cs typeface="Calibri"/>
              </a:rPr>
              <a:t>o</a:t>
            </a:r>
            <a:r>
              <a:rPr sz="1600" spc="-14" dirty="0">
                <a:latin typeface="Calibri"/>
                <a:cs typeface="Calibri"/>
              </a:rPr>
              <a:t>s</a:t>
            </a:r>
            <a:r>
              <a:rPr sz="1600" dirty="0">
                <a:latin typeface="Calibri"/>
                <a:cs typeface="Calibri"/>
              </a:rPr>
              <a:t>t</a:t>
            </a:r>
            <a:r>
              <a:rPr sz="1600" spc="-25" dirty="0">
                <a:latin typeface="Calibri"/>
                <a:cs typeface="Calibri"/>
              </a:rPr>
              <a:t>r</a:t>
            </a:r>
            <a:r>
              <a:rPr sz="1600" dirty="0">
                <a:latin typeface="Calibri"/>
                <a:cs typeface="Calibri"/>
              </a:rPr>
              <a:t>ó</a:t>
            </a:r>
            <a:r>
              <a:rPr sz="1600" spc="-17" dirty="0">
                <a:latin typeface="Calibri"/>
                <a:cs typeface="Calibri"/>
              </a:rPr>
              <a:t> </a:t>
            </a:r>
            <a:r>
              <a:rPr sz="1600" dirty="0">
                <a:latin typeface="Calibri"/>
                <a:cs typeface="Calibri"/>
              </a:rPr>
              <a:t>s</a:t>
            </a:r>
            <a:r>
              <a:rPr sz="1600" spc="-4" dirty="0">
                <a:latin typeface="Calibri"/>
                <a:cs typeface="Calibri"/>
              </a:rPr>
              <a:t>e</a:t>
            </a:r>
            <a:r>
              <a:rPr sz="1600" dirty="0">
                <a:latin typeface="Calibri"/>
                <a:cs typeface="Calibri"/>
              </a:rPr>
              <a:t>r </a:t>
            </a:r>
            <a:r>
              <a:rPr sz="1600" spc="-14" dirty="0">
                <a:latin typeface="Calibri"/>
                <a:cs typeface="Calibri"/>
              </a:rPr>
              <a:t>e</a:t>
            </a:r>
            <a:r>
              <a:rPr sz="1600" spc="-29" dirty="0">
                <a:latin typeface="Calibri"/>
                <a:cs typeface="Calibri"/>
              </a:rPr>
              <a:t>f</a:t>
            </a:r>
            <a:r>
              <a:rPr sz="1600" dirty="0">
                <a:latin typeface="Calibri"/>
                <a:cs typeface="Calibri"/>
              </a:rPr>
              <a:t>e</a:t>
            </a:r>
            <a:r>
              <a:rPr sz="1600" spc="-4" dirty="0">
                <a:latin typeface="Calibri"/>
                <a:cs typeface="Calibri"/>
              </a:rPr>
              <a:t>c</a:t>
            </a:r>
            <a:r>
              <a:rPr sz="1600" dirty="0">
                <a:latin typeface="Calibri"/>
                <a:cs typeface="Calibri"/>
              </a:rPr>
              <a:t>t</a:t>
            </a:r>
            <a:r>
              <a:rPr sz="1600" spc="9" dirty="0">
                <a:latin typeface="Calibri"/>
                <a:cs typeface="Calibri"/>
              </a:rPr>
              <a:t>i</a:t>
            </a:r>
            <a:r>
              <a:rPr sz="1600" spc="-14" dirty="0">
                <a:latin typeface="Calibri"/>
                <a:cs typeface="Calibri"/>
              </a:rPr>
              <a:t>v</a:t>
            </a:r>
            <a:r>
              <a:rPr sz="1600" dirty="0">
                <a:latin typeface="Calibri"/>
                <a:cs typeface="Calibri"/>
              </a:rPr>
              <a:t>o.</a:t>
            </a:r>
            <a:r>
              <a:rPr sz="1600" spc="-13" dirty="0">
                <a:latin typeface="Calibri"/>
                <a:cs typeface="Calibri"/>
              </a:rPr>
              <a:t> </a:t>
            </a:r>
            <a:r>
              <a:rPr sz="1600" b="1" spc="-4" dirty="0">
                <a:solidFill>
                  <a:srgbClr val="FF0000"/>
                </a:solidFill>
                <a:latin typeface="Calibri"/>
                <a:cs typeface="Calibri"/>
              </a:rPr>
              <a:t>M</a:t>
            </a:r>
            <a:r>
              <a:rPr sz="1600" b="1" dirty="0">
                <a:solidFill>
                  <a:srgbClr val="FF0000"/>
                </a:solidFill>
                <a:latin typeface="Calibri"/>
                <a:cs typeface="Calibri"/>
              </a:rPr>
              <a:t>g</a:t>
            </a:r>
            <a:r>
              <a:rPr sz="1600" b="1" spc="-11" dirty="0">
                <a:solidFill>
                  <a:srgbClr val="FF0000"/>
                </a:solidFill>
                <a:latin typeface="Calibri"/>
                <a:cs typeface="Calibri"/>
              </a:rPr>
              <a:t> </a:t>
            </a:r>
            <a:r>
              <a:rPr sz="1600" b="1" spc="-4" dirty="0">
                <a:solidFill>
                  <a:srgbClr val="FF0000"/>
                </a:solidFill>
                <a:latin typeface="Calibri"/>
                <a:cs typeface="Calibri"/>
              </a:rPr>
              <a:t>(</a:t>
            </a:r>
            <a:r>
              <a:rPr sz="1600" b="1" dirty="0">
                <a:solidFill>
                  <a:srgbClr val="FF0000"/>
                </a:solidFill>
                <a:latin typeface="Calibri"/>
                <a:cs typeface="Calibri"/>
              </a:rPr>
              <a:t>?)</a:t>
            </a:r>
            <a:endParaRPr sz="1600">
              <a:latin typeface="Calibri"/>
              <a:cs typeface="Calibri"/>
            </a:endParaRPr>
          </a:p>
        </p:txBody>
      </p:sp>
      <p:sp>
        <p:nvSpPr>
          <p:cNvPr id="2" name="object 2"/>
          <p:cNvSpPr txBox="1"/>
          <p:nvPr/>
        </p:nvSpPr>
        <p:spPr>
          <a:xfrm>
            <a:off x="1976628" y="1348741"/>
            <a:ext cx="4536948" cy="2199131"/>
          </a:xfrm>
          <a:prstGeom prst="rect">
            <a:avLst/>
          </a:prstGeom>
        </p:spPr>
        <p:txBody>
          <a:bodyPr wrap="square" lIns="0" tIns="0" rIns="0" bIns="0" rtlCol="0">
            <a:noAutofit/>
          </a:bodyPr>
          <a:lstStyle/>
          <a:p>
            <a:pPr marL="263956" marR="53992" indent="-172212" algn="just">
              <a:lnSpc>
                <a:spcPts val="1953"/>
              </a:lnSpc>
              <a:spcBef>
                <a:spcPts val="370"/>
              </a:spcBef>
            </a:pPr>
            <a:r>
              <a:rPr sz="1600" dirty="0">
                <a:latin typeface="Arial"/>
                <a:cs typeface="Arial"/>
              </a:rPr>
              <a:t>•</a:t>
            </a:r>
            <a:r>
              <a:rPr sz="1600" spc="347" dirty="0">
                <a:latin typeface="Arial"/>
                <a:cs typeface="Arial"/>
              </a:rPr>
              <a:t> </a:t>
            </a:r>
            <a:r>
              <a:rPr sz="1600" dirty="0">
                <a:latin typeface="Calibri"/>
                <a:cs typeface="Calibri"/>
              </a:rPr>
              <a:t>Cu</a:t>
            </a:r>
            <a:r>
              <a:rPr sz="1600" spc="4" dirty="0">
                <a:latin typeface="Calibri"/>
                <a:cs typeface="Calibri"/>
              </a:rPr>
              <a:t>a</a:t>
            </a:r>
            <a:r>
              <a:rPr sz="1600" dirty="0">
                <a:latin typeface="Calibri"/>
                <a:cs typeface="Calibri"/>
              </a:rPr>
              <a:t>ndo</a:t>
            </a:r>
            <a:r>
              <a:rPr sz="1600" spc="226" dirty="0">
                <a:latin typeface="Calibri"/>
                <a:cs typeface="Calibri"/>
              </a:rPr>
              <a:t> </a:t>
            </a:r>
            <a:r>
              <a:rPr sz="1600" dirty="0">
                <a:latin typeface="Calibri"/>
                <a:cs typeface="Calibri"/>
              </a:rPr>
              <a:t>M</a:t>
            </a:r>
            <a:r>
              <a:rPr sz="1600" spc="4" dirty="0">
                <a:latin typeface="Calibri"/>
                <a:cs typeface="Calibri"/>
              </a:rPr>
              <a:t>a</a:t>
            </a:r>
            <a:r>
              <a:rPr sz="1600" spc="-29" dirty="0">
                <a:latin typeface="Calibri"/>
                <a:cs typeface="Calibri"/>
              </a:rPr>
              <a:t>r</a:t>
            </a:r>
            <a:r>
              <a:rPr sz="1600" spc="-14" dirty="0">
                <a:latin typeface="Calibri"/>
                <a:cs typeface="Calibri"/>
              </a:rPr>
              <a:t>c</a:t>
            </a:r>
            <a:r>
              <a:rPr sz="1600" dirty="0">
                <a:latin typeface="Calibri"/>
                <a:cs typeface="Calibri"/>
              </a:rPr>
              <a:t>o</a:t>
            </a:r>
            <a:r>
              <a:rPr sz="1600" spc="234" dirty="0">
                <a:latin typeface="Calibri"/>
                <a:cs typeface="Calibri"/>
              </a:rPr>
              <a:t> </a:t>
            </a:r>
            <a:r>
              <a:rPr sz="1600" spc="-34" dirty="0">
                <a:latin typeface="Calibri"/>
                <a:cs typeface="Calibri"/>
              </a:rPr>
              <a:t>P</a:t>
            </a:r>
            <a:r>
              <a:rPr sz="1600" spc="9" dirty="0">
                <a:latin typeface="Calibri"/>
                <a:cs typeface="Calibri"/>
              </a:rPr>
              <a:t>o</a:t>
            </a:r>
            <a:r>
              <a:rPr sz="1600" spc="4" dirty="0">
                <a:latin typeface="Calibri"/>
                <a:cs typeface="Calibri"/>
              </a:rPr>
              <a:t>l</a:t>
            </a:r>
            <a:r>
              <a:rPr sz="1600" dirty="0">
                <a:latin typeface="Calibri"/>
                <a:cs typeface="Calibri"/>
              </a:rPr>
              <a:t>o</a:t>
            </a:r>
            <a:r>
              <a:rPr sz="1600" spc="247" dirty="0">
                <a:latin typeface="Calibri"/>
                <a:cs typeface="Calibri"/>
              </a:rPr>
              <a:t> </a:t>
            </a:r>
            <a:r>
              <a:rPr sz="1600" dirty="0">
                <a:latin typeface="Calibri"/>
                <a:cs typeface="Calibri"/>
              </a:rPr>
              <a:t>y</a:t>
            </a:r>
            <a:r>
              <a:rPr sz="1600" spc="264" dirty="0">
                <a:latin typeface="Calibri"/>
                <a:cs typeface="Calibri"/>
              </a:rPr>
              <a:t> </a:t>
            </a:r>
            <a:r>
              <a:rPr sz="1600" dirty="0">
                <a:latin typeface="Calibri"/>
                <a:cs typeface="Calibri"/>
              </a:rPr>
              <a:t>su</a:t>
            </a:r>
            <a:r>
              <a:rPr sz="1600" spc="261" dirty="0">
                <a:latin typeface="Calibri"/>
                <a:cs typeface="Calibri"/>
              </a:rPr>
              <a:t> </a:t>
            </a:r>
            <a:r>
              <a:rPr sz="1600" spc="4" dirty="0">
                <a:latin typeface="Calibri"/>
                <a:cs typeface="Calibri"/>
              </a:rPr>
              <a:t>tí</a:t>
            </a:r>
            <a:r>
              <a:rPr sz="1600" dirty="0">
                <a:latin typeface="Calibri"/>
                <a:cs typeface="Calibri"/>
              </a:rPr>
              <a:t>o</a:t>
            </a:r>
            <a:r>
              <a:rPr sz="1600" spc="254" dirty="0">
                <a:latin typeface="Calibri"/>
                <a:cs typeface="Calibri"/>
              </a:rPr>
              <a:t> </a:t>
            </a:r>
            <a:r>
              <a:rPr sz="1600" dirty="0">
                <a:latin typeface="Calibri"/>
                <a:cs typeface="Calibri"/>
              </a:rPr>
              <a:t>N</a:t>
            </a:r>
            <a:r>
              <a:rPr sz="1600" spc="4" dirty="0">
                <a:latin typeface="Calibri"/>
                <a:cs typeface="Calibri"/>
              </a:rPr>
              <a:t>i</a:t>
            </a:r>
            <a:r>
              <a:rPr sz="1600" dirty="0">
                <a:latin typeface="Calibri"/>
                <a:cs typeface="Calibri"/>
              </a:rPr>
              <a:t>c</a:t>
            </a:r>
            <a:r>
              <a:rPr sz="1600" spc="-14" dirty="0">
                <a:latin typeface="Calibri"/>
                <a:cs typeface="Calibri"/>
              </a:rPr>
              <a:t>c</a:t>
            </a:r>
            <a:r>
              <a:rPr sz="1600" dirty="0">
                <a:latin typeface="Calibri"/>
                <a:cs typeface="Calibri"/>
              </a:rPr>
              <a:t>ol</a:t>
            </a:r>
            <a:r>
              <a:rPr sz="1600" spc="-19" dirty="0">
                <a:latin typeface="Calibri"/>
                <a:cs typeface="Calibri"/>
              </a:rPr>
              <a:t>o</a:t>
            </a:r>
            <a:r>
              <a:rPr sz="1600" dirty="0">
                <a:latin typeface="Calibri"/>
                <a:cs typeface="Calibri"/>
              </a:rPr>
              <a:t>,</a:t>
            </a:r>
            <a:r>
              <a:rPr sz="1600" spc="219" dirty="0">
                <a:latin typeface="Calibri"/>
                <a:cs typeface="Calibri"/>
              </a:rPr>
              <a:t> </a:t>
            </a:r>
            <a:r>
              <a:rPr sz="1600" spc="9" dirty="0">
                <a:latin typeface="Calibri"/>
                <a:cs typeface="Calibri"/>
              </a:rPr>
              <a:t>o</a:t>
            </a:r>
            <a:r>
              <a:rPr sz="1600" spc="-9" dirty="0">
                <a:latin typeface="Calibri"/>
                <a:cs typeface="Calibri"/>
              </a:rPr>
              <a:t>b</a:t>
            </a:r>
            <a:r>
              <a:rPr sz="1600" dirty="0">
                <a:latin typeface="Calibri"/>
                <a:cs typeface="Calibri"/>
              </a:rPr>
              <a:t>s</a:t>
            </a:r>
            <a:r>
              <a:rPr sz="1600" spc="9" dirty="0">
                <a:latin typeface="Calibri"/>
                <a:cs typeface="Calibri"/>
              </a:rPr>
              <a:t>e</a:t>
            </a:r>
            <a:r>
              <a:rPr sz="1600" spc="19" dirty="0">
                <a:latin typeface="Calibri"/>
                <a:cs typeface="Calibri"/>
              </a:rPr>
              <a:t>r</a:t>
            </a:r>
            <a:r>
              <a:rPr sz="1600" spc="-25" dirty="0">
                <a:latin typeface="Calibri"/>
                <a:cs typeface="Calibri"/>
              </a:rPr>
              <a:t>v</a:t>
            </a:r>
            <a:r>
              <a:rPr sz="1600" dirty="0">
                <a:latin typeface="Calibri"/>
                <a:cs typeface="Calibri"/>
              </a:rPr>
              <a:t>a</a:t>
            </a:r>
            <a:r>
              <a:rPr sz="1600" spc="-9" dirty="0">
                <a:latin typeface="Calibri"/>
                <a:cs typeface="Calibri"/>
              </a:rPr>
              <a:t>r</a:t>
            </a:r>
            <a:r>
              <a:rPr sz="1600" dirty="0">
                <a:latin typeface="Calibri"/>
                <a:cs typeface="Calibri"/>
              </a:rPr>
              <a:t>on </a:t>
            </a:r>
            <a:endParaRPr sz="1600">
              <a:latin typeface="Calibri"/>
              <a:cs typeface="Calibri"/>
            </a:endParaRPr>
          </a:p>
          <a:p>
            <a:pPr marL="263956" marR="53992" algn="just">
              <a:lnSpc>
                <a:spcPts val="1953"/>
              </a:lnSpc>
              <a:spcBef>
                <a:spcPts val="103"/>
              </a:spcBef>
            </a:pPr>
            <a:r>
              <a:rPr sz="1600" spc="-4" dirty="0">
                <a:latin typeface="Calibri"/>
                <a:cs typeface="Calibri"/>
              </a:rPr>
              <a:t>e</a:t>
            </a:r>
            <a:r>
              <a:rPr sz="1600" dirty="0">
                <a:latin typeface="Calibri"/>
                <a:cs typeface="Calibri"/>
              </a:rPr>
              <a:t>n</a:t>
            </a:r>
            <a:r>
              <a:rPr sz="1600" spc="59" dirty="0">
                <a:latin typeface="Calibri"/>
                <a:cs typeface="Calibri"/>
              </a:rPr>
              <a:t> </a:t>
            </a:r>
            <a:r>
              <a:rPr sz="1600" spc="-4" dirty="0">
                <a:latin typeface="Calibri"/>
                <a:cs typeface="Calibri"/>
              </a:rPr>
              <a:t>e</a:t>
            </a:r>
            <a:r>
              <a:rPr sz="1600" dirty="0">
                <a:latin typeface="Calibri"/>
                <a:cs typeface="Calibri"/>
              </a:rPr>
              <a:t>l</a:t>
            </a:r>
            <a:r>
              <a:rPr sz="1600" spc="59" dirty="0">
                <a:latin typeface="Calibri"/>
                <a:cs typeface="Calibri"/>
              </a:rPr>
              <a:t> </a:t>
            </a:r>
            <a:r>
              <a:rPr sz="1600" dirty="0">
                <a:latin typeface="Calibri"/>
                <a:cs typeface="Calibri"/>
              </a:rPr>
              <a:t>g</a:t>
            </a:r>
            <a:r>
              <a:rPr sz="1600" spc="-34" dirty="0">
                <a:latin typeface="Calibri"/>
                <a:cs typeface="Calibri"/>
              </a:rPr>
              <a:t>r</a:t>
            </a:r>
            <a:r>
              <a:rPr sz="1600" dirty="0">
                <a:latin typeface="Calibri"/>
                <a:cs typeface="Calibri"/>
              </a:rPr>
              <a:t>an</a:t>
            </a:r>
            <a:r>
              <a:rPr sz="1600" spc="41" dirty="0">
                <a:latin typeface="Calibri"/>
                <a:cs typeface="Calibri"/>
              </a:rPr>
              <a:t> </a:t>
            </a:r>
            <a:r>
              <a:rPr sz="1600" dirty="0">
                <a:latin typeface="Calibri"/>
                <a:cs typeface="Calibri"/>
              </a:rPr>
              <a:t>desi</a:t>
            </a:r>
            <a:r>
              <a:rPr sz="1600" spc="14" dirty="0">
                <a:latin typeface="Calibri"/>
                <a:cs typeface="Calibri"/>
              </a:rPr>
              <a:t>e</a:t>
            </a:r>
            <a:r>
              <a:rPr sz="1600" spc="-4" dirty="0">
                <a:latin typeface="Calibri"/>
                <a:cs typeface="Calibri"/>
              </a:rPr>
              <a:t>r</a:t>
            </a:r>
            <a:r>
              <a:rPr sz="1600" spc="4" dirty="0">
                <a:latin typeface="Calibri"/>
                <a:cs typeface="Calibri"/>
              </a:rPr>
              <a:t>t</a:t>
            </a:r>
            <a:r>
              <a:rPr sz="1600" dirty="0">
                <a:latin typeface="Calibri"/>
                <a:cs typeface="Calibri"/>
              </a:rPr>
              <a:t>o</a:t>
            </a:r>
            <a:r>
              <a:rPr sz="1600" spc="17" dirty="0">
                <a:latin typeface="Calibri"/>
                <a:cs typeface="Calibri"/>
              </a:rPr>
              <a:t> </a:t>
            </a:r>
            <a:r>
              <a:rPr sz="1600" spc="9" dirty="0">
                <a:latin typeface="Calibri"/>
                <a:cs typeface="Calibri"/>
              </a:rPr>
              <a:t>d</a:t>
            </a:r>
            <a:r>
              <a:rPr sz="1600" dirty="0">
                <a:latin typeface="Calibri"/>
                <a:cs typeface="Calibri"/>
              </a:rPr>
              <a:t>el</a:t>
            </a:r>
            <a:r>
              <a:rPr sz="1600" spc="45" dirty="0">
                <a:latin typeface="Calibri"/>
                <a:cs typeface="Calibri"/>
              </a:rPr>
              <a:t> </a:t>
            </a:r>
            <a:r>
              <a:rPr sz="1600" spc="9" dirty="0">
                <a:latin typeface="Calibri"/>
                <a:cs typeface="Calibri"/>
              </a:rPr>
              <a:t>L</a:t>
            </a:r>
            <a:r>
              <a:rPr sz="1600" dirty="0">
                <a:latin typeface="Calibri"/>
                <a:cs typeface="Calibri"/>
              </a:rPr>
              <a:t>op,</a:t>
            </a:r>
            <a:r>
              <a:rPr sz="1600" spc="33" dirty="0">
                <a:latin typeface="Calibri"/>
                <a:cs typeface="Calibri"/>
              </a:rPr>
              <a:t> </a:t>
            </a:r>
            <a:r>
              <a:rPr sz="1600" dirty="0">
                <a:latin typeface="Calibri"/>
                <a:cs typeface="Calibri"/>
              </a:rPr>
              <a:t>una</a:t>
            </a:r>
            <a:r>
              <a:rPr sz="1600" spc="41" dirty="0">
                <a:latin typeface="Calibri"/>
                <a:cs typeface="Calibri"/>
              </a:rPr>
              <a:t> </a:t>
            </a:r>
            <a:r>
              <a:rPr sz="1600" dirty="0">
                <a:latin typeface="Calibri"/>
                <a:cs typeface="Calibri"/>
              </a:rPr>
              <a:t>pa</a:t>
            </a:r>
            <a:r>
              <a:rPr sz="1600" spc="-4" dirty="0">
                <a:latin typeface="Calibri"/>
                <a:cs typeface="Calibri"/>
              </a:rPr>
              <a:t>t</a:t>
            </a:r>
            <a:r>
              <a:rPr sz="1600" dirty="0">
                <a:latin typeface="Calibri"/>
                <a:cs typeface="Calibri"/>
              </a:rPr>
              <a:t>o</a:t>
            </a:r>
            <a:r>
              <a:rPr sz="1600" spc="4" dirty="0">
                <a:latin typeface="Calibri"/>
                <a:cs typeface="Calibri"/>
              </a:rPr>
              <a:t>l</a:t>
            </a:r>
            <a:r>
              <a:rPr sz="1600" dirty="0">
                <a:latin typeface="Calibri"/>
                <a:cs typeface="Calibri"/>
              </a:rPr>
              <a:t>o</a:t>
            </a:r>
            <a:r>
              <a:rPr sz="1600" spc="4" dirty="0">
                <a:latin typeface="Calibri"/>
                <a:cs typeface="Calibri"/>
              </a:rPr>
              <a:t>gí</a:t>
            </a:r>
            <a:r>
              <a:rPr sz="1600" dirty="0">
                <a:latin typeface="Calibri"/>
                <a:cs typeface="Calibri"/>
              </a:rPr>
              <a:t>a a</a:t>
            </a:r>
            <a:r>
              <a:rPr sz="1600" spc="-4" dirty="0">
                <a:latin typeface="Calibri"/>
                <a:cs typeface="Calibri"/>
              </a:rPr>
              <a:t>n</a:t>
            </a:r>
            <a:r>
              <a:rPr sz="1600" spc="4" dirty="0">
                <a:latin typeface="Calibri"/>
                <a:cs typeface="Calibri"/>
              </a:rPr>
              <a:t>i</a:t>
            </a:r>
            <a:r>
              <a:rPr sz="1600" spc="-14" dirty="0">
                <a:latin typeface="Calibri"/>
                <a:cs typeface="Calibri"/>
              </a:rPr>
              <a:t>m</a:t>
            </a:r>
            <a:r>
              <a:rPr sz="1600" spc="-9" dirty="0">
                <a:latin typeface="Calibri"/>
                <a:cs typeface="Calibri"/>
              </a:rPr>
              <a:t>a</a:t>
            </a:r>
            <a:r>
              <a:rPr sz="1600" dirty="0">
                <a:latin typeface="Calibri"/>
                <a:cs typeface="Calibri"/>
              </a:rPr>
              <a:t>l </a:t>
            </a:r>
            <a:endParaRPr sz="1600">
              <a:latin typeface="Calibri"/>
              <a:cs typeface="Calibri"/>
            </a:endParaRPr>
          </a:p>
          <a:p>
            <a:pPr marL="263956" marR="53992" algn="just">
              <a:lnSpc>
                <a:spcPts val="1953"/>
              </a:lnSpc>
              <a:spcBef>
                <a:spcPts val="103"/>
              </a:spcBef>
            </a:pPr>
            <a:r>
              <a:rPr sz="1600" dirty="0">
                <a:latin typeface="Calibri"/>
                <a:cs typeface="Calibri"/>
              </a:rPr>
              <a:t>p</a:t>
            </a:r>
            <a:r>
              <a:rPr sz="1600" spc="-14" dirty="0">
                <a:latin typeface="Calibri"/>
                <a:cs typeface="Calibri"/>
              </a:rPr>
              <a:t>r</a:t>
            </a:r>
            <a:r>
              <a:rPr sz="1600" dirty="0">
                <a:latin typeface="Calibri"/>
                <a:cs typeface="Calibri"/>
              </a:rPr>
              <a:t>es</a:t>
            </a:r>
            <a:r>
              <a:rPr sz="1600" spc="-4" dirty="0">
                <a:latin typeface="Calibri"/>
                <a:cs typeface="Calibri"/>
              </a:rPr>
              <a:t>e</a:t>
            </a:r>
            <a:r>
              <a:rPr sz="1600" spc="-9" dirty="0">
                <a:latin typeface="Calibri"/>
                <a:cs typeface="Calibri"/>
              </a:rPr>
              <a:t>n</a:t>
            </a:r>
            <a:r>
              <a:rPr sz="1600" spc="-4" dirty="0">
                <a:latin typeface="Calibri"/>
                <a:cs typeface="Calibri"/>
              </a:rPr>
              <a:t>t</a:t>
            </a:r>
            <a:r>
              <a:rPr sz="1600" dirty="0">
                <a:latin typeface="Calibri"/>
                <a:cs typeface="Calibri"/>
              </a:rPr>
              <a:t>e</a:t>
            </a:r>
            <a:r>
              <a:rPr sz="1600" spc="22" dirty="0">
                <a:latin typeface="Calibri"/>
                <a:cs typeface="Calibri"/>
              </a:rPr>
              <a:t> </a:t>
            </a:r>
            <a:r>
              <a:rPr sz="1600" dirty="0">
                <a:latin typeface="Calibri"/>
                <a:cs typeface="Calibri"/>
              </a:rPr>
              <a:t>en</a:t>
            </a:r>
            <a:r>
              <a:rPr sz="1600" spc="53" dirty="0">
                <a:latin typeface="Calibri"/>
                <a:cs typeface="Calibri"/>
              </a:rPr>
              <a:t> </a:t>
            </a:r>
            <a:r>
              <a:rPr sz="1600" spc="-14" dirty="0">
                <a:latin typeface="Calibri"/>
                <a:cs typeface="Calibri"/>
              </a:rPr>
              <a:t>c</a:t>
            </a:r>
            <a:r>
              <a:rPr sz="1600" dirty="0">
                <a:latin typeface="Calibri"/>
                <a:cs typeface="Calibri"/>
              </a:rPr>
              <a:t>a</a:t>
            </a:r>
            <a:r>
              <a:rPr sz="1600" spc="4" dirty="0">
                <a:latin typeface="Calibri"/>
                <a:cs typeface="Calibri"/>
              </a:rPr>
              <a:t>b</a:t>
            </a:r>
            <a:r>
              <a:rPr sz="1600" dirty="0">
                <a:latin typeface="Calibri"/>
                <a:cs typeface="Calibri"/>
              </a:rPr>
              <a:t>allos</a:t>
            </a:r>
            <a:r>
              <a:rPr sz="1600" spc="12" dirty="0">
                <a:latin typeface="Calibri"/>
                <a:cs typeface="Calibri"/>
              </a:rPr>
              <a:t> </a:t>
            </a:r>
            <a:r>
              <a:rPr sz="1600" spc="-14" dirty="0">
                <a:latin typeface="Calibri"/>
                <a:cs typeface="Calibri"/>
              </a:rPr>
              <a:t>c</a:t>
            </a:r>
            <a:r>
              <a:rPr sz="1600" spc="9" dirty="0">
                <a:latin typeface="Calibri"/>
                <a:cs typeface="Calibri"/>
              </a:rPr>
              <a:t>o</a:t>
            </a:r>
            <a:r>
              <a:rPr sz="1600" dirty="0">
                <a:latin typeface="Calibri"/>
                <a:cs typeface="Calibri"/>
              </a:rPr>
              <a:t>miendo ci</a:t>
            </a:r>
            <a:r>
              <a:rPr sz="1600" spc="14" dirty="0">
                <a:latin typeface="Calibri"/>
                <a:cs typeface="Calibri"/>
              </a:rPr>
              <a:t>e</a:t>
            </a:r>
            <a:r>
              <a:rPr sz="1600" dirty="0">
                <a:latin typeface="Calibri"/>
                <a:cs typeface="Calibri"/>
              </a:rPr>
              <a:t>r</a:t>
            </a:r>
            <a:r>
              <a:rPr sz="1600" spc="-19" dirty="0">
                <a:latin typeface="Calibri"/>
                <a:cs typeface="Calibri"/>
              </a:rPr>
              <a:t>t</a:t>
            </a:r>
            <a:r>
              <a:rPr sz="1600" spc="4" dirty="0">
                <a:latin typeface="Calibri"/>
                <a:cs typeface="Calibri"/>
              </a:rPr>
              <a:t>a</a:t>
            </a:r>
            <a:r>
              <a:rPr sz="1600" dirty="0">
                <a:latin typeface="Calibri"/>
                <a:cs typeface="Calibri"/>
              </a:rPr>
              <a:t>s</a:t>
            </a:r>
            <a:r>
              <a:rPr sz="1600" spc="11" dirty="0">
                <a:latin typeface="Calibri"/>
                <a:cs typeface="Calibri"/>
              </a:rPr>
              <a:t> </a:t>
            </a:r>
            <a:r>
              <a:rPr sz="1600" dirty="0">
                <a:latin typeface="Calibri"/>
                <a:cs typeface="Calibri"/>
              </a:rPr>
              <a:t>p</a:t>
            </a:r>
            <a:r>
              <a:rPr sz="1600" spc="4" dirty="0">
                <a:latin typeface="Calibri"/>
                <a:cs typeface="Calibri"/>
              </a:rPr>
              <a:t>l</a:t>
            </a:r>
            <a:r>
              <a:rPr sz="1600" spc="-9" dirty="0">
                <a:latin typeface="Calibri"/>
                <a:cs typeface="Calibri"/>
              </a:rPr>
              <a:t>an</a:t>
            </a:r>
            <a:r>
              <a:rPr sz="1600" spc="-19" dirty="0">
                <a:latin typeface="Calibri"/>
                <a:cs typeface="Calibri"/>
              </a:rPr>
              <a:t>t</a:t>
            </a:r>
            <a:r>
              <a:rPr sz="1600" dirty="0">
                <a:latin typeface="Calibri"/>
                <a:cs typeface="Calibri"/>
              </a:rPr>
              <a:t>a</a:t>
            </a:r>
            <a:r>
              <a:rPr sz="1600" spc="-4" dirty="0">
                <a:latin typeface="Calibri"/>
                <a:cs typeface="Calibri"/>
              </a:rPr>
              <a:t>s</a:t>
            </a:r>
            <a:r>
              <a:rPr sz="1600" dirty="0">
                <a:latin typeface="Calibri"/>
                <a:cs typeface="Calibri"/>
              </a:rPr>
              <a:t>. </a:t>
            </a:r>
            <a:endParaRPr sz="1600">
              <a:latin typeface="Calibri"/>
              <a:cs typeface="Calibri"/>
            </a:endParaRPr>
          </a:p>
          <a:p>
            <a:pPr marL="263956" marR="53992" algn="just">
              <a:lnSpc>
                <a:spcPts val="1953"/>
              </a:lnSpc>
              <a:spcBef>
                <a:spcPts val="103"/>
              </a:spcBef>
            </a:pPr>
            <a:r>
              <a:rPr sz="1600" b="1" dirty="0">
                <a:solidFill>
                  <a:srgbClr val="FF0000"/>
                </a:solidFill>
                <a:latin typeface="Calibri"/>
                <a:cs typeface="Calibri"/>
              </a:rPr>
              <a:t>Ca</a:t>
            </a:r>
            <a:r>
              <a:rPr sz="1600" b="1" spc="-4" dirty="0">
                <a:solidFill>
                  <a:srgbClr val="FF0000"/>
                </a:solidFill>
                <a:latin typeface="Calibri"/>
                <a:cs typeface="Calibri"/>
              </a:rPr>
              <a:t>b</a:t>
            </a:r>
            <a:r>
              <a:rPr sz="1600" b="1" dirty="0">
                <a:solidFill>
                  <a:srgbClr val="FF0000"/>
                </a:solidFill>
                <a:latin typeface="Calibri"/>
                <a:cs typeface="Calibri"/>
              </a:rPr>
              <a:t>a</a:t>
            </a:r>
            <a:r>
              <a:rPr sz="1600" b="1" spc="4" dirty="0">
                <a:solidFill>
                  <a:srgbClr val="FF0000"/>
                </a:solidFill>
                <a:latin typeface="Calibri"/>
                <a:cs typeface="Calibri"/>
              </a:rPr>
              <a:t>l</a:t>
            </a:r>
            <a:r>
              <a:rPr sz="1600" b="1" dirty="0">
                <a:solidFill>
                  <a:srgbClr val="FF0000"/>
                </a:solidFill>
                <a:latin typeface="Calibri"/>
                <a:cs typeface="Calibri"/>
              </a:rPr>
              <a:t>l</a:t>
            </a:r>
            <a:r>
              <a:rPr sz="1600" b="1" spc="9" dirty="0">
                <a:solidFill>
                  <a:srgbClr val="FF0000"/>
                </a:solidFill>
                <a:latin typeface="Calibri"/>
                <a:cs typeface="Calibri"/>
              </a:rPr>
              <a:t>o</a:t>
            </a:r>
            <a:r>
              <a:rPr sz="1600" b="1" dirty="0">
                <a:solidFill>
                  <a:srgbClr val="FF0000"/>
                </a:solidFill>
                <a:latin typeface="Calibri"/>
                <a:cs typeface="Calibri"/>
              </a:rPr>
              <a:t>s</a:t>
            </a:r>
            <a:r>
              <a:rPr sz="1600" b="1" spc="-55" dirty="0">
                <a:solidFill>
                  <a:srgbClr val="FF0000"/>
                </a:solidFill>
                <a:latin typeface="Calibri"/>
                <a:cs typeface="Calibri"/>
              </a:rPr>
              <a:t> </a:t>
            </a:r>
            <a:r>
              <a:rPr sz="1600" b="1" spc="-4" dirty="0">
                <a:solidFill>
                  <a:srgbClr val="FF0000"/>
                </a:solidFill>
                <a:latin typeface="Calibri"/>
                <a:cs typeface="Calibri"/>
              </a:rPr>
              <a:t>b</a:t>
            </a:r>
            <a:r>
              <a:rPr sz="1600" b="1" spc="4" dirty="0">
                <a:solidFill>
                  <a:srgbClr val="FF0000"/>
                </a:solidFill>
                <a:latin typeface="Calibri"/>
                <a:cs typeface="Calibri"/>
              </a:rPr>
              <a:t>o</a:t>
            </a:r>
            <a:r>
              <a:rPr sz="1600" b="1" dirty="0">
                <a:solidFill>
                  <a:srgbClr val="FF0000"/>
                </a:solidFill>
                <a:latin typeface="Calibri"/>
                <a:cs typeface="Calibri"/>
              </a:rPr>
              <a:t>r</a:t>
            </a:r>
            <a:r>
              <a:rPr sz="1600" b="1" spc="-44" dirty="0">
                <a:solidFill>
                  <a:srgbClr val="FF0000"/>
                </a:solidFill>
                <a:latin typeface="Calibri"/>
                <a:cs typeface="Calibri"/>
              </a:rPr>
              <a:t>r</a:t>
            </a:r>
            <a:r>
              <a:rPr sz="1600" b="1" dirty="0">
                <a:solidFill>
                  <a:srgbClr val="FF0000"/>
                </a:solidFill>
                <a:latin typeface="Calibri"/>
                <a:cs typeface="Calibri"/>
              </a:rPr>
              <a:t>a</a:t>
            </a:r>
            <a:r>
              <a:rPr sz="1600" b="1" spc="4" dirty="0">
                <a:solidFill>
                  <a:srgbClr val="FF0000"/>
                </a:solidFill>
                <a:latin typeface="Calibri"/>
                <a:cs typeface="Calibri"/>
              </a:rPr>
              <a:t>c</a:t>
            </a:r>
            <a:r>
              <a:rPr sz="1600" b="1" spc="-4" dirty="0">
                <a:solidFill>
                  <a:srgbClr val="FF0000"/>
                </a:solidFill>
                <a:latin typeface="Calibri"/>
                <a:cs typeface="Calibri"/>
              </a:rPr>
              <a:t>h</a:t>
            </a:r>
            <a:r>
              <a:rPr sz="1600" b="1" spc="4" dirty="0">
                <a:solidFill>
                  <a:srgbClr val="FF0000"/>
                </a:solidFill>
                <a:latin typeface="Calibri"/>
                <a:cs typeface="Calibri"/>
              </a:rPr>
              <a:t>o</a:t>
            </a:r>
            <a:r>
              <a:rPr sz="1600" b="1" spc="9" dirty="0">
                <a:solidFill>
                  <a:srgbClr val="FF0000"/>
                </a:solidFill>
                <a:latin typeface="Calibri"/>
                <a:cs typeface="Calibri"/>
              </a:rPr>
              <a:t>s</a:t>
            </a:r>
            <a:r>
              <a:rPr sz="1600" b="1" dirty="0">
                <a:solidFill>
                  <a:srgbClr val="FF0000"/>
                </a:solidFill>
                <a:latin typeface="Calibri"/>
                <a:cs typeface="Calibri"/>
              </a:rPr>
              <a:t>.</a:t>
            </a:r>
            <a:endParaRPr sz="1600">
              <a:latin typeface="Calibri"/>
              <a:cs typeface="Calibri"/>
            </a:endParaRPr>
          </a:p>
          <a:p>
            <a:pPr marL="263956" marR="55787" indent="-172212" algn="just">
              <a:lnSpc>
                <a:spcPts val="1953"/>
              </a:lnSpc>
              <a:spcBef>
                <a:spcPts val="2150"/>
              </a:spcBef>
            </a:pPr>
            <a:r>
              <a:rPr sz="1600" dirty="0">
                <a:latin typeface="Arial"/>
                <a:cs typeface="Arial"/>
              </a:rPr>
              <a:t>•</a:t>
            </a:r>
            <a:r>
              <a:rPr sz="1600" spc="347" dirty="0">
                <a:latin typeface="Arial"/>
                <a:cs typeface="Arial"/>
              </a:rPr>
              <a:t> </a:t>
            </a:r>
            <a:r>
              <a:rPr sz="1600" dirty="0">
                <a:latin typeface="Calibri"/>
                <a:cs typeface="Calibri"/>
              </a:rPr>
              <a:t>E</a:t>
            </a:r>
            <a:r>
              <a:rPr sz="1600" spc="-9" dirty="0">
                <a:latin typeface="Calibri"/>
                <a:cs typeface="Calibri"/>
              </a:rPr>
              <a:t>s</a:t>
            </a:r>
            <a:r>
              <a:rPr sz="1600" spc="-19" dirty="0">
                <a:latin typeface="Calibri"/>
                <a:cs typeface="Calibri"/>
              </a:rPr>
              <a:t>t</a:t>
            </a:r>
            <a:r>
              <a:rPr sz="1600" dirty="0">
                <a:latin typeface="Calibri"/>
                <a:cs typeface="Calibri"/>
              </a:rPr>
              <a:t>a</a:t>
            </a:r>
            <a:r>
              <a:rPr sz="1600" spc="18" dirty="0">
                <a:latin typeface="Calibri"/>
                <a:cs typeface="Calibri"/>
              </a:rPr>
              <a:t> </a:t>
            </a:r>
            <a:r>
              <a:rPr sz="1600" spc="-14" dirty="0">
                <a:latin typeface="Calibri"/>
                <a:cs typeface="Calibri"/>
              </a:rPr>
              <a:t>c</a:t>
            </a:r>
            <a:r>
              <a:rPr sz="1600" dirty="0">
                <a:latin typeface="Calibri"/>
                <a:cs typeface="Calibri"/>
              </a:rPr>
              <a:t>ond</a:t>
            </a:r>
            <a:r>
              <a:rPr sz="1600" spc="4" dirty="0">
                <a:latin typeface="Calibri"/>
                <a:cs typeface="Calibri"/>
              </a:rPr>
              <a:t>i</a:t>
            </a:r>
            <a:r>
              <a:rPr sz="1600" dirty="0">
                <a:latin typeface="Calibri"/>
                <a:cs typeface="Calibri"/>
              </a:rPr>
              <a:t>ción</a:t>
            </a:r>
            <a:r>
              <a:rPr sz="1600" spc="-22" dirty="0">
                <a:latin typeface="Calibri"/>
                <a:cs typeface="Calibri"/>
              </a:rPr>
              <a:t> </a:t>
            </a:r>
            <a:r>
              <a:rPr sz="1600" spc="-4" dirty="0">
                <a:latin typeface="Calibri"/>
                <a:cs typeface="Calibri"/>
              </a:rPr>
              <a:t>e</a:t>
            </a:r>
            <a:r>
              <a:rPr sz="1600" dirty="0">
                <a:latin typeface="Calibri"/>
                <a:cs typeface="Calibri"/>
              </a:rPr>
              <a:t>s</a:t>
            </a:r>
            <a:r>
              <a:rPr sz="1600" spc="20" dirty="0">
                <a:latin typeface="Calibri"/>
                <a:cs typeface="Calibri"/>
              </a:rPr>
              <a:t> </a:t>
            </a:r>
            <a:r>
              <a:rPr sz="1600" dirty="0">
                <a:latin typeface="Calibri"/>
                <a:cs typeface="Calibri"/>
              </a:rPr>
              <a:t>s</a:t>
            </a:r>
            <a:r>
              <a:rPr sz="1600" spc="4" dirty="0">
                <a:latin typeface="Calibri"/>
                <a:cs typeface="Calibri"/>
              </a:rPr>
              <a:t>i</a:t>
            </a:r>
            <a:r>
              <a:rPr sz="1600" dirty="0">
                <a:latin typeface="Calibri"/>
                <a:cs typeface="Calibri"/>
              </a:rPr>
              <a:t>m</a:t>
            </a:r>
            <a:r>
              <a:rPr sz="1600" spc="-9" dirty="0">
                <a:latin typeface="Calibri"/>
                <a:cs typeface="Calibri"/>
              </a:rPr>
              <a:t>i</a:t>
            </a:r>
            <a:r>
              <a:rPr sz="1600" spc="-4" dirty="0">
                <a:latin typeface="Calibri"/>
                <a:cs typeface="Calibri"/>
              </a:rPr>
              <a:t>l</a:t>
            </a:r>
            <a:r>
              <a:rPr sz="1600" dirty="0">
                <a:latin typeface="Calibri"/>
                <a:cs typeface="Calibri"/>
              </a:rPr>
              <a:t>ar</a:t>
            </a:r>
            <a:r>
              <a:rPr sz="1600" spc="-8" dirty="0">
                <a:latin typeface="Calibri"/>
                <a:cs typeface="Calibri"/>
              </a:rPr>
              <a:t> </a:t>
            </a:r>
            <a:r>
              <a:rPr sz="1600" dirty="0">
                <a:latin typeface="Calibri"/>
                <a:cs typeface="Calibri"/>
              </a:rPr>
              <a:t>a</a:t>
            </a:r>
            <a:r>
              <a:rPr sz="1600" spc="32" dirty="0">
                <a:latin typeface="Calibri"/>
                <a:cs typeface="Calibri"/>
              </a:rPr>
              <a:t> </a:t>
            </a:r>
            <a:r>
              <a:rPr sz="1600" spc="-4" dirty="0">
                <a:latin typeface="Calibri"/>
                <a:cs typeface="Calibri"/>
              </a:rPr>
              <a:t>l</a:t>
            </a:r>
            <a:r>
              <a:rPr sz="1600" dirty="0">
                <a:latin typeface="Calibri"/>
                <a:cs typeface="Calibri"/>
              </a:rPr>
              <a:t>a</a:t>
            </a:r>
            <a:r>
              <a:rPr sz="1600" spc="28" dirty="0">
                <a:latin typeface="Calibri"/>
                <a:cs typeface="Calibri"/>
              </a:rPr>
              <a:t> </a:t>
            </a:r>
            <a:r>
              <a:rPr sz="1600" spc="-14" dirty="0">
                <a:latin typeface="Calibri"/>
                <a:cs typeface="Calibri"/>
              </a:rPr>
              <a:t>c</a:t>
            </a:r>
            <a:r>
              <a:rPr sz="1600" dirty="0">
                <a:latin typeface="Calibri"/>
                <a:cs typeface="Calibri"/>
              </a:rPr>
              <a:t>ond</a:t>
            </a:r>
            <a:r>
              <a:rPr sz="1600" spc="4" dirty="0">
                <a:latin typeface="Calibri"/>
                <a:cs typeface="Calibri"/>
              </a:rPr>
              <a:t>i</a:t>
            </a:r>
            <a:r>
              <a:rPr sz="1600" dirty="0">
                <a:latin typeface="Calibri"/>
                <a:cs typeface="Calibri"/>
              </a:rPr>
              <a:t>ci</a:t>
            </a:r>
            <a:r>
              <a:rPr sz="1600" spc="-9" dirty="0">
                <a:latin typeface="Calibri"/>
                <a:cs typeface="Calibri"/>
              </a:rPr>
              <a:t>ó</a:t>
            </a:r>
            <a:r>
              <a:rPr sz="1600" dirty="0">
                <a:latin typeface="Calibri"/>
                <a:cs typeface="Calibri"/>
              </a:rPr>
              <a:t>n</a:t>
            </a:r>
            <a:r>
              <a:rPr sz="1600" spc="-22" dirty="0">
                <a:latin typeface="Calibri"/>
                <a:cs typeface="Calibri"/>
              </a:rPr>
              <a:t> </a:t>
            </a:r>
            <a:r>
              <a:rPr sz="1600" dirty="0">
                <a:latin typeface="Calibri"/>
                <a:cs typeface="Calibri"/>
              </a:rPr>
              <a:t>que</a:t>
            </a:r>
            <a:r>
              <a:rPr sz="1600" spc="5" dirty="0">
                <a:latin typeface="Calibri"/>
                <a:cs typeface="Calibri"/>
              </a:rPr>
              <a:t> </a:t>
            </a:r>
            <a:r>
              <a:rPr sz="1600" dirty="0">
                <a:latin typeface="Calibri"/>
                <a:cs typeface="Calibri"/>
              </a:rPr>
              <a:t>h</a:t>
            </a:r>
            <a:r>
              <a:rPr sz="1600" spc="-9" dirty="0">
                <a:latin typeface="Calibri"/>
                <a:cs typeface="Calibri"/>
              </a:rPr>
              <a:t>o</a:t>
            </a:r>
            <a:r>
              <a:rPr sz="1600" dirty="0">
                <a:latin typeface="Calibri"/>
                <a:cs typeface="Calibri"/>
              </a:rPr>
              <a:t>y</a:t>
            </a:r>
            <a:r>
              <a:rPr sz="1600" spc="20" dirty="0">
                <a:latin typeface="Calibri"/>
                <a:cs typeface="Calibri"/>
              </a:rPr>
              <a:t> </a:t>
            </a:r>
            <a:r>
              <a:rPr sz="1600" spc="-4" dirty="0">
                <a:latin typeface="Calibri"/>
                <a:cs typeface="Calibri"/>
              </a:rPr>
              <a:t>en </a:t>
            </a:r>
            <a:endParaRPr sz="1600">
              <a:latin typeface="Calibri"/>
              <a:cs typeface="Calibri"/>
            </a:endParaRPr>
          </a:p>
          <a:p>
            <a:pPr marL="263956" marR="55787" algn="just">
              <a:lnSpc>
                <a:spcPts val="1953"/>
              </a:lnSpc>
              <a:spcBef>
                <a:spcPts val="105"/>
              </a:spcBef>
            </a:pPr>
            <a:r>
              <a:rPr sz="1600" dirty="0">
                <a:latin typeface="Calibri"/>
                <a:cs typeface="Calibri"/>
              </a:rPr>
              <a:t>d</a:t>
            </a:r>
            <a:r>
              <a:rPr sz="1600" spc="4" dirty="0">
                <a:latin typeface="Calibri"/>
                <a:cs typeface="Calibri"/>
              </a:rPr>
              <a:t>í</a:t>
            </a:r>
            <a:r>
              <a:rPr sz="1600" dirty="0">
                <a:latin typeface="Calibri"/>
                <a:cs typeface="Calibri"/>
              </a:rPr>
              <a:t>a</a:t>
            </a:r>
            <a:r>
              <a:rPr sz="1600" spc="55" dirty="0">
                <a:latin typeface="Calibri"/>
                <a:cs typeface="Calibri"/>
              </a:rPr>
              <a:t> </a:t>
            </a:r>
            <a:r>
              <a:rPr sz="1600" dirty="0">
                <a:latin typeface="Calibri"/>
                <a:cs typeface="Calibri"/>
              </a:rPr>
              <a:t>sabe</a:t>
            </a:r>
            <a:r>
              <a:rPr sz="1600" spc="-4" dirty="0">
                <a:latin typeface="Calibri"/>
                <a:cs typeface="Calibri"/>
              </a:rPr>
              <a:t>m</a:t>
            </a:r>
            <a:r>
              <a:rPr sz="1600" dirty="0">
                <a:latin typeface="Calibri"/>
                <a:cs typeface="Calibri"/>
              </a:rPr>
              <a:t>os que</a:t>
            </a:r>
            <a:r>
              <a:rPr sz="1600" spc="52" dirty="0">
                <a:latin typeface="Calibri"/>
                <a:cs typeface="Calibri"/>
              </a:rPr>
              <a:t> </a:t>
            </a:r>
            <a:r>
              <a:rPr sz="1600" spc="-4" dirty="0">
                <a:latin typeface="Calibri"/>
                <a:cs typeface="Calibri"/>
              </a:rPr>
              <a:t>e</a:t>
            </a:r>
            <a:r>
              <a:rPr sz="1600" dirty="0">
                <a:latin typeface="Calibri"/>
                <a:cs typeface="Calibri"/>
              </a:rPr>
              <a:t>s</a:t>
            </a:r>
            <a:r>
              <a:rPr sz="1600" spc="43" dirty="0">
                <a:latin typeface="Calibri"/>
                <a:cs typeface="Calibri"/>
              </a:rPr>
              <a:t> </a:t>
            </a:r>
            <a:r>
              <a:rPr sz="1600" spc="-14" dirty="0">
                <a:latin typeface="Calibri"/>
                <a:cs typeface="Calibri"/>
              </a:rPr>
              <a:t>c</a:t>
            </a:r>
            <a:r>
              <a:rPr sz="1600" dirty="0">
                <a:latin typeface="Calibri"/>
                <a:cs typeface="Calibri"/>
              </a:rPr>
              <a:t>ausada</a:t>
            </a:r>
            <a:r>
              <a:rPr sz="1600" spc="16" dirty="0">
                <a:latin typeface="Calibri"/>
                <a:cs typeface="Calibri"/>
              </a:rPr>
              <a:t> </a:t>
            </a:r>
            <a:r>
              <a:rPr sz="1600" dirty="0">
                <a:latin typeface="Calibri"/>
                <a:cs typeface="Calibri"/>
              </a:rPr>
              <a:t>p</a:t>
            </a:r>
            <a:r>
              <a:rPr sz="1600" spc="9" dirty="0">
                <a:latin typeface="Calibri"/>
                <a:cs typeface="Calibri"/>
              </a:rPr>
              <a:t>o</a:t>
            </a:r>
            <a:r>
              <a:rPr sz="1600" dirty="0">
                <a:latin typeface="Calibri"/>
                <a:cs typeface="Calibri"/>
              </a:rPr>
              <a:t>r</a:t>
            </a:r>
            <a:r>
              <a:rPr sz="1600" spc="50" dirty="0">
                <a:latin typeface="Calibri"/>
                <a:cs typeface="Calibri"/>
              </a:rPr>
              <a:t> </a:t>
            </a:r>
            <a:r>
              <a:rPr sz="1600" spc="-4" dirty="0">
                <a:latin typeface="Calibri"/>
                <a:cs typeface="Calibri"/>
              </a:rPr>
              <a:t>e</a:t>
            </a:r>
            <a:r>
              <a:rPr sz="1600" dirty="0">
                <a:latin typeface="Calibri"/>
                <a:cs typeface="Calibri"/>
              </a:rPr>
              <a:t>l</a:t>
            </a:r>
            <a:r>
              <a:rPr sz="1600" spc="62" dirty="0">
                <a:latin typeface="Calibri"/>
                <a:cs typeface="Calibri"/>
              </a:rPr>
              <a:t> </a:t>
            </a:r>
            <a:r>
              <a:rPr sz="1600" dirty="0">
                <a:latin typeface="Calibri"/>
                <a:cs typeface="Calibri"/>
              </a:rPr>
              <a:t>c</a:t>
            </a:r>
            <a:r>
              <a:rPr sz="1600" spc="-4" dirty="0">
                <a:latin typeface="Calibri"/>
                <a:cs typeface="Calibri"/>
              </a:rPr>
              <a:t>o</a:t>
            </a:r>
            <a:r>
              <a:rPr sz="1600" dirty="0">
                <a:latin typeface="Calibri"/>
                <a:cs typeface="Calibri"/>
              </a:rPr>
              <a:t>nsumo</a:t>
            </a:r>
            <a:r>
              <a:rPr sz="1600" spc="18" dirty="0">
                <a:latin typeface="Calibri"/>
                <a:cs typeface="Calibri"/>
              </a:rPr>
              <a:t> </a:t>
            </a:r>
            <a:r>
              <a:rPr sz="1600" dirty="0">
                <a:latin typeface="Calibri"/>
                <a:cs typeface="Calibri"/>
              </a:rPr>
              <a:t>de </a:t>
            </a:r>
            <a:endParaRPr sz="1600">
              <a:latin typeface="Calibri"/>
              <a:cs typeface="Calibri"/>
            </a:endParaRPr>
          </a:p>
          <a:p>
            <a:pPr marL="263956" marR="55787" algn="just">
              <a:lnSpc>
                <a:spcPts val="1958"/>
              </a:lnSpc>
              <a:spcBef>
                <a:spcPts val="105"/>
              </a:spcBef>
            </a:pPr>
            <a:r>
              <a:rPr sz="1600" dirty="0">
                <a:latin typeface="Calibri"/>
                <a:cs typeface="Calibri"/>
              </a:rPr>
              <a:t>p</a:t>
            </a:r>
            <a:r>
              <a:rPr sz="1600" spc="4" dirty="0">
                <a:latin typeface="Calibri"/>
                <a:cs typeface="Calibri"/>
              </a:rPr>
              <a:t>l</a:t>
            </a:r>
            <a:r>
              <a:rPr sz="1600" dirty="0">
                <a:latin typeface="Calibri"/>
                <a:cs typeface="Calibri"/>
              </a:rPr>
              <a:t>a</a:t>
            </a:r>
            <a:r>
              <a:rPr sz="1600" spc="-4" dirty="0">
                <a:latin typeface="Calibri"/>
                <a:cs typeface="Calibri"/>
              </a:rPr>
              <a:t>n</a:t>
            </a:r>
            <a:r>
              <a:rPr sz="1600" spc="-19" dirty="0">
                <a:latin typeface="Calibri"/>
                <a:cs typeface="Calibri"/>
              </a:rPr>
              <a:t>t</a:t>
            </a:r>
            <a:r>
              <a:rPr sz="1600" dirty="0">
                <a:latin typeface="Calibri"/>
                <a:cs typeface="Calibri"/>
              </a:rPr>
              <a:t>as</a:t>
            </a:r>
            <a:r>
              <a:rPr sz="1600" spc="-61" dirty="0">
                <a:latin typeface="Calibri"/>
                <a:cs typeface="Calibri"/>
              </a:rPr>
              <a:t> </a:t>
            </a:r>
            <a:r>
              <a:rPr sz="1600" spc="-4" dirty="0">
                <a:latin typeface="Calibri"/>
                <a:cs typeface="Calibri"/>
              </a:rPr>
              <a:t>e</a:t>
            </a:r>
            <a:r>
              <a:rPr sz="1600" dirty="0">
                <a:latin typeface="Calibri"/>
                <a:cs typeface="Calibri"/>
              </a:rPr>
              <a:t>n</a:t>
            </a:r>
            <a:r>
              <a:rPr sz="1600" spc="-1" dirty="0">
                <a:latin typeface="Calibri"/>
                <a:cs typeface="Calibri"/>
              </a:rPr>
              <a:t> </a:t>
            </a:r>
            <a:r>
              <a:rPr sz="1600" spc="4" dirty="0">
                <a:latin typeface="Calibri"/>
                <a:cs typeface="Calibri"/>
              </a:rPr>
              <a:t>qu</a:t>
            </a:r>
            <a:r>
              <a:rPr sz="1600" dirty="0">
                <a:latin typeface="Calibri"/>
                <a:cs typeface="Calibri"/>
              </a:rPr>
              <a:t>e</a:t>
            </a:r>
            <a:r>
              <a:rPr sz="1600" spc="-29" dirty="0">
                <a:latin typeface="Calibri"/>
                <a:cs typeface="Calibri"/>
              </a:rPr>
              <a:t> </a:t>
            </a:r>
            <a:r>
              <a:rPr sz="1600" spc="-4" dirty="0">
                <a:latin typeface="Calibri"/>
                <a:cs typeface="Calibri"/>
              </a:rPr>
              <a:t>e</a:t>
            </a:r>
            <a:r>
              <a:rPr sz="1600" dirty="0">
                <a:latin typeface="Calibri"/>
                <a:cs typeface="Calibri"/>
              </a:rPr>
              <a:t>l</a:t>
            </a:r>
            <a:r>
              <a:rPr sz="1600" spc="-6" dirty="0">
                <a:latin typeface="Calibri"/>
                <a:cs typeface="Calibri"/>
              </a:rPr>
              <a:t> </a:t>
            </a:r>
            <a:r>
              <a:rPr sz="1600" b="1" dirty="0">
                <a:solidFill>
                  <a:srgbClr val="FF0000"/>
                </a:solidFill>
                <a:latin typeface="Calibri"/>
                <a:cs typeface="Calibri"/>
              </a:rPr>
              <a:t>sel</a:t>
            </a:r>
            <a:r>
              <a:rPr sz="1600" b="1" spc="4" dirty="0">
                <a:solidFill>
                  <a:srgbClr val="FF0000"/>
                </a:solidFill>
                <a:latin typeface="Calibri"/>
                <a:cs typeface="Calibri"/>
              </a:rPr>
              <a:t>e</a:t>
            </a:r>
            <a:r>
              <a:rPr sz="1600" b="1" spc="-4" dirty="0">
                <a:solidFill>
                  <a:srgbClr val="FF0000"/>
                </a:solidFill>
                <a:latin typeface="Calibri"/>
                <a:cs typeface="Calibri"/>
              </a:rPr>
              <a:t>n</a:t>
            </a:r>
            <a:r>
              <a:rPr sz="1600" b="1" dirty="0">
                <a:solidFill>
                  <a:srgbClr val="FF0000"/>
                </a:solidFill>
                <a:latin typeface="Calibri"/>
                <a:cs typeface="Calibri"/>
              </a:rPr>
              <a:t>io</a:t>
            </a:r>
            <a:r>
              <a:rPr sz="1600" b="1" spc="-47" dirty="0">
                <a:solidFill>
                  <a:srgbClr val="FF0000"/>
                </a:solidFill>
                <a:latin typeface="Calibri"/>
                <a:cs typeface="Calibri"/>
              </a:rPr>
              <a:t> </a:t>
            </a:r>
            <a:r>
              <a:rPr sz="1600" dirty="0">
                <a:latin typeface="Calibri"/>
                <a:cs typeface="Calibri"/>
              </a:rPr>
              <a:t>se</a:t>
            </a:r>
            <a:r>
              <a:rPr sz="1600" spc="-4" dirty="0">
                <a:latin typeface="Calibri"/>
                <a:cs typeface="Calibri"/>
              </a:rPr>
              <a:t> </a:t>
            </a:r>
            <a:r>
              <a:rPr sz="1600" dirty="0">
                <a:latin typeface="Calibri"/>
                <a:cs typeface="Calibri"/>
              </a:rPr>
              <a:t>acumu</a:t>
            </a:r>
            <a:r>
              <a:rPr sz="1600" spc="4" dirty="0">
                <a:latin typeface="Calibri"/>
                <a:cs typeface="Calibri"/>
              </a:rPr>
              <a:t>la</a:t>
            </a:r>
            <a:r>
              <a:rPr sz="1600" dirty="0">
                <a:latin typeface="Calibri"/>
                <a:cs typeface="Calibri"/>
              </a:rPr>
              <a:t>.</a:t>
            </a:r>
            <a:r>
              <a:rPr sz="1600" spc="-79" dirty="0">
                <a:latin typeface="Calibri"/>
                <a:cs typeface="Calibri"/>
              </a:rPr>
              <a:t> </a:t>
            </a:r>
            <a:r>
              <a:rPr sz="1600" dirty="0">
                <a:latin typeface="Calibri"/>
                <a:cs typeface="Calibri"/>
              </a:rPr>
              <a:t>Garb</a:t>
            </a:r>
            <a:r>
              <a:rPr sz="1600" spc="4" dirty="0">
                <a:latin typeface="Calibri"/>
                <a:cs typeface="Calibri"/>
              </a:rPr>
              <a:t>a</a:t>
            </a:r>
            <a:r>
              <a:rPr sz="1600" dirty="0">
                <a:latin typeface="Calibri"/>
                <a:cs typeface="Calibri"/>
              </a:rPr>
              <a:t>nci</a:t>
            </a:r>
            <a:r>
              <a:rPr sz="1600" spc="9" dirty="0">
                <a:latin typeface="Calibri"/>
                <a:cs typeface="Calibri"/>
              </a:rPr>
              <a:t>l</a:t>
            </a:r>
            <a:r>
              <a:rPr sz="1600" spc="4" dirty="0">
                <a:latin typeface="Calibri"/>
                <a:cs typeface="Calibri"/>
              </a:rPr>
              <a:t>lo</a:t>
            </a:r>
            <a:r>
              <a:rPr sz="1600" dirty="0">
                <a:latin typeface="Calibri"/>
                <a:cs typeface="Calibri"/>
              </a:rPr>
              <a:t>.</a:t>
            </a:r>
            <a:endParaRPr sz="1600">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17"/>
          <p:cNvSpPr/>
          <p:nvPr/>
        </p:nvSpPr>
        <p:spPr>
          <a:xfrm>
            <a:off x="1859280" y="1307593"/>
            <a:ext cx="4155948" cy="1796795"/>
          </a:xfrm>
          <a:prstGeom prst="rect">
            <a:avLst/>
          </a:prstGeom>
          <a:blipFill>
            <a:blip r:embed="rId2" cstate="print"/>
            <a:stretch>
              <a:fillRect/>
            </a:stretch>
          </a:blipFill>
        </p:spPr>
        <p:txBody>
          <a:bodyPr wrap="square" lIns="0" tIns="0" rIns="0" bIns="0" rtlCol="0">
            <a:noAutofit/>
          </a:bodyPr>
          <a:lstStyle/>
          <a:p>
            <a:endParaRPr/>
          </a:p>
        </p:txBody>
      </p:sp>
      <p:sp>
        <p:nvSpPr>
          <p:cNvPr id="18" name="object 18"/>
          <p:cNvSpPr/>
          <p:nvPr/>
        </p:nvSpPr>
        <p:spPr>
          <a:xfrm>
            <a:off x="1847088" y="1315213"/>
            <a:ext cx="4177284" cy="1816607"/>
          </a:xfrm>
          <a:prstGeom prst="rect">
            <a:avLst/>
          </a:prstGeom>
          <a:blipFill>
            <a:blip r:embed="rId3" cstate="print"/>
            <a:stretch>
              <a:fillRect/>
            </a:stretch>
          </a:blipFill>
        </p:spPr>
        <p:txBody>
          <a:bodyPr wrap="square" lIns="0" tIns="0" rIns="0" bIns="0" rtlCol="0">
            <a:noAutofit/>
          </a:bodyPr>
          <a:lstStyle/>
          <a:p>
            <a:endParaRPr/>
          </a:p>
        </p:txBody>
      </p:sp>
      <p:sp>
        <p:nvSpPr>
          <p:cNvPr id="19" name="object 19"/>
          <p:cNvSpPr/>
          <p:nvPr/>
        </p:nvSpPr>
        <p:spPr>
          <a:xfrm>
            <a:off x="1921002" y="1349502"/>
            <a:ext cx="4032504" cy="1673352"/>
          </a:xfrm>
          <a:custGeom>
            <a:avLst/>
            <a:gdLst/>
            <a:ahLst/>
            <a:cxnLst/>
            <a:rect l="l" t="t" r="r" b="b"/>
            <a:pathLst>
              <a:path w="4032504" h="1673352">
                <a:moveTo>
                  <a:pt x="0" y="1673352"/>
                </a:moveTo>
                <a:lnTo>
                  <a:pt x="4032504" y="1673352"/>
                </a:lnTo>
                <a:lnTo>
                  <a:pt x="4032504" y="0"/>
                </a:lnTo>
                <a:lnTo>
                  <a:pt x="0" y="0"/>
                </a:lnTo>
                <a:lnTo>
                  <a:pt x="0" y="1673352"/>
                </a:lnTo>
                <a:close/>
              </a:path>
            </a:pathLst>
          </a:custGeom>
          <a:solidFill>
            <a:srgbClr val="9BBA58"/>
          </a:solidFill>
        </p:spPr>
        <p:txBody>
          <a:bodyPr wrap="square" lIns="0" tIns="0" rIns="0" bIns="0" rtlCol="0">
            <a:noAutofit/>
          </a:bodyPr>
          <a:lstStyle/>
          <a:p>
            <a:endParaRPr/>
          </a:p>
        </p:txBody>
      </p:sp>
      <p:sp>
        <p:nvSpPr>
          <p:cNvPr id="20" name="object 20"/>
          <p:cNvSpPr/>
          <p:nvPr/>
        </p:nvSpPr>
        <p:spPr>
          <a:xfrm>
            <a:off x="1921002" y="1349502"/>
            <a:ext cx="4032504" cy="1673352"/>
          </a:xfrm>
          <a:custGeom>
            <a:avLst/>
            <a:gdLst/>
            <a:ahLst/>
            <a:cxnLst/>
            <a:rect l="l" t="t" r="r" b="b"/>
            <a:pathLst>
              <a:path w="4032504" h="1673352">
                <a:moveTo>
                  <a:pt x="0" y="1673352"/>
                </a:moveTo>
                <a:lnTo>
                  <a:pt x="4032504" y="1673352"/>
                </a:lnTo>
                <a:lnTo>
                  <a:pt x="4032504" y="0"/>
                </a:lnTo>
                <a:lnTo>
                  <a:pt x="0" y="0"/>
                </a:lnTo>
                <a:lnTo>
                  <a:pt x="0" y="1673352"/>
                </a:lnTo>
                <a:close/>
              </a:path>
            </a:pathLst>
          </a:custGeom>
          <a:ln w="38100">
            <a:solidFill>
              <a:srgbClr val="FFFFFF"/>
            </a:solidFill>
          </a:ln>
        </p:spPr>
        <p:txBody>
          <a:bodyPr wrap="square" lIns="0" tIns="0" rIns="0" bIns="0" rtlCol="0">
            <a:noAutofit/>
          </a:bodyPr>
          <a:lstStyle/>
          <a:p>
            <a:endParaRPr/>
          </a:p>
        </p:txBody>
      </p:sp>
      <p:sp>
        <p:nvSpPr>
          <p:cNvPr id="21" name="object 21"/>
          <p:cNvSpPr/>
          <p:nvPr/>
        </p:nvSpPr>
        <p:spPr>
          <a:xfrm>
            <a:off x="6251449" y="1473707"/>
            <a:ext cx="4107179" cy="1533144"/>
          </a:xfrm>
          <a:prstGeom prst="rect">
            <a:avLst/>
          </a:prstGeom>
          <a:blipFill>
            <a:blip r:embed="rId4" cstate="print"/>
            <a:stretch>
              <a:fillRect/>
            </a:stretch>
          </a:blipFill>
        </p:spPr>
        <p:txBody>
          <a:bodyPr wrap="square" lIns="0" tIns="0" rIns="0" bIns="0" rtlCol="0">
            <a:noAutofit/>
          </a:bodyPr>
          <a:lstStyle/>
          <a:p>
            <a:endParaRPr/>
          </a:p>
        </p:txBody>
      </p:sp>
      <p:sp>
        <p:nvSpPr>
          <p:cNvPr id="22" name="object 22"/>
          <p:cNvSpPr/>
          <p:nvPr/>
        </p:nvSpPr>
        <p:spPr>
          <a:xfrm>
            <a:off x="6248400" y="1481329"/>
            <a:ext cx="4120896" cy="1556003"/>
          </a:xfrm>
          <a:prstGeom prst="rect">
            <a:avLst/>
          </a:prstGeom>
          <a:blipFill>
            <a:blip r:embed="rId5" cstate="print"/>
            <a:stretch>
              <a:fillRect/>
            </a:stretch>
          </a:blipFill>
        </p:spPr>
        <p:txBody>
          <a:bodyPr wrap="square" lIns="0" tIns="0" rIns="0" bIns="0" rtlCol="0">
            <a:noAutofit/>
          </a:bodyPr>
          <a:lstStyle/>
          <a:p>
            <a:endParaRPr/>
          </a:p>
        </p:txBody>
      </p:sp>
      <p:sp>
        <p:nvSpPr>
          <p:cNvPr id="23" name="object 23"/>
          <p:cNvSpPr/>
          <p:nvPr/>
        </p:nvSpPr>
        <p:spPr>
          <a:xfrm>
            <a:off x="6313171" y="1515617"/>
            <a:ext cx="3983735" cy="1409700"/>
          </a:xfrm>
          <a:custGeom>
            <a:avLst/>
            <a:gdLst/>
            <a:ahLst/>
            <a:cxnLst/>
            <a:rect l="l" t="t" r="r" b="b"/>
            <a:pathLst>
              <a:path w="3983735" h="1409700">
                <a:moveTo>
                  <a:pt x="0" y="1409700"/>
                </a:moveTo>
                <a:lnTo>
                  <a:pt x="3983735" y="1409700"/>
                </a:lnTo>
                <a:lnTo>
                  <a:pt x="3983735" y="0"/>
                </a:lnTo>
                <a:lnTo>
                  <a:pt x="0" y="0"/>
                </a:lnTo>
                <a:lnTo>
                  <a:pt x="0" y="1409700"/>
                </a:lnTo>
                <a:close/>
              </a:path>
            </a:pathLst>
          </a:custGeom>
          <a:solidFill>
            <a:srgbClr val="4F81BC"/>
          </a:solidFill>
        </p:spPr>
        <p:txBody>
          <a:bodyPr wrap="square" lIns="0" tIns="0" rIns="0" bIns="0" rtlCol="0">
            <a:noAutofit/>
          </a:bodyPr>
          <a:lstStyle/>
          <a:p>
            <a:endParaRPr/>
          </a:p>
        </p:txBody>
      </p:sp>
      <p:sp>
        <p:nvSpPr>
          <p:cNvPr id="24" name="object 24"/>
          <p:cNvSpPr/>
          <p:nvPr/>
        </p:nvSpPr>
        <p:spPr>
          <a:xfrm>
            <a:off x="6313171" y="1515617"/>
            <a:ext cx="3983735" cy="1409700"/>
          </a:xfrm>
          <a:custGeom>
            <a:avLst/>
            <a:gdLst/>
            <a:ahLst/>
            <a:cxnLst/>
            <a:rect l="l" t="t" r="r" b="b"/>
            <a:pathLst>
              <a:path w="3983735" h="1409700">
                <a:moveTo>
                  <a:pt x="0" y="1409700"/>
                </a:moveTo>
                <a:lnTo>
                  <a:pt x="3983735" y="1409700"/>
                </a:lnTo>
                <a:lnTo>
                  <a:pt x="3983735" y="0"/>
                </a:lnTo>
                <a:lnTo>
                  <a:pt x="0" y="0"/>
                </a:lnTo>
                <a:lnTo>
                  <a:pt x="0" y="1409700"/>
                </a:lnTo>
                <a:close/>
              </a:path>
            </a:pathLst>
          </a:custGeom>
          <a:ln w="38100">
            <a:solidFill>
              <a:srgbClr val="FFFFFF"/>
            </a:solidFill>
          </a:ln>
        </p:spPr>
        <p:txBody>
          <a:bodyPr wrap="square" lIns="0" tIns="0" rIns="0" bIns="0" rtlCol="0">
            <a:noAutofit/>
          </a:bodyPr>
          <a:lstStyle/>
          <a:p>
            <a:endParaRPr/>
          </a:p>
        </p:txBody>
      </p:sp>
      <p:sp>
        <p:nvSpPr>
          <p:cNvPr id="25" name="object 25"/>
          <p:cNvSpPr/>
          <p:nvPr/>
        </p:nvSpPr>
        <p:spPr>
          <a:xfrm>
            <a:off x="6725412" y="3308604"/>
            <a:ext cx="3157728" cy="2471928"/>
          </a:xfrm>
          <a:prstGeom prst="rect">
            <a:avLst/>
          </a:prstGeom>
          <a:blipFill>
            <a:blip r:embed="rId6" cstate="print"/>
            <a:stretch>
              <a:fillRect/>
            </a:stretch>
          </a:blipFill>
        </p:spPr>
        <p:txBody>
          <a:bodyPr wrap="square" lIns="0" tIns="0" rIns="0" bIns="0" rtlCol="0">
            <a:noAutofit/>
          </a:bodyPr>
          <a:lstStyle/>
          <a:p>
            <a:endParaRPr/>
          </a:p>
        </p:txBody>
      </p:sp>
      <p:sp>
        <p:nvSpPr>
          <p:cNvPr id="26" name="object 26"/>
          <p:cNvSpPr/>
          <p:nvPr/>
        </p:nvSpPr>
        <p:spPr>
          <a:xfrm>
            <a:off x="6917436" y="3500628"/>
            <a:ext cx="2773680" cy="2087880"/>
          </a:xfrm>
          <a:prstGeom prst="rect">
            <a:avLst/>
          </a:prstGeom>
          <a:blipFill>
            <a:blip r:embed="rId7" cstate="print"/>
            <a:stretch>
              <a:fillRect/>
            </a:stretch>
          </a:blipFill>
        </p:spPr>
        <p:txBody>
          <a:bodyPr wrap="square" lIns="0" tIns="0" rIns="0" bIns="0" rtlCol="0">
            <a:noAutofit/>
          </a:bodyPr>
          <a:lstStyle/>
          <a:p>
            <a:endParaRPr/>
          </a:p>
        </p:txBody>
      </p:sp>
      <p:sp>
        <p:nvSpPr>
          <p:cNvPr id="27" name="object 27"/>
          <p:cNvSpPr/>
          <p:nvPr/>
        </p:nvSpPr>
        <p:spPr>
          <a:xfrm>
            <a:off x="2025396" y="3308604"/>
            <a:ext cx="3820667" cy="2636520"/>
          </a:xfrm>
          <a:prstGeom prst="rect">
            <a:avLst/>
          </a:prstGeom>
          <a:blipFill>
            <a:blip r:embed="rId8" cstate="print"/>
            <a:stretch>
              <a:fillRect/>
            </a:stretch>
          </a:blipFill>
        </p:spPr>
        <p:txBody>
          <a:bodyPr wrap="square" lIns="0" tIns="0" rIns="0" bIns="0" rtlCol="0">
            <a:noAutofit/>
          </a:bodyPr>
          <a:lstStyle/>
          <a:p>
            <a:endParaRPr/>
          </a:p>
        </p:txBody>
      </p:sp>
      <p:sp>
        <p:nvSpPr>
          <p:cNvPr id="28" name="object 28"/>
          <p:cNvSpPr/>
          <p:nvPr/>
        </p:nvSpPr>
        <p:spPr>
          <a:xfrm>
            <a:off x="2217420" y="3500628"/>
            <a:ext cx="3436620" cy="2252472"/>
          </a:xfrm>
          <a:prstGeom prst="rect">
            <a:avLst/>
          </a:prstGeom>
          <a:blipFill>
            <a:blip r:embed="rId9" cstate="print"/>
            <a:stretch>
              <a:fillRect/>
            </a:stretch>
          </a:blipFill>
        </p:spPr>
        <p:txBody>
          <a:bodyPr wrap="square" lIns="0" tIns="0" rIns="0" bIns="0" rtlCol="0">
            <a:noAutofit/>
          </a:bodyPr>
          <a:lstStyle/>
          <a:p>
            <a:endParaRPr/>
          </a:p>
        </p:txBody>
      </p:sp>
      <p:sp>
        <p:nvSpPr>
          <p:cNvPr id="15" name="object 15"/>
          <p:cNvSpPr txBox="1"/>
          <p:nvPr/>
        </p:nvSpPr>
        <p:spPr>
          <a:xfrm>
            <a:off x="4357243" y="666649"/>
            <a:ext cx="3552332" cy="606653"/>
          </a:xfrm>
          <a:prstGeom prst="rect">
            <a:avLst/>
          </a:prstGeom>
        </p:spPr>
        <p:txBody>
          <a:bodyPr wrap="square" lIns="0" tIns="0" rIns="0" bIns="0" rtlCol="0">
            <a:noAutofit/>
          </a:bodyPr>
          <a:lstStyle/>
          <a:p>
            <a:pPr algn="ctr">
              <a:lnSpc>
                <a:spcPts val="2140"/>
              </a:lnSpc>
              <a:spcBef>
                <a:spcPts val="107"/>
              </a:spcBef>
            </a:pPr>
            <a:r>
              <a:rPr sz="3000" b="1" baseline="2730" dirty="0">
                <a:solidFill>
                  <a:srgbClr val="FF0000"/>
                </a:solidFill>
                <a:latin typeface="Calibri"/>
                <a:cs typeface="Calibri"/>
              </a:rPr>
              <a:t>LA</a:t>
            </a:r>
            <a:r>
              <a:rPr sz="3000" b="1" spc="-9" baseline="2730" dirty="0">
                <a:solidFill>
                  <a:srgbClr val="FF0000"/>
                </a:solidFill>
                <a:latin typeface="Calibri"/>
                <a:cs typeface="Calibri"/>
              </a:rPr>
              <a:t> </a:t>
            </a:r>
            <a:r>
              <a:rPr sz="3000" b="1" baseline="2730" dirty="0">
                <a:solidFill>
                  <a:srgbClr val="FF0000"/>
                </a:solidFill>
                <a:latin typeface="Calibri"/>
                <a:cs typeface="Calibri"/>
              </a:rPr>
              <a:t>C</a:t>
            </a:r>
            <a:r>
              <a:rPr sz="3000" b="1" spc="-9" baseline="2730" dirty="0">
                <a:solidFill>
                  <a:srgbClr val="FF0000"/>
                </a:solidFill>
                <a:latin typeface="Calibri"/>
                <a:cs typeface="Calibri"/>
              </a:rPr>
              <a:t>A</a:t>
            </a:r>
            <a:r>
              <a:rPr sz="3000" b="1" baseline="2730" dirty="0">
                <a:solidFill>
                  <a:srgbClr val="FF0000"/>
                </a:solidFill>
                <a:latin typeface="Calibri"/>
                <a:cs typeface="Calibri"/>
              </a:rPr>
              <a:t>I</a:t>
            </a:r>
            <a:r>
              <a:rPr sz="3000" b="1" spc="-50" baseline="2730" dirty="0">
                <a:solidFill>
                  <a:srgbClr val="FF0000"/>
                </a:solidFill>
                <a:latin typeface="Calibri"/>
                <a:cs typeface="Calibri"/>
              </a:rPr>
              <a:t>D</a:t>
            </a:r>
            <a:r>
              <a:rPr sz="3000" b="1" baseline="2730" dirty="0">
                <a:solidFill>
                  <a:srgbClr val="FF0000"/>
                </a:solidFill>
                <a:latin typeface="Calibri"/>
                <a:cs typeface="Calibri"/>
              </a:rPr>
              <a:t>A</a:t>
            </a:r>
            <a:r>
              <a:rPr sz="3000" b="1" spc="9" baseline="2730" dirty="0">
                <a:solidFill>
                  <a:srgbClr val="FF0000"/>
                </a:solidFill>
                <a:latin typeface="Calibri"/>
                <a:cs typeface="Calibri"/>
              </a:rPr>
              <a:t> </a:t>
            </a:r>
            <a:r>
              <a:rPr sz="3000" b="1" baseline="2730" dirty="0">
                <a:solidFill>
                  <a:srgbClr val="FF0000"/>
                </a:solidFill>
                <a:latin typeface="Calibri"/>
                <a:cs typeface="Calibri"/>
              </a:rPr>
              <a:t>D</a:t>
            </a:r>
            <a:r>
              <a:rPr sz="3000" b="1" spc="-9" baseline="2730" dirty="0">
                <a:solidFill>
                  <a:srgbClr val="FF0000"/>
                </a:solidFill>
                <a:latin typeface="Calibri"/>
                <a:cs typeface="Calibri"/>
              </a:rPr>
              <a:t>E</a:t>
            </a:r>
            <a:r>
              <a:rPr sz="3000" b="1" baseline="2730" dirty="0">
                <a:solidFill>
                  <a:srgbClr val="FF0000"/>
                </a:solidFill>
                <a:latin typeface="Calibri"/>
                <a:cs typeface="Calibri"/>
              </a:rPr>
              <a:t>L IMPERIO</a:t>
            </a:r>
            <a:r>
              <a:rPr sz="3000" b="1" spc="-19" baseline="2730" dirty="0">
                <a:solidFill>
                  <a:srgbClr val="FF0000"/>
                </a:solidFill>
                <a:latin typeface="Calibri"/>
                <a:cs typeface="Calibri"/>
              </a:rPr>
              <a:t> </a:t>
            </a:r>
            <a:r>
              <a:rPr sz="3000" b="1" spc="-25" baseline="2730" dirty="0">
                <a:solidFill>
                  <a:srgbClr val="FF0000"/>
                </a:solidFill>
                <a:latin typeface="Calibri"/>
                <a:cs typeface="Calibri"/>
              </a:rPr>
              <a:t>R</a:t>
            </a:r>
            <a:r>
              <a:rPr sz="3000" b="1" baseline="2730" dirty="0">
                <a:solidFill>
                  <a:srgbClr val="FF0000"/>
                </a:solidFill>
                <a:latin typeface="Calibri"/>
                <a:cs typeface="Calibri"/>
              </a:rPr>
              <a:t>OMA</a:t>
            </a:r>
            <a:r>
              <a:rPr sz="3000" b="1" spc="-9" baseline="2730" dirty="0">
                <a:solidFill>
                  <a:srgbClr val="FF0000"/>
                </a:solidFill>
                <a:latin typeface="Calibri"/>
                <a:cs typeface="Calibri"/>
              </a:rPr>
              <a:t>N</a:t>
            </a:r>
            <a:r>
              <a:rPr sz="3000" b="1" baseline="2730" dirty="0">
                <a:solidFill>
                  <a:srgbClr val="FF0000"/>
                </a:solidFill>
                <a:latin typeface="Calibri"/>
                <a:cs typeface="Calibri"/>
              </a:rPr>
              <a:t>O</a:t>
            </a:r>
            <a:endParaRPr sz="2000">
              <a:latin typeface="Calibri"/>
              <a:cs typeface="Calibri"/>
            </a:endParaRPr>
          </a:p>
          <a:p>
            <a:pPr marL="1597875" marR="1618375" algn="ctr">
              <a:lnSpc>
                <a:spcPct val="101725"/>
              </a:lnSpc>
              <a:spcBef>
                <a:spcPts val="23"/>
              </a:spcBef>
            </a:pPr>
            <a:r>
              <a:rPr sz="2000" b="1" dirty="0">
                <a:solidFill>
                  <a:srgbClr val="FF0000"/>
                </a:solidFill>
                <a:latin typeface="Calibri"/>
                <a:cs typeface="Calibri"/>
              </a:rPr>
              <a:t>Pb</a:t>
            </a:r>
            <a:endParaRPr sz="2000">
              <a:latin typeface="Calibri"/>
              <a:cs typeface="Calibri"/>
            </a:endParaRPr>
          </a:p>
        </p:txBody>
      </p:sp>
      <p:sp>
        <p:nvSpPr>
          <p:cNvPr id="14" name="object 14"/>
          <p:cNvSpPr txBox="1"/>
          <p:nvPr/>
        </p:nvSpPr>
        <p:spPr>
          <a:xfrm>
            <a:off x="6563615" y="1853945"/>
            <a:ext cx="2209051" cy="228092"/>
          </a:xfrm>
          <a:prstGeom prst="rect">
            <a:avLst/>
          </a:prstGeom>
        </p:spPr>
        <p:txBody>
          <a:bodyPr wrap="square" lIns="0" tIns="0" rIns="0" bIns="0" rtlCol="0">
            <a:noAutofit/>
          </a:bodyPr>
          <a:lstStyle/>
          <a:p>
            <a:pPr marL="12700">
              <a:lnSpc>
                <a:spcPts val="1725"/>
              </a:lnSpc>
              <a:spcBef>
                <a:spcPts val="86"/>
              </a:spcBef>
            </a:pPr>
            <a:r>
              <a:rPr sz="2400" spc="-14" baseline="3413" dirty="0">
                <a:latin typeface="Calibri"/>
                <a:cs typeface="Calibri"/>
              </a:rPr>
              <a:t>c</a:t>
            </a:r>
            <a:r>
              <a:rPr sz="2400" baseline="3413" dirty="0">
                <a:latin typeface="Calibri"/>
                <a:cs typeface="Calibri"/>
              </a:rPr>
              <a:t>o</a:t>
            </a:r>
            <a:r>
              <a:rPr sz="2400" spc="-9" baseline="3413" dirty="0">
                <a:latin typeface="Calibri"/>
                <a:cs typeface="Calibri"/>
              </a:rPr>
              <a:t>n</a:t>
            </a:r>
            <a:r>
              <a:rPr sz="2400" spc="4" baseline="3413" dirty="0">
                <a:latin typeface="Calibri"/>
                <a:cs typeface="Calibri"/>
              </a:rPr>
              <a:t>t</a:t>
            </a:r>
            <a:r>
              <a:rPr sz="2400" spc="-4" baseline="3413" dirty="0">
                <a:latin typeface="Calibri"/>
                <a:cs typeface="Calibri"/>
              </a:rPr>
              <a:t>r</a:t>
            </a:r>
            <a:r>
              <a:rPr sz="2400" spc="4" baseline="3413" dirty="0">
                <a:latin typeface="Calibri"/>
                <a:cs typeface="Calibri"/>
              </a:rPr>
              <a:t>i</a:t>
            </a:r>
            <a:r>
              <a:rPr sz="2400" baseline="3413" dirty="0">
                <a:latin typeface="Calibri"/>
                <a:cs typeface="Calibri"/>
              </a:rPr>
              <a:t>bu</a:t>
            </a:r>
            <a:r>
              <a:rPr sz="2400" spc="-9" baseline="3413" dirty="0">
                <a:latin typeface="Calibri"/>
                <a:cs typeface="Calibri"/>
              </a:rPr>
              <a:t>y</a:t>
            </a:r>
            <a:r>
              <a:rPr sz="2400" baseline="3413" dirty="0">
                <a:latin typeface="Calibri"/>
                <a:cs typeface="Calibri"/>
              </a:rPr>
              <a:t>ó</a:t>
            </a:r>
            <a:r>
              <a:rPr sz="2400" spc="191" baseline="3413" dirty="0">
                <a:latin typeface="Calibri"/>
                <a:cs typeface="Calibri"/>
              </a:rPr>
              <a:t> </a:t>
            </a:r>
            <a:r>
              <a:rPr sz="2400" baseline="3413" dirty="0">
                <a:latin typeface="Calibri"/>
                <a:cs typeface="Calibri"/>
              </a:rPr>
              <a:t>a</a:t>
            </a:r>
            <a:r>
              <a:rPr sz="2400" spc="243" baseline="3413" dirty="0">
                <a:latin typeface="Calibri"/>
                <a:cs typeface="Calibri"/>
              </a:rPr>
              <a:t> </a:t>
            </a:r>
            <a:r>
              <a:rPr sz="2400" b="1" spc="4" baseline="3413" dirty="0">
                <a:solidFill>
                  <a:srgbClr val="FFFF00"/>
                </a:solidFill>
                <a:latin typeface="Calibri"/>
                <a:cs typeface="Calibri"/>
              </a:rPr>
              <a:t>l</a:t>
            </a:r>
            <a:r>
              <a:rPr sz="2400" b="1" baseline="3413" dirty="0">
                <a:solidFill>
                  <a:srgbClr val="FFFF00"/>
                </a:solidFill>
                <a:latin typeface="Calibri"/>
                <a:cs typeface="Calibri"/>
              </a:rPr>
              <a:t>a</a:t>
            </a:r>
            <a:r>
              <a:rPr sz="2400" b="1" spc="244" baseline="3413" dirty="0">
                <a:solidFill>
                  <a:srgbClr val="FFFF00"/>
                </a:solidFill>
                <a:latin typeface="Calibri"/>
                <a:cs typeface="Calibri"/>
              </a:rPr>
              <a:t> </a:t>
            </a:r>
            <a:r>
              <a:rPr sz="2400" b="1" spc="-4" baseline="3413" dirty="0">
                <a:solidFill>
                  <a:srgbClr val="FFFF00"/>
                </a:solidFill>
                <a:latin typeface="Calibri"/>
                <a:cs typeface="Calibri"/>
              </a:rPr>
              <a:t>ca</a:t>
            </a:r>
            <a:r>
              <a:rPr sz="2400" b="1" baseline="3413" dirty="0">
                <a:solidFill>
                  <a:srgbClr val="FFFF00"/>
                </a:solidFill>
                <a:latin typeface="Calibri"/>
                <a:cs typeface="Calibri"/>
              </a:rPr>
              <a:t>ída</a:t>
            </a:r>
            <a:r>
              <a:rPr sz="2400" b="1" spc="216" baseline="3413" dirty="0">
                <a:solidFill>
                  <a:srgbClr val="FFFF00"/>
                </a:solidFill>
                <a:latin typeface="Calibri"/>
                <a:cs typeface="Calibri"/>
              </a:rPr>
              <a:t> </a:t>
            </a:r>
            <a:r>
              <a:rPr sz="2400" b="1" spc="-4" baseline="3413" dirty="0">
                <a:solidFill>
                  <a:srgbClr val="FFFF00"/>
                </a:solidFill>
                <a:latin typeface="Calibri"/>
                <a:cs typeface="Calibri"/>
              </a:rPr>
              <a:t>d</a:t>
            </a:r>
            <a:r>
              <a:rPr sz="2400" b="1" baseline="3413" dirty="0">
                <a:solidFill>
                  <a:srgbClr val="FFFF00"/>
                </a:solidFill>
                <a:latin typeface="Calibri"/>
                <a:cs typeface="Calibri"/>
              </a:rPr>
              <a:t>el</a:t>
            </a:r>
            <a:endParaRPr sz="1600">
              <a:latin typeface="Calibri"/>
              <a:cs typeface="Calibri"/>
            </a:endParaRPr>
          </a:p>
        </p:txBody>
      </p:sp>
      <p:sp>
        <p:nvSpPr>
          <p:cNvPr id="13" name="object 13"/>
          <p:cNvSpPr txBox="1"/>
          <p:nvPr/>
        </p:nvSpPr>
        <p:spPr>
          <a:xfrm>
            <a:off x="8795132" y="1853945"/>
            <a:ext cx="1452891" cy="228092"/>
          </a:xfrm>
          <a:prstGeom prst="rect">
            <a:avLst/>
          </a:prstGeom>
        </p:spPr>
        <p:txBody>
          <a:bodyPr wrap="square" lIns="0" tIns="0" rIns="0" bIns="0" rtlCol="0">
            <a:noAutofit/>
          </a:bodyPr>
          <a:lstStyle/>
          <a:p>
            <a:pPr marL="12700">
              <a:lnSpc>
                <a:spcPts val="1725"/>
              </a:lnSpc>
              <a:spcBef>
                <a:spcPts val="86"/>
              </a:spcBef>
            </a:pPr>
            <a:r>
              <a:rPr sz="2400" b="1" baseline="3413" dirty="0">
                <a:solidFill>
                  <a:srgbClr val="FFFF00"/>
                </a:solidFill>
                <a:latin typeface="Calibri"/>
                <a:cs typeface="Calibri"/>
              </a:rPr>
              <a:t>imp</a:t>
            </a:r>
            <a:r>
              <a:rPr sz="2400" b="1" spc="4" baseline="3413" dirty="0">
                <a:solidFill>
                  <a:srgbClr val="FFFF00"/>
                </a:solidFill>
                <a:latin typeface="Calibri"/>
                <a:cs typeface="Calibri"/>
              </a:rPr>
              <a:t>e</a:t>
            </a:r>
            <a:r>
              <a:rPr sz="2400" b="1" baseline="3413" dirty="0">
                <a:solidFill>
                  <a:srgbClr val="FFFF00"/>
                </a:solidFill>
                <a:latin typeface="Calibri"/>
                <a:cs typeface="Calibri"/>
              </a:rPr>
              <a:t>rio</a:t>
            </a:r>
            <a:r>
              <a:rPr sz="2400" b="1" spc="199" baseline="3413" dirty="0">
                <a:solidFill>
                  <a:srgbClr val="FFFF00"/>
                </a:solidFill>
                <a:latin typeface="Calibri"/>
                <a:cs typeface="Calibri"/>
              </a:rPr>
              <a:t> </a:t>
            </a:r>
            <a:r>
              <a:rPr sz="2400" b="1" spc="-14" baseline="3413" dirty="0">
                <a:solidFill>
                  <a:srgbClr val="FFFF00"/>
                </a:solidFill>
                <a:latin typeface="Calibri"/>
                <a:cs typeface="Calibri"/>
              </a:rPr>
              <a:t>r</a:t>
            </a:r>
            <a:r>
              <a:rPr sz="2400" b="1" spc="4" baseline="3413" dirty="0">
                <a:solidFill>
                  <a:srgbClr val="FFFF00"/>
                </a:solidFill>
                <a:latin typeface="Calibri"/>
                <a:cs typeface="Calibri"/>
              </a:rPr>
              <a:t>o</a:t>
            </a:r>
            <a:r>
              <a:rPr sz="2400" b="1" baseline="3413" dirty="0">
                <a:solidFill>
                  <a:srgbClr val="FFFF00"/>
                </a:solidFill>
                <a:latin typeface="Calibri"/>
                <a:cs typeface="Calibri"/>
              </a:rPr>
              <a:t>mano</a:t>
            </a:r>
            <a:endParaRPr sz="1600">
              <a:latin typeface="Calibri"/>
              <a:cs typeface="Calibri"/>
            </a:endParaRPr>
          </a:p>
        </p:txBody>
      </p:sp>
      <p:sp>
        <p:nvSpPr>
          <p:cNvPr id="12" name="object 12"/>
          <p:cNvSpPr txBox="1"/>
          <p:nvPr/>
        </p:nvSpPr>
        <p:spPr>
          <a:xfrm>
            <a:off x="6563614" y="2374925"/>
            <a:ext cx="746514" cy="228396"/>
          </a:xfrm>
          <a:prstGeom prst="rect">
            <a:avLst/>
          </a:prstGeom>
        </p:spPr>
        <p:txBody>
          <a:bodyPr wrap="square" lIns="0" tIns="0" rIns="0" bIns="0" rtlCol="0">
            <a:noAutofit/>
          </a:bodyPr>
          <a:lstStyle/>
          <a:p>
            <a:pPr marL="12700">
              <a:lnSpc>
                <a:spcPts val="1730"/>
              </a:lnSpc>
              <a:spcBef>
                <a:spcPts val="86"/>
              </a:spcBef>
            </a:pPr>
            <a:r>
              <a:rPr sz="2400" spc="-29" baseline="3413" dirty="0">
                <a:solidFill>
                  <a:srgbClr val="FFFF00"/>
                </a:solidFill>
                <a:latin typeface="Calibri"/>
                <a:cs typeface="Calibri"/>
              </a:rPr>
              <a:t>ex</a:t>
            </a:r>
            <a:r>
              <a:rPr sz="2400" baseline="3413" dirty="0">
                <a:solidFill>
                  <a:srgbClr val="FFFF00"/>
                </a:solidFill>
                <a:latin typeface="Calibri"/>
                <a:cs typeface="Calibri"/>
              </a:rPr>
              <a:t>c</a:t>
            </a:r>
            <a:r>
              <a:rPr sz="2400" spc="-4" baseline="3413" dirty="0">
                <a:solidFill>
                  <a:srgbClr val="FFFF00"/>
                </a:solidFill>
                <a:latin typeface="Calibri"/>
                <a:cs typeface="Calibri"/>
              </a:rPr>
              <a:t>e</a:t>
            </a:r>
            <a:r>
              <a:rPr sz="2400" baseline="3413" dirty="0">
                <a:solidFill>
                  <a:srgbClr val="FFFF00"/>
                </a:solidFill>
                <a:latin typeface="Calibri"/>
                <a:cs typeface="Calibri"/>
              </a:rPr>
              <a:t>si</a:t>
            </a:r>
            <a:r>
              <a:rPr sz="2400" spc="-9" baseline="3413" dirty="0">
                <a:solidFill>
                  <a:srgbClr val="FFFF00"/>
                </a:solidFill>
                <a:latin typeface="Calibri"/>
                <a:cs typeface="Calibri"/>
              </a:rPr>
              <a:t>v</a:t>
            </a:r>
            <a:r>
              <a:rPr sz="2400" baseline="3413" dirty="0">
                <a:solidFill>
                  <a:srgbClr val="FFFF00"/>
                </a:solidFill>
                <a:latin typeface="Calibri"/>
                <a:cs typeface="Calibri"/>
              </a:rPr>
              <a:t>o</a:t>
            </a:r>
            <a:endParaRPr sz="1600">
              <a:latin typeface="Calibri"/>
              <a:cs typeface="Calibri"/>
            </a:endParaRPr>
          </a:p>
        </p:txBody>
      </p:sp>
      <p:sp>
        <p:nvSpPr>
          <p:cNvPr id="11" name="object 11"/>
          <p:cNvSpPr txBox="1"/>
          <p:nvPr/>
        </p:nvSpPr>
        <p:spPr>
          <a:xfrm>
            <a:off x="7345807" y="2374925"/>
            <a:ext cx="266756" cy="228396"/>
          </a:xfrm>
          <a:prstGeom prst="rect">
            <a:avLst/>
          </a:prstGeom>
        </p:spPr>
        <p:txBody>
          <a:bodyPr wrap="square" lIns="0" tIns="0" rIns="0" bIns="0" rtlCol="0">
            <a:noAutofit/>
          </a:bodyPr>
          <a:lstStyle/>
          <a:p>
            <a:pPr marL="12700">
              <a:lnSpc>
                <a:spcPts val="1730"/>
              </a:lnSpc>
              <a:spcBef>
                <a:spcPts val="86"/>
              </a:spcBef>
            </a:pPr>
            <a:r>
              <a:rPr sz="2400" spc="14" baseline="3413" dirty="0">
                <a:solidFill>
                  <a:srgbClr val="FFFF00"/>
                </a:solidFill>
                <a:latin typeface="Calibri"/>
                <a:cs typeface="Calibri"/>
              </a:rPr>
              <a:t>de</a:t>
            </a:r>
            <a:endParaRPr sz="1600">
              <a:latin typeface="Calibri"/>
              <a:cs typeface="Calibri"/>
            </a:endParaRPr>
          </a:p>
        </p:txBody>
      </p:sp>
      <p:sp>
        <p:nvSpPr>
          <p:cNvPr id="10" name="object 10"/>
          <p:cNvSpPr txBox="1"/>
          <p:nvPr/>
        </p:nvSpPr>
        <p:spPr>
          <a:xfrm>
            <a:off x="7647560" y="2374925"/>
            <a:ext cx="598069" cy="228396"/>
          </a:xfrm>
          <a:prstGeom prst="rect">
            <a:avLst/>
          </a:prstGeom>
        </p:spPr>
        <p:txBody>
          <a:bodyPr wrap="square" lIns="0" tIns="0" rIns="0" bIns="0" rtlCol="0">
            <a:noAutofit/>
          </a:bodyPr>
          <a:lstStyle/>
          <a:p>
            <a:pPr marL="12700">
              <a:lnSpc>
                <a:spcPts val="1730"/>
              </a:lnSpc>
              <a:spcBef>
                <a:spcPts val="86"/>
              </a:spcBef>
            </a:pPr>
            <a:r>
              <a:rPr sz="2400" b="1" spc="-4" baseline="3413" dirty="0">
                <a:solidFill>
                  <a:srgbClr val="FFFF00"/>
                </a:solidFill>
                <a:latin typeface="Calibri"/>
                <a:cs typeface="Calibri"/>
              </a:rPr>
              <a:t>p</a:t>
            </a:r>
            <a:r>
              <a:rPr sz="2400" b="1" baseline="3413" dirty="0">
                <a:solidFill>
                  <a:srgbClr val="FFFF00"/>
                </a:solidFill>
                <a:latin typeface="Calibri"/>
                <a:cs typeface="Calibri"/>
              </a:rPr>
              <a:t>l</a:t>
            </a:r>
            <a:r>
              <a:rPr sz="2400" b="1" spc="4" baseline="3413" dirty="0">
                <a:solidFill>
                  <a:srgbClr val="FFFF00"/>
                </a:solidFill>
                <a:latin typeface="Calibri"/>
                <a:cs typeface="Calibri"/>
              </a:rPr>
              <a:t>o</a:t>
            </a:r>
            <a:r>
              <a:rPr sz="2400" b="1" baseline="3413" dirty="0">
                <a:solidFill>
                  <a:srgbClr val="FFFF00"/>
                </a:solidFill>
                <a:latin typeface="Calibri"/>
                <a:cs typeface="Calibri"/>
              </a:rPr>
              <a:t>mo</a:t>
            </a:r>
            <a:endParaRPr sz="1600">
              <a:latin typeface="Calibri"/>
              <a:cs typeface="Calibri"/>
            </a:endParaRPr>
          </a:p>
        </p:txBody>
      </p:sp>
      <p:sp>
        <p:nvSpPr>
          <p:cNvPr id="9" name="object 9"/>
          <p:cNvSpPr txBox="1"/>
          <p:nvPr/>
        </p:nvSpPr>
        <p:spPr>
          <a:xfrm>
            <a:off x="8281543" y="2374925"/>
            <a:ext cx="262488" cy="228396"/>
          </a:xfrm>
          <a:prstGeom prst="rect">
            <a:avLst/>
          </a:prstGeom>
        </p:spPr>
        <p:txBody>
          <a:bodyPr wrap="square" lIns="0" tIns="0" rIns="0" bIns="0" rtlCol="0">
            <a:noAutofit/>
          </a:bodyPr>
          <a:lstStyle/>
          <a:p>
            <a:pPr marL="12700">
              <a:lnSpc>
                <a:spcPts val="1730"/>
              </a:lnSpc>
              <a:spcBef>
                <a:spcPts val="86"/>
              </a:spcBef>
            </a:pPr>
            <a:r>
              <a:rPr sz="2400" spc="-4" baseline="3413" dirty="0">
                <a:solidFill>
                  <a:srgbClr val="FFFF00"/>
                </a:solidFill>
                <a:latin typeface="Calibri"/>
                <a:cs typeface="Calibri"/>
              </a:rPr>
              <a:t>en</a:t>
            </a:r>
            <a:endParaRPr sz="1600">
              <a:latin typeface="Calibri"/>
              <a:cs typeface="Calibri"/>
            </a:endParaRPr>
          </a:p>
        </p:txBody>
      </p:sp>
      <p:sp>
        <p:nvSpPr>
          <p:cNvPr id="8" name="object 8"/>
          <p:cNvSpPr txBox="1"/>
          <p:nvPr/>
        </p:nvSpPr>
        <p:spPr>
          <a:xfrm>
            <a:off x="8580248" y="2374925"/>
            <a:ext cx="200781" cy="228396"/>
          </a:xfrm>
          <a:prstGeom prst="rect">
            <a:avLst/>
          </a:prstGeom>
        </p:spPr>
        <p:txBody>
          <a:bodyPr wrap="square" lIns="0" tIns="0" rIns="0" bIns="0" rtlCol="0">
            <a:noAutofit/>
          </a:bodyPr>
          <a:lstStyle/>
          <a:p>
            <a:pPr marL="12700">
              <a:lnSpc>
                <a:spcPts val="1730"/>
              </a:lnSpc>
              <a:spcBef>
                <a:spcPts val="86"/>
              </a:spcBef>
            </a:pPr>
            <a:r>
              <a:rPr sz="2400" spc="4" baseline="3413" dirty="0">
                <a:solidFill>
                  <a:srgbClr val="FFFF00"/>
                </a:solidFill>
                <a:latin typeface="Calibri"/>
                <a:cs typeface="Calibri"/>
              </a:rPr>
              <a:t>la</a:t>
            </a:r>
            <a:endParaRPr sz="1600">
              <a:latin typeface="Calibri"/>
              <a:cs typeface="Calibri"/>
            </a:endParaRPr>
          </a:p>
        </p:txBody>
      </p:sp>
      <p:sp>
        <p:nvSpPr>
          <p:cNvPr id="7" name="object 7"/>
          <p:cNvSpPr txBox="1"/>
          <p:nvPr/>
        </p:nvSpPr>
        <p:spPr>
          <a:xfrm>
            <a:off x="8816468" y="2374925"/>
            <a:ext cx="737613" cy="228396"/>
          </a:xfrm>
          <a:prstGeom prst="rect">
            <a:avLst/>
          </a:prstGeom>
        </p:spPr>
        <p:txBody>
          <a:bodyPr wrap="square" lIns="0" tIns="0" rIns="0" bIns="0" rtlCol="0">
            <a:noAutofit/>
          </a:bodyPr>
          <a:lstStyle/>
          <a:p>
            <a:pPr marL="12700">
              <a:lnSpc>
                <a:spcPts val="1730"/>
              </a:lnSpc>
              <a:spcBef>
                <a:spcPts val="86"/>
              </a:spcBef>
            </a:pPr>
            <a:r>
              <a:rPr sz="2400" spc="-9" baseline="3413" dirty="0">
                <a:solidFill>
                  <a:srgbClr val="FFFF00"/>
                </a:solidFill>
                <a:latin typeface="Calibri"/>
                <a:cs typeface="Calibri"/>
              </a:rPr>
              <a:t>a</a:t>
            </a:r>
            <a:r>
              <a:rPr sz="2400" baseline="3413" dirty="0">
                <a:solidFill>
                  <a:srgbClr val="FFFF00"/>
                </a:solidFill>
                <a:latin typeface="Calibri"/>
                <a:cs typeface="Calibri"/>
              </a:rPr>
              <a:t>l</a:t>
            </a:r>
            <a:r>
              <a:rPr sz="2400" spc="-25" baseline="3413" dirty="0">
                <a:solidFill>
                  <a:srgbClr val="FFFF00"/>
                </a:solidFill>
                <a:latin typeface="Calibri"/>
                <a:cs typeface="Calibri"/>
              </a:rPr>
              <a:t>f</a:t>
            </a:r>
            <a:r>
              <a:rPr sz="2400" baseline="3413" dirty="0">
                <a:solidFill>
                  <a:srgbClr val="FFFF00"/>
                </a:solidFill>
                <a:latin typeface="Calibri"/>
                <a:cs typeface="Calibri"/>
              </a:rPr>
              <a:t>a</a:t>
            </a:r>
            <a:r>
              <a:rPr sz="2400" spc="-19" baseline="3413" dirty="0">
                <a:solidFill>
                  <a:srgbClr val="FFFF00"/>
                </a:solidFill>
                <a:latin typeface="Calibri"/>
                <a:cs typeface="Calibri"/>
              </a:rPr>
              <a:t>r</a:t>
            </a:r>
            <a:r>
              <a:rPr sz="2400" baseline="3413" dirty="0">
                <a:solidFill>
                  <a:srgbClr val="FFFF00"/>
                </a:solidFill>
                <a:latin typeface="Calibri"/>
                <a:cs typeface="Calibri"/>
              </a:rPr>
              <a:t>e</a:t>
            </a:r>
            <a:r>
              <a:rPr sz="2400" spc="-4" baseline="3413" dirty="0">
                <a:solidFill>
                  <a:srgbClr val="FFFF00"/>
                </a:solidFill>
                <a:latin typeface="Calibri"/>
                <a:cs typeface="Calibri"/>
              </a:rPr>
              <a:t>r</a:t>
            </a:r>
            <a:r>
              <a:rPr sz="2400" baseline="3413" dirty="0">
                <a:solidFill>
                  <a:srgbClr val="FFFF00"/>
                </a:solidFill>
                <a:latin typeface="Calibri"/>
                <a:cs typeface="Calibri"/>
              </a:rPr>
              <a:t>ía</a:t>
            </a:r>
            <a:endParaRPr sz="1600">
              <a:latin typeface="Calibri"/>
              <a:cs typeface="Calibri"/>
            </a:endParaRPr>
          </a:p>
        </p:txBody>
      </p:sp>
      <p:sp>
        <p:nvSpPr>
          <p:cNvPr id="6" name="object 6"/>
          <p:cNvSpPr txBox="1"/>
          <p:nvPr/>
        </p:nvSpPr>
        <p:spPr>
          <a:xfrm>
            <a:off x="9589390" y="2374925"/>
            <a:ext cx="147733" cy="228396"/>
          </a:xfrm>
          <a:prstGeom prst="rect">
            <a:avLst/>
          </a:prstGeom>
        </p:spPr>
        <p:txBody>
          <a:bodyPr wrap="square" lIns="0" tIns="0" rIns="0" bIns="0" rtlCol="0">
            <a:noAutofit/>
          </a:bodyPr>
          <a:lstStyle/>
          <a:p>
            <a:pPr marL="12700">
              <a:lnSpc>
                <a:spcPts val="1730"/>
              </a:lnSpc>
              <a:spcBef>
                <a:spcPts val="86"/>
              </a:spcBef>
            </a:pPr>
            <a:r>
              <a:rPr sz="2400" baseline="3413" dirty="0">
                <a:solidFill>
                  <a:srgbClr val="FFFF00"/>
                </a:solidFill>
                <a:latin typeface="Calibri"/>
                <a:cs typeface="Calibri"/>
              </a:rPr>
              <a:t>y</a:t>
            </a:r>
            <a:endParaRPr sz="1600">
              <a:latin typeface="Calibri"/>
              <a:cs typeface="Calibri"/>
            </a:endParaRPr>
          </a:p>
        </p:txBody>
      </p:sp>
      <p:sp>
        <p:nvSpPr>
          <p:cNvPr id="5" name="object 5"/>
          <p:cNvSpPr txBox="1"/>
          <p:nvPr/>
        </p:nvSpPr>
        <p:spPr>
          <a:xfrm>
            <a:off x="9772270" y="2374925"/>
            <a:ext cx="474655" cy="228396"/>
          </a:xfrm>
          <a:prstGeom prst="rect">
            <a:avLst/>
          </a:prstGeom>
        </p:spPr>
        <p:txBody>
          <a:bodyPr wrap="square" lIns="0" tIns="0" rIns="0" bIns="0" rtlCol="0">
            <a:noAutofit/>
          </a:bodyPr>
          <a:lstStyle/>
          <a:p>
            <a:pPr marL="12700">
              <a:lnSpc>
                <a:spcPts val="1730"/>
              </a:lnSpc>
              <a:spcBef>
                <a:spcPts val="86"/>
              </a:spcBef>
            </a:pPr>
            <a:r>
              <a:rPr sz="2400" baseline="3413" dirty="0">
                <a:solidFill>
                  <a:srgbClr val="FFFF00"/>
                </a:solidFill>
                <a:latin typeface="Calibri"/>
                <a:cs typeface="Calibri"/>
              </a:rPr>
              <a:t>o</a:t>
            </a:r>
            <a:r>
              <a:rPr sz="2400" spc="9" baseline="3413" dirty="0">
                <a:solidFill>
                  <a:srgbClr val="FFFF00"/>
                </a:solidFill>
                <a:latin typeface="Calibri"/>
                <a:cs typeface="Calibri"/>
              </a:rPr>
              <a:t>t</a:t>
            </a:r>
            <a:r>
              <a:rPr sz="2400" spc="-39" baseline="3413" dirty="0">
                <a:solidFill>
                  <a:srgbClr val="FFFF00"/>
                </a:solidFill>
                <a:latin typeface="Calibri"/>
                <a:cs typeface="Calibri"/>
              </a:rPr>
              <a:t>r</a:t>
            </a:r>
            <a:r>
              <a:rPr sz="2400" baseline="3413" dirty="0">
                <a:solidFill>
                  <a:srgbClr val="FFFF00"/>
                </a:solidFill>
                <a:latin typeface="Calibri"/>
                <a:cs typeface="Calibri"/>
              </a:rPr>
              <a:t>as</a:t>
            </a:r>
            <a:endParaRPr sz="1600">
              <a:latin typeface="Calibri"/>
              <a:cs typeface="Calibri"/>
            </a:endParaRPr>
          </a:p>
        </p:txBody>
      </p:sp>
      <p:sp>
        <p:nvSpPr>
          <p:cNvPr id="3" name="object 3"/>
          <p:cNvSpPr txBox="1"/>
          <p:nvPr/>
        </p:nvSpPr>
        <p:spPr>
          <a:xfrm>
            <a:off x="6313171" y="1515617"/>
            <a:ext cx="3983735" cy="1409700"/>
          </a:xfrm>
          <a:prstGeom prst="rect">
            <a:avLst/>
          </a:prstGeom>
        </p:spPr>
        <p:txBody>
          <a:bodyPr wrap="square" lIns="0" tIns="0" rIns="0" bIns="0" rtlCol="0">
            <a:noAutofit/>
          </a:bodyPr>
          <a:lstStyle/>
          <a:p>
            <a:pPr marL="263143" marR="44758" indent="-172212">
              <a:lnSpc>
                <a:spcPts val="1953"/>
              </a:lnSpc>
              <a:spcBef>
                <a:spcPts val="370"/>
              </a:spcBef>
              <a:tabLst>
                <a:tab pos="609600" algn="l"/>
              </a:tabLst>
            </a:pPr>
            <a:r>
              <a:rPr sz="1600" dirty="0">
                <a:latin typeface="Arial"/>
                <a:cs typeface="Arial"/>
              </a:rPr>
              <a:t>•</a:t>
            </a:r>
            <a:r>
              <a:rPr sz="1600" spc="347" dirty="0">
                <a:latin typeface="Arial"/>
                <a:cs typeface="Arial"/>
              </a:rPr>
              <a:t> </a:t>
            </a:r>
            <a:r>
              <a:rPr sz="1600" dirty="0">
                <a:latin typeface="Calibri"/>
                <a:cs typeface="Calibri"/>
              </a:rPr>
              <a:t>Gen</a:t>
            </a:r>
            <a:r>
              <a:rPr sz="1600" spc="9" dirty="0">
                <a:latin typeface="Calibri"/>
                <a:cs typeface="Calibri"/>
              </a:rPr>
              <a:t>e</a:t>
            </a:r>
            <a:r>
              <a:rPr sz="1600" spc="-39" dirty="0">
                <a:latin typeface="Calibri"/>
                <a:cs typeface="Calibri"/>
              </a:rPr>
              <a:t>r</a:t>
            </a:r>
            <a:r>
              <a:rPr sz="1600" dirty="0">
                <a:latin typeface="Calibri"/>
                <a:cs typeface="Calibri"/>
              </a:rPr>
              <a:t>a</a:t>
            </a:r>
            <a:r>
              <a:rPr sz="1600" spc="4" dirty="0">
                <a:latin typeface="Calibri"/>
                <a:cs typeface="Calibri"/>
              </a:rPr>
              <a:t>l</a:t>
            </a:r>
            <a:r>
              <a:rPr sz="1600" dirty="0">
                <a:latin typeface="Calibri"/>
                <a:cs typeface="Calibri"/>
              </a:rPr>
              <a:t>m</a:t>
            </a:r>
            <a:r>
              <a:rPr sz="1600" spc="-4" dirty="0">
                <a:latin typeface="Calibri"/>
                <a:cs typeface="Calibri"/>
              </a:rPr>
              <a:t>e</a:t>
            </a:r>
            <a:r>
              <a:rPr sz="1600" spc="-9" dirty="0">
                <a:latin typeface="Calibri"/>
                <a:cs typeface="Calibri"/>
              </a:rPr>
              <a:t>n</a:t>
            </a:r>
            <a:r>
              <a:rPr sz="1600" spc="-4" dirty="0">
                <a:latin typeface="Calibri"/>
                <a:cs typeface="Calibri"/>
              </a:rPr>
              <a:t>t</a:t>
            </a:r>
            <a:r>
              <a:rPr sz="1600" dirty="0">
                <a:latin typeface="Calibri"/>
                <a:cs typeface="Calibri"/>
              </a:rPr>
              <a:t>e</a:t>
            </a:r>
            <a:r>
              <a:rPr sz="1600" spc="308" dirty="0">
                <a:latin typeface="Calibri"/>
                <a:cs typeface="Calibri"/>
              </a:rPr>
              <a:t> </a:t>
            </a:r>
            <a:r>
              <a:rPr sz="1600" spc="9" dirty="0">
                <a:latin typeface="Calibri"/>
                <a:cs typeface="Calibri"/>
              </a:rPr>
              <a:t>s</a:t>
            </a:r>
            <a:r>
              <a:rPr sz="1600" dirty="0">
                <a:latin typeface="Calibri"/>
                <a:cs typeface="Calibri"/>
              </a:rPr>
              <a:t>e </a:t>
            </a:r>
            <a:r>
              <a:rPr sz="1600" spc="25" dirty="0">
                <a:latin typeface="Calibri"/>
                <a:cs typeface="Calibri"/>
              </a:rPr>
              <a:t> </a:t>
            </a:r>
            <a:r>
              <a:rPr sz="1600" dirty="0">
                <a:latin typeface="Calibri"/>
                <a:cs typeface="Calibri"/>
              </a:rPr>
              <a:t>c</a:t>
            </a:r>
            <a:r>
              <a:rPr sz="1600" spc="-19" dirty="0">
                <a:latin typeface="Calibri"/>
                <a:cs typeface="Calibri"/>
              </a:rPr>
              <a:t>r</a:t>
            </a:r>
            <a:r>
              <a:rPr sz="1600" spc="9" dirty="0">
                <a:latin typeface="Calibri"/>
                <a:cs typeface="Calibri"/>
              </a:rPr>
              <a:t>e</a:t>
            </a:r>
            <a:r>
              <a:rPr sz="1600" dirty="0">
                <a:latin typeface="Calibri"/>
                <a:cs typeface="Calibri"/>
              </a:rPr>
              <a:t>e </a:t>
            </a:r>
            <a:r>
              <a:rPr sz="1600" spc="6" dirty="0">
                <a:latin typeface="Calibri"/>
                <a:cs typeface="Calibri"/>
              </a:rPr>
              <a:t> </a:t>
            </a:r>
            <a:r>
              <a:rPr sz="1600" dirty="0">
                <a:latin typeface="Calibri"/>
                <a:cs typeface="Calibri"/>
              </a:rPr>
              <a:t>que </a:t>
            </a:r>
            <a:r>
              <a:rPr sz="1600" spc="20" dirty="0">
                <a:latin typeface="Calibri"/>
                <a:cs typeface="Calibri"/>
              </a:rPr>
              <a:t> </a:t>
            </a:r>
            <a:r>
              <a:rPr sz="1600" dirty="0">
                <a:latin typeface="Calibri"/>
                <a:cs typeface="Calibri"/>
              </a:rPr>
              <a:t>un </a:t>
            </a:r>
            <a:r>
              <a:rPr sz="1600" spc="18" dirty="0">
                <a:latin typeface="Calibri"/>
                <a:cs typeface="Calibri"/>
              </a:rPr>
              <a:t> </a:t>
            </a:r>
            <a:r>
              <a:rPr sz="1600" spc="-29" dirty="0">
                <a:latin typeface="Calibri"/>
                <a:cs typeface="Calibri"/>
              </a:rPr>
              <a:t>f</a:t>
            </a:r>
            <a:r>
              <a:rPr sz="1600" dirty="0">
                <a:latin typeface="Calibri"/>
                <a:cs typeface="Calibri"/>
              </a:rPr>
              <a:t>ac</a:t>
            </a:r>
            <a:r>
              <a:rPr sz="1600" spc="-4" dirty="0">
                <a:latin typeface="Calibri"/>
                <a:cs typeface="Calibri"/>
              </a:rPr>
              <a:t>t</a:t>
            </a:r>
            <a:r>
              <a:rPr sz="1600" spc="9" dirty="0">
                <a:latin typeface="Calibri"/>
                <a:cs typeface="Calibri"/>
              </a:rPr>
              <a:t>o</a:t>
            </a:r>
            <a:r>
              <a:rPr sz="1600" dirty="0">
                <a:latin typeface="Calibri"/>
                <a:cs typeface="Calibri"/>
              </a:rPr>
              <a:t>r</a:t>
            </a:r>
            <a:r>
              <a:rPr sz="1600" spc="352" dirty="0">
                <a:latin typeface="Calibri"/>
                <a:cs typeface="Calibri"/>
              </a:rPr>
              <a:t> </a:t>
            </a:r>
            <a:r>
              <a:rPr sz="1600" dirty="0">
                <a:latin typeface="Calibri"/>
                <a:cs typeface="Calibri"/>
              </a:rPr>
              <a:t>que </a:t>
            </a:r>
            <a:endParaRPr sz="1600">
              <a:latin typeface="Calibri"/>
              <a:cs typeface="Calibri"/>
            </a:endParaRPr>
          </a:p>
          <a:p>
            <a:pPr marL="263143" marR="44758">
              <a:lnSpc>
                <a:spcPts val="1953"/>
              </a:lnSpc>
              <a:spcBef>
                <a:spcPts val="2162"/>
              </a:spcBef>
              <a:tabLst>
                <a:tab pos="609600" algn="l"/>
              </a:tabLst>
            </a:pPr>
            <a:r>
              <a:rPr sz="1600" spc="-4" dirty="0">
                <a:latin typeface="Calibri"/>
                <a:cs typeface="Calibri"/>
              </a:rPr>
              <a:t>e</a:t>
            </a:r>
            <a:r>
              <a:rPr sz="1600" dirty="0">
                <a:latin typeface="Calibri"/>
                <a:cs typeface="Calibri"/>
              </a:rPr>
              <a:t>n	</a:t>
            </a:r>
            <a:r>
              <a:rPr sz="1600" spc="4" dirty="0">
                <a:latin typeface="Calibri"/>
                <a:cs typeface="Calibri"/>
              </a:rPr>
              <a:t>4</a:t>
            </a:r>
            <a:r>
              <a:rPr sz="1600" spc="-4" dirty="0">
                <a:latin typeface="Calibri"/>
                <a:cs typeface="Calibri"/>
              </a:rPr>
              <a:t>7</a:t>
            </a:r>
            <a:r>
              <a:rPr sz="1600" dirty="0">
                <a:latin typeface="Calibri"/>
                <a:cs typeface="Calibri"/>
              </a:rPr>
              <a:t>6  </a:t>
            </a:r>
            <a:r>
              <a:rPr sz="1600" spc="65" dirty="0">
                <a:latin typeface="Calibri"/>
                <a:cs typeface="Calibri"/>
              </a:rPr>
              <a:t> </a:t>
            </a:r>
            <a:r>
              <a:rPr sz="1600" spc="-34" dirty="0">
                <a:latin typeface="Calibri"/>
                <a:cs typeface="Calibri"/>
              </a:rPr>
              <a:t>D</a:t>
            </a:r>
            <a:r>
              <a:rPr sz="1600" spc="-19" dirty="0">
                <a:latin typeface="Calibri"/>
                <a:cs typeface="Calibri"/>
              </a:rPr>
              <a:t>.</a:t>
            </a:r>
            <a:r>
              <a:rPr sz="1600" dirty="0">
                <a:latin typeface="Calibri"/>
                <a:cs typeface="Calibri"/>
              </a:rPr>
              <a:t>C</a:t>
            </a:r>
            <a:r>
              <a:rPr sz="1600" spc="4" dirty="0">
                <a:latin typeface="Calibri"/>
                <a:cs typeface="Calibri"/>
              </a:rPr>
              <a:t>.</a:t>
            </a:r>
            <a:r>
              <a:rPr sz="1600" dirty="0">
                <a:latin typeface="Calibri"/>
                <a:cs typeface="Calibri"/>
              </a:rPr>
              <a:t>,  </a:t>
            </a:r>
            <a:r>
              <a:rPr sz="1600" spc="59" dirty="0">
                <a:latin typeface="Calibri"/>
                <a:cs typeface="Calibri"/>
              </a:rPr>
              <a:t> </a:t>
            </a:r>
            <a:r>
              <a:rPr sz="1600" dirty="0">
                <a:latin typeface="Calibri"/>
                <a:cs typeface="Calibri"/>
              </a:rPr>
              <a:t>p</a:t>
            </a:r>
            <a:r>
              <a:rPr sz="1600" spc="-9" dirty="0">
                <a:latin typeface="Calibri"/>
                <a:cs typeface="Calibri"/>
              </a:rPr>
              <a:t>u</a:t>
            </a:r>
            <a:r>
              <a:rPr sz="1600" dirty="0">
                <a:latin typeface="Calibri"/>
                <a:cs typeface="Calibri"/>
              </a:rPr>
              <a:t>do  </a:t>
            </a:r>
            <a:r>
              <a:rPr sz="1600" spc="56" dirty="0">
                <a:latin typeface="Calibri"/>
                <a:cs typeface="Calibri"/>
              </a:rPr>
              <a:t> </a:t>
            </a:r>
            <a:r>
              <a:rPr sz="1600" dirty="0">
                <a:latin typeface="Calibri"/>
                <a:cs typeface="Calibri"/>
              </a:rPr>
              <a:t>h</a:t>
            </a:r>
            <a:r>
              <a:rPr sz="1600" spc="4" dirty="0">
                <a:latin typeface="Calibri"/>
                <a:cs typeface="Calibri"/>
              </a:rPr>
              <a:t>a</a:t>
            </a:r>
            <a:r>
              <a:rPr sz="1600" dirty="0">
                <a:latin typeface="Calibri"/>
                <a:cs typeface="Calibri"/>
              </a:rPr>
              <a:t>ber  </a:t>
            </a:r>
            <a:r>
              <a:rPr sz="1600" spc="51" dirty="0">
                <a:latin typeface="Calibri"/>
                <a:cs typeface="Calibri"/>
              </a:rPr>
              <a:t> </a:t>
            </a:r>
            <a:r>
              <a:rPr sz="1600" dirty="0">
                <a:latin typeface="Calibri"/>
                <a:cs typeface="Calibri"/>
              </a:rPr>
              <a:t>s</a:t>
            </a:r>
            <a:r>
              <a:rPr sz="1600" spc="4" dirty="0">
                <a:latin typeface="Calibri"/>
                <a:cs typeface="Calibri"/>
              </a:rPr>
              <a:t>i</a:t>
            </a:r>
            <a:r>
              <a:rPr sz="1600" dirty="0">
                <a:latin typeface="Calibri"/>
                <a:cs typeface="Calibri"/>
              </a:rPr>
              <a:t>do  </a:t>
            </a:r>
            <a:r>
              <a:rPr sz="1600" spc="78" dirty="0">
                <a:latin typeface="Calibri"/>
                <a:cs typeface="Calibri"/>
              </a:rPr>
              <a:t> </a:t>
            </a:r>
            <a:r>
              <a:rPr sz="1600" spc="-4" dirty="0">
                <a:latin typeface="Calibri"/>
                <a:cs typeface="Calibri"/>
              </a:rPr>
              <a:t>e</a:t>
            </a:r>
            <a:r>
              <a:rPr sz="1600" dirty="0">
                <a:latin typeface="Calibri"/>
                <a:cs typeface="Calibri"/>
              </a:rPr>
              <a:t>l  </a:t>
            </a:r>
            <a:r>
              <a:rPr sz="1600" spc="88" dirty="0">
                <a:latin typeface="Calibri"/>
                <a:cs typeface="Calibri"/>
              </a:rPr>
              <a:t> </a:t>
            </a:r>
            <a:r>
              <a:rPr sz="1600" dirty="0">
                <a:solidFill>
                  <a:srgbClr val="FFFF00"/>
                </a:solidFill>
                <a:latin typeface="Calibri"/>
                <a:cs typeface="Calibri"/>
              </a:rPr>
              <a:t>uso</a:t>
            </a:r>
            <a:endParaRPr sz="1600">
              <a:latin typeface="Calibri"/>
              <a:cs typeface="Calibri"/>
            </a:endParaRPr>
          </a:p>
          <a:p>
            <a:pPr marL="263143">
              <a:lnSpc>
                <a:spcPts val="1945"/>
              </a:lnSpc>
              <a:spcBef>
                <a:spcPts val="2259"/>
              </a:spcBef>
            </a:pPr>
            <a:r>
              <a:rPr sz="2400" baseline="1706" dirty="0">
                <a:solidFill>
                  <a:srgbClr val="FFFF00"/>
                </a:solidFill>
                <a:latin typeface="Calibri"/>
                <a:cs typeface="Calibri"/>
              </a:rPr>
              <a:t>ar</a:t>
            </a:r>
            <a:r>
              <a:rPr sz="2400" spc="-4" baseline="1706" dirty="0">
                <a:solidFill>
                  <a:srgbClr val="FFFF00"/>
                </a:solidFill>
                <a:latin typeface="Calibri"/>
                <a:cs typeface="Calibri"/>
              </a:rPr>
              <a:t>t</a:t>
            </a:r>
            <a:r>
              <a:rPr sz="2400" spc="-14" baseline="1706" dirty="0">
                <a:solidFill>
                  <a:srgbClr val="FFFF00"/>
                </a:solidFill>
                <a:latin typeface="Calibri"/>
                <a:cs typeface="Calibri"/>
              </a:rPr>
              <a:t>e</a:t>
            </a:r>
            <a:r>
              <a:rPr sz="2400" spc="-29" baseline="1706" dirty="0">
                <a:solidFill>
                  <a:srgbClr val="FFFF00"/>
                </a:solidFill>
                <a:latin typeface="Calibri"/>
                <a:cs typeface="Calibri"/>
              </a:rPr>
              <a:t>f</a:t>
            </a:r>
            <a:r>
              <a:rPr sz="2400" baseline="1706" dirty="0">
                <a:solidFill>
                  <a:srgbClr val="FFFF00"/>
                </a:solidFill>
                <a:latin typeface="Calibri"/>
                <a:cs typeface="Calibri"/>
              </a:rPr>
              <a:t>ac</a:t>
            </a:r>
            <a:r>
              <a:rPr sz="2400" spc="-4" baseline="1706" dirty="0">
                <a:solidFill>
                  <a:srgbClr val="FFFF00"/>
                </a:solidFill>
                <a:latin typeface="Calibri"/>
                <a:cs typeface="Calibri"/>
              </a:rPr>
              <a:t>t</a:t>
            </a:r>
            <a:r>
              <a:rPr sz="2400" baseline="1706" dirty="0">
                <a:solidFill>
                  <a:srgbClr val="FFFF00"/>
                </a:solidFill>
                <a:latin typeface="Calibri"/>
                <a:cs typeface="Calibri"/>
              </a:rPr>
              <a:t>os.</a:t>
            </a:r>
            <a:r>
              <a:rPr sz="2400" spc="-69" baseline="1706" dirty="0">
                <a:solidFill>
                  <a:srgbClr val="FFFF00"/>
                </a:solidFill>
                <a:latin typeface="Calibri"/>
                <a:cs typeface="Calibri"/>
              </a:rPr>
              <a:t> </a:t>
            </a:r>
            <a:r>
              <a:rPr sz="2400" baseline="1706" dirty="0">
                <a:solidFill>
                  <a:srgbClr val="FFFF00"/>
                </a:solidFill>
                <a:latin typeface="Calibri"/>
                <a:cs typeface="Calibri"/>
              </a:rPr>
              <a:t>¡EL </a:t>
            </a:r>
            <a:r>
              <a:rPr sz="2400" spc="-4" baseline="1706" dirty="0">
                <a:solidFill>
                  <a:srgbClr val="FFFF00"/>
                </a:solidFill>
                <a:latin typeface="Calibri"/>
                <a:cs typeface="Calibri"/>
              </a:rPr>
              <a:t>V</a:t>
            </a:r>
            <a:r>
              <a:rPr sz="2400" spc="4" baseline="1706" dirty="0">
                <a:solidFill>
                  <a:srgbClr val="FFFF00"/>
                </a:solidFill>
                <a:latin typeface="Calibri"/>
                <a:cs typeface="Calibri"/>
              </a:rPr>
              <a:t>I</a:t>
            </a:r>
            <a:r>
              <a:rPr sz="2400" baseline="1706" dirty="0">
                <a:solidFill>
                  <a:srgbClr val="FFFF00"/>
                </a:solidFill>
                <a:latin typeface="Calibri"/>
                <a:cs typeface="Calibri"/>
              </a:rPr>
              <a:t>NO</a:t>
            </a:r>
            <a:r>
              <a:rPr sz="2400" spc="4" baseline="1706" dirty="0">
                <a:solidFill>
                  <a:srgbClr val="FFFF00"/>
                </a:solidFill>
                <a:latin typeface="Calibri"/>
                <a:cs typeface="Calibri"/>
              </a:rPr>
              <a:t>…</a:t>
            </a:r>
            <a:r>
              <a:rPr sz="2400" baseline="1706" dirty="0">
                <a:solidFill>
                  <a:srgbClr val="FFFF00"/>
                </a:solidFill>
                <a:latin typeface="Calibri"/>
                <a:cs typeface="Calibri"/>
              </a:rPr>
              <a:t>!</a:t>
            </a:r>
            <a:endParaRPr sz="1600">
              <a:latin typeface="Calibri"/>
              <a:cs typeface="Calibri"/>
            </a:endParaRPr>
          </a:p>
        </p:txBody>
      </p:sp>
      <p:sp>
        <p:nvSpPr>
          <p:cNvPr id="2" name="object 2"/>
          <p:cNvSpPr txBox="1"/>
          <p:nvPr/>
        </p:nvSpPr>
        <p:spPr>
          <a:xfrm>
            <a:off x="1921002" y="1349502"/>
            <a:ext cx="4032504" cy="1673352"/>
          </a:xfrm>
          <a:prstGeom prst="rect">
            <a:avLst/>
          </a:prstGeom>
        </p:spPr>
        <p:txBody>
          <a:bodyPr wrap="square" lIns="0" tIns="0" rIns="0" bIns="0" rtlCol="0">
            <a:noAutofit/>
          </a:bodyPr>
          <a:lstStyle/>
          <a:p>
            <a:pPr marL="90068" marR="56442">
              <a:lnSpc>
                <a:spcPts val="1958"/>
              </a:lnSpc>
              <a:spcBef>
                <a:spcPts val="365"/>
              </a:spcBef>
            </a:pPr>
            <a:r>
              <a:rPr sz="1600" dirty="0">
                <a:latin typeface="Calibri"/>
                <a:cs typeface="Calibri"/>
              </a:rPr>
              <a:t>El</a:t>
            </a:r>
            <a:r>
              <a:rPr sz="1600" spc="170" dirty="0">
                <a:latin typeface="Calibri"/>
                <a:cs typeface="Calibri"/>
              </a:rPr>
              <a:t> </a:t>
            </a:r>
            <a:r>
              <a:rPr sz="1600" dirty="0">
                <a:latin typeface="Calibri"/>
                <a:cs typeface="Calibri"/>
              </a:rPr>
              <a:t>uso</a:t>
            </a:r>
            <a:r>
              <a:rPr sz="1600" spc="168" dirty="0">
                <a:latin typeface="Calibri"/>
                <a:cs typeface="Calibri"/>
              </a:rPr>
              <a:t> </a:t>
            </a:r>
            <a:r>
              <a:rPr sz="1600" dirty="0">
                <a:latin typeface="Calibri"/>
                <a:cs typeface="Calibri"/>
              </a:rPr>
              <a:t>de</a:t>
            </a:r>
            <a:r>
              <a:rPr sz="1600" spc="170" dirty="0">
                <a:latin typeface="Calibri"/>
                <a:cs typeface="Calibri"/>
              </a:rPr>
              <a:t> </a:t>
            </a:r>
            <a:r>
              <a:rPr sz="1600" dirty="0">
                <a:latin typeface="Calibri"/>
                <a:cs typeface="Calibri"/>
              </a:rPr>
              <a:t>g</a:t>
            </a:r>
            <a:r>
              <a:rPr sz="1600" spc="-34" dirty="0">
                <a:latin typeface="Calibri"/>
                <a:cs typeface="Calibri"/>
              </a:rPr>
              <a:t>r</a:t>
            </a:r>
            <a:r>
              <a:rPr sz="1600" dirty="0">
                <a:latin typeface="Calibri"/>
                <a:cs typeface="Calibri"/>
              </a:rPr>
              <a:t>a</a:t>
            </a:r>
            <a:r>
              <a:rPr sz="1600" spc="4" dirty="0">
                <a:latin typeface="Calibri"/>
                <a:cs typeface="Calibri"/>
              </a:rPr>
              <a:t>n</a:t>
            </a:r>
            <a:r>
              <a:rPr sz="1600" dirty="0">
                <a:latin typeface="Calibri"/>
                <a:cs typeface="Calibri"/>
              </a:rPr>
              <a:t>des</a:t>
            </a:r>
            <a:r>
              <a:rPr sz="1600" spc="139" dirty="0">
                <a:latin typeface="Calibri"/>
                <a:cs typeface="Calibri"/>
              </a:rPr>
              <a:t> </a:t>
            </a:r>
            <a:r>
              <a:rPr sz="1600" spc="-14" dirty="0">
                <a:latin typeface="Calibri"/>
                <a:cs typeface="Calibri"/>
              </a:rPr>
              <a:t>c</a:t>
            </a:r>
            <a:r>
              <a:rPr sz="1600" dirty="0">
                <a:latin typeface="Calibri"/>
                <a:cs typeface="Calibri"/>
              </a:rPr>
              <a:t>a</a:t>
            </a:r>
            <a:r>
              <a:rPr sz="1600" spc="-4" dirty="0">
                <a:latin typeface="Calibri"/>
                <a:cs typeface="Calibri"/>
              </a:rPr>
              <a:t>n</a:t>
            </a:r>
            <a:r>
              <a:rPr sz="1600" spc="4" dirty="0">
                <a:latin typeface="Calibri"/>
                <a:cs typeface="Calibri"/>
              </a:rPr>
              <a:t>ti</a:t>
            </a:r>
            <a:r>
              <a:rPr sz="1600" spc="-9" dirty="0">
                <a:latin typeface="Calibri"/>
                <a:cs typeface="Calibri"/>
              </a:rPr>
              <a:t>d</a:t>
            </a:r>
            <a:r>
              <a:rPr sz="1600" dirty="0">
                <a:latin typeface="Calibri"/>
                <a:cs typeface="Calibri"/>
              </a:rPr>
              <a:t>a</a:t>
            </a:r>
            <a:r>
              <a:rPr sz="1600" spc="4" dirty="0">
                <a:latin typeface="Calibri"/>
                <a:cs typeface="Calibri"/>
              </a:rPr>
              <a:t>d</a:t>
            </a:r>
            <a:r>
              <a:rPr sz="1600" dirty="0">
                <a:latin typeface="Calibri"/>
                <a:cs typeface="Calibri"/>
              </a:rPr>
              <a:t>es</a:t>
            </a:r>
            <a:r>
              <a:rPr sz="1600" spc="114" dirty="0">
                <a:latin typeface="Calibri"/>
                <a:cs typeface="Calibri"/>
              </a:rPr>
              <a:t> </a:t>
            </a:r>
            <a:r>
              <a:rPr sz="1600" dirty="0">
                <a:latin typeface="Calibri"/>
                <a:cs typeface="Calibri"/>
              </a:rPr>
              <a:t>de</a:t>
            </a:r>
            <a:r>
              <a:rPr sz="1600" spc="170" dirty="0">
                <a:latin typeface="Calibri"/>
                <a:cs typeface="Calibri"/>
              </a:rPr>
              <a:t> </a:t>
            </a:r>
            <a:r>
              <a:rPr sz="1600" b="1" spc="-4" dirty="0">
                <a:solidFill>
                  <a:srgbClr val="FFFF00"/>
                </a:solidFill>
                <a:latin typeface="Calibri"/>
                <a:cs typeface="Calibri"/>
              </a:rPr>
              <a:t>p</a:t>
            </a:r>
            <a:r>
              <a:rPr sz="1600" b="1" dirty="0">
                <a:solidFill>
                  <a:srgbClr val="FFFF00"/>
                </a:solidFill>
                <a:latin typeface="Calibri"/>
                <a:cs typeface="Calibri"/>
              </a:rPr>
              <a:t>l</a:t>
            </a:r>
            <a:r>
              <a:rPr sz="1600" b="1" spc="9" dirty="0">
                <a:solidFill>
                  <a:srgbClr val="FFFF00"/>
                </a:solidFill>
                <a:latin typeface="Calibri"/>
                <a:cs typeface="Calibri"/>
              </a:rPr>
              <a:t>o</a:t>
            </a:r>
            <a:r>
              <a:rPr sz="1600" b="1" dirty="0">
                <a:solidFill>
                  <a:srgbClr val="FFFF00"/>
                </a:solidFill>
                <a:latin typeface="Calibri"/>
                <a:cs typeface="Calibri"/>
              </a:rPr>
              <a:t>mo</a:t>
            </a:r>
            <a:r>
              <a:rPr sz="1600" b="1" spc="143" dirty="0">
                <a:solidFill>
                  <a:srgbClr val="FFFF00"/>
                </a:solidFill>
                <a:latin typeface="Calibri"/>
                <a:cs typeface="Calibri"/>
              </a:rPr>
              <a:t> </a:t>
            </a:r>
            <a:r>
              <a:rPr sz="1600" spc="-4" dirty="0">
                <a:latin typeface="Calibri"/>
                <a:cs typeface="Calibri"/>
              </a:rPr>
              <a:t>e</a:t>
            </a:r>
            <a:r>
              <a:rPr sz="1600" dirty="0">
                <a:latin typeface="Calibri"/>
                <a:cs typeface="Calibri"/>
              </a:rPr>
              <a:t>n</a:t>
            </a:r>
            <a:r>
              <a:rPr sz="1600" spc="175" dirty="0">
                <a:latin typeface="Calibri"/>
                <a:cs typeface="Calibri"/>
              </a:rPr>
              <a:t> </a:t>
            </a:r>
            <a:r>
              <a:rPr sz="1600" spc="4" dirty="0">
                <a:latin typeface="Calibri"/>
                <a:cs typeface="Calibri"/>
              </a:rPr>
              <a:t>la </a:t>
            </a:r>
            <a:endParaRPr sz="1600">
              <a:latin typeface="Calibri"/>
              <a:cs typeface="Calibri"/>
            </a:endParaRPr>
          </a:p>
          <a:p>
            <a:pPr marL="90068" marR="56442">
              <a:lnSpc>
                <a:spcPts val="1953"/>
              </a:lnSpc>
              <a:spcBef>
                <a:spcPts val="111"/>
              </a:spcBef>
            </a:pPr>
            <a:r>
              <a:rPr sz="1600" dirty="0">
                <a:latin typeface="Calibri"/>
                <a:cs typeface="Calibri"/>
              </a:rPr>
              <a:t>vi</a:t>
            </a:r>
            <a:r>
              <a:rPr sz="1600" spc="4" dirty="0">
                <a:latin typeface="Calibri"/>
                <a:cs typeface="Calibri"/>
              </a:rPr>
              <a:t>d</a:t>
            </a:r>
            <a:r>
              <a:rPr sz="1600" dirty="0">
                <a:latin typeface="Calibri"/>
                <a:cs typeface="Calibri"/>
              </a:rPr>
              <a:t>a</a:t>
            </a:r>
            <a:r>
              <a:rPr sz="1600" spc="-36" dirty="0">
                <a:latin typeface="Calibri"/>
                <a:cs typeface="Calibri"/>
              </a:rPr>
              <a:t> </a:t>
            </a:r>
            <a:r>
              <a:rPr sz="1600" spc="-14" dirty="0">
                <a:latin typeface="Calibri"/>
                <a:cs typeface="Calibri"/>
              </a:rPr>
              <a:t>c</a:t>
            </a:r>
            <a:r>
              <a:rPr sz="1600" dirty="0">
                <a:latin typeface="Calibri"/>
                <a:cs typeface="Calibri"/>
              </a:rPr>
              <a:t>ot</a:t>
            </a:r>
            <a:r>
              <a:rPr sz="1600" spc="9" dirty="0">
                <a:latin typeface="Calibri"/>
                <a:cs typeface="Calibri"/>
              </a:rPr>
              <a:t>i</a:t>
            </a:r>
            <a:r>
              <a:rPr sz="1600" dirty="0">
                <a:latin typeface="Calibri"/>
                <a:cs typeface="Calibri"/>
              </a:rPr>
              <a:t>d</a:t>
            </a:r>
            <a:r>
              <a:rPr sz="1600" spc="4" dirty="0">
                <a:latin typeface="Calibri"/>
                <a:cs typeface="Calibri"/>
              </a:rPr>
              <a:t>i</a:t>
            </a:r>
            <a:r>
              <a:rPr sz="1600" dirty="0">
                <a:latin typeface="Calibri"/>
                <a:cs typeface="Calibri"/>
              </a:rPr>
              <a:t>a</a:t>
            </a:r>
            <a:r>
              <a:rPr sz="1600" spc="4" dirty="0">
                <a:latin typeface="Calibri"/>
                <a:cs typeface="Calibri"/>
              </a:rPr>
              <a:t>n</a:t>
            </a:r>
            <a:r>
              <a:rPr sz="1600" dirty="0">
                <a:latin typeface="Calibri"/>
                <a:cs typeface="Calibri"/>
              </a:rPr>
              <a:t>a</a:t>
            </a:r>
            <a:r>
              <a:rPr sz="1600" spc="-74" dirty="0">
                <a:latin typeface="Calibri"/>
                <a:cs typeface="Calibri"/>
              </a:rPr>
              <a:t> </a:t>
            </a:r>
            <a:r>
              <a:rPr sz="1600" dirty="0">
                <a:latin typeface="Calibri"/>
                <a:cs typeface="Calibri"/>
              </a:rPr>
              <a:t>de</a:t>
            </a:r>
            <a:r>
              <a:rPr sz="1600" spc="-6" dirty="0">
                <a:latin typeface="Calibri"/>
                <a:cs typeface="Calibri"/>
              </a:rPr>
              <a:t> </a:t>
            </a:r>
            <a:r>
              <a:rPr sz="1600" spc="4" dirty="0">
                <a:latin typeface="Calibri"/>
                <a:cs typeface="Calibri"/>
              </a:rPr>
              <a:t>l</a:t>
            </a:r>
            <a:r>
              <a:rPr sz="1600" dirty="0">
                <a:latin typeface="Calibri"/>
                <a:cs typeface="Calibri"/>
              </a:rPr>
              <a:t>a</a:t>
            </a:r>
            <a:r>
              <a:rPr sz="1600" spc="-21" dirty="0">
                <a:latin typeface="Calibri"/>
                <a:cs typeface="Calibri"/>
              </a:rPr>
              <a:t> </a:t>
            </a:r>
            <a:r>
              <a:rPr sz="1600" dirty="0">
                <a:latin typeface="Calibri"/>
                <a:cs typeface="Calibri"/>
              </a:rPr>
              <a:t>ari</a:t>
            </a:r>
            <a:r>
              <a:rPr sz="1600" spc="-4" dirty="0">
                <a:latin typeface="Calibri"/>
                <a:cs typeface="Calibri"/>
              </a:rPr>
              <a:t>st</a:t>
            </a:r>
            <a:r>
              <a:rPr sz="1600" dirty="0">
                <a:latin typeface="Calibri"/>
                <a:cs typeface="Calibri"/>
              </a:rPr>
              <a:t>oc</a:t>
            </a:r>
            <a:r>
              <a:rPr sz="1600" spc="-44" dirty="0">
                <a:latin typeface="Calibri"/>
                <a:cs typeface="Calibri"/>
              </a:rPr>
              <a:t>r</a:t>
            </a:r>
            <a:r>
              <a:rPr sz="1600" dirty="0">
                <a:latin typeface="Calibri"/>
                <a:cs typeface="Calibri"/>
              </a:rPr>
              <a:t>ac</a:t>
            </a:r>
            <a:r>
              <a:rPr sz="1600" spc="4" dirty="0">
                <a:latin typeface="Calibri"/>
                <a:cs typeface="Calibri"/>
              </a:rPr>
              <a:t>i</a:t>
            </a:r>
            <a:r>
              <a:rPr sz="1600" dirty="0">
                <a:latin typeface="Calibri"/>
                <a:cs typeface="Calibri"/>
              </a:rPr>
              <a:t>a</a:t>
            </a:r>
            <a:r>
              <a:rPr sz="1600" spc="-69" dirty="0">
                <a:latin typeface="Calibri"/>
                <a:cs typeface="Calibri"/>
              </a:rPr>
              <a:t> </a:t>
            </a:r>
            <a:r>
              <a:rPr sz="1600" spc="-29" dirty="0">
                <a:latin typeface="Calibri"/>
                <a:cs typeface="Calibri"/>
              </a:rPr>
              <a:t>r</a:t>
            </a:r>
            <a:r>
              <a:rPr sz="1600" dirty="0">
                <a:latin typeface="Calibri"/>
                <a:cs typeface="Calibri"/>
              </a:rPr>
              <a:t>oman</a:t>
            </a:r>
            <a:r>
              <a:rPr sz="1600" spc="4" dirty="0">
                <a:latin typeface="Calibri"/>
                <a:cs typeface="Calibri"/>
              </a:rPr>
              <a:t>a</a:t>
            </a:r>
            <a:r>
              <a:rPr sz="1600" dirty="0">
                <a:latin typeface="Calibri"/>
                <a:cs typeface="Calibri"/>
              </a:rPr>
              <a:t>.</a:t>
            </a:r>
            <a:endParaRPr sz="1600">
              <a:latin typeface="Calibri"/>
              <a:cs typeface="Calibri"/>
            </a:endParaRPr>
          </a:p>
          <a:p>
            <a:pPr marL="90068">
              <a:lnSpc>
                <a:spcPts val="1945"/>
              </a:lnSpc>
              <a:spcBef>
                <a:spcPts val="208"/>
              </a:spcBef>
            </a:pPr>
            <a:r>
              <a:rPr sz="2400" baseline="1811" dirty="0">
                <a:latin typeface="Arial"/>
                <a:cs typeface="Arial"/>
              </a:rPr>
              <a:t>•  </a:t>
            </a:r>
            <a:r>
              <a:rPr sz="2400" spc="362" baseline="1811" dirty="0">
                <a:latin typeface="Arial"/>
                <a:cs typeface="Arial"/>
              </a:rPr>
              <a:t> </a:t>
            </a:r>
            <a:r>
              <a:rPr sz="2400" baseline="1706" dirty="0">
                <a:latin typeface="Calibri"/>
                <a:cs typeface="Calibri"/>
              </a:rPr>
              <a:t>Ep</a:t>
            </a:r>
            <a:r>
              <a:rPr sz="2400" spc="4" baseline="1706" dirty="0">
                <a:latin typeface="Calibri"/>
                <a:cs typeface="Calibri"/>
              </a:rPr>
              <a:t>i</a:t>
            </a:r>
            <a:r>
              <a:rPr sz="2400" baseline="1706" dirty="0">
                <a:latin typeface="Calibri"/>
                <a:cs typeface="Calibri"/>
              </a:rPr>
              <a:t>demia</a:t>
            </a:r>
            <a:r>
              <a:rPr sz="2400" spc="-60" baseline="1706" dirty="0">
                <a:latin typeface="Calibri"/>
                <a:cs typeface="Calibri"/>
              </a:rPr>
              <a:t> </a:t>
            </a:r>
            <a:r>
              <a:rPr sz="2400" baseline="1706" dirty="0">
                <a:latin typeface="Calibri"/>
                <a:cs typeface="Calibri"/>
              </a:rPr>
              <a:t>de</a:t>
            </a:r>
            <a:r>
              <a:rPr sz="2400" spc="-6" baseline="1706" dirty="0">
                <a:latin typeface="Calibri"/>
                <a:cs typeface="Calibri"/>
              </a:rPr>
              <a:t> </a:t>
            </a:r>
            <a:r>
              <a:rPr sz="2400" baseline="1706" dirty="0">
                <a:latin typeface="Calibri"/>
                <a:cs typeface="Calibri"/>
              </a:rPr>
              <a:t>s</a:t>
            </a:r>
            <a:r>
              <a:rPr sz="2400" spc="-9" baseline="1706" dirty="0">
                <a:latin typeface="Calibri"/>
                <a:cs typeface="Calibri"/>
              </a:rPr>
              <a:t>a</a:t>
            </a:r>
            <a:r>
              <a:rPr sz="2400" spc="4" baseline="1706" dirty="0">
                <a:latin typeface="Calibri"/>
                <a:cs typeface="Calibri"/>
              </a:rPr>
              <a:t>t</a:t>
            </a:r>
            <a:r>
              <a:rPr sz="2400" baseline="1706" dirty="0">
                <a:latin typeface="Calibri"/>
                <a:cs typeface="Calibri"/>
              </a:rPr>
              <a:t>urnism</a:t>
            </a:r>
            <a:r>
              <a:rPr sz="2400" spc="-25" baseline="1706" dirty="0">
                <a:latin typeface="Calibri"/>
                <a:cs typeface="Calibri"/>
              </a:rPr>
              <a:t>o</a:t>
            </a:r>
            <a:r>
              <a:rPr sz="2400" baseline="1706" dirty="0">
                <a:latin typeface="Calibri"/>
                <a:cs typeface="Calibri"/>
              </a:rPr>
              <a:t>,</a:t>
            </a:r>
            <a:endParaRPr sz="1600">
              <a:latin typeface="Calibri"/>
              <a:cs typeface="Calibri"/>
            </a:endParaRPr>
          </a:p>
          <a:p>
            <a:pPr marL="90068">
              <a:lnSpc>
                <a:spcPct val="101725"/>
              </a:lnSpc>
            </a:pPr>
            <a:r>
              <a:rPr sz="1600" dirty="0">
                <a:latin typeface="Arial"/>
                <a:cs typeface="Arial"/>
              </a:rPr>
              <a:t>•  </a:t>
            </a:r>
            <a:r>
              <a:rPr sz="1600" spc="362" dirty="0">
                <a:latin typeface="Arial"/>
                <a:cs typeface="Arial"/>
              </a:rPr>
              <a:t> </a:t>
            </a:r>
            <a:r>
              <a:rPr sz="1600" dirty="0">
                <a:latin typeface="Calibri"/>
                <a:cs typeface="Calibri"/>
              </a:rPr>
              <a:t>A</a:t>
            </a:r>
            <a:r>
              <a:rPr sz="1600" spc="4" dirty="0">
                <a:latin typeface="Calibri"/>
                <a:cs typeface="Calibri"/>
              </a:rPr>
              <a:t>l</a:t>
            </a:r>
            <a:r>
              <a:rPr sz="1600" spc="-19" dirty="0">
                <a:latin typeface="Calibri"/>
                <a:cs typeface="Calibri"/>
              </a:rPr>
              <a:t>t</a:t>
            </a:r>
            <a:r>
              <a:rPr sz="1600" dirty="0">
                <a:latin typeface="Calibri"/>
                <a:cs typeface="Calibri"/>
              </a:rPr>
              <a:t>a</a:t>
            </a:r>
            <a:r>
              <a:rPr sz="1600" spc="-30" dirty="0">
                <a:latin typeface="Calibri"/>
                <a:cs typeface="Calibri"/>
              </a:rPr>
              <a:t> </a:t>
            </a:r>
            <a:r>
              <a:rPr sz="1600" spc="4" dirty="0">
                <a:latin typeface="Calibri"/>
                <a:cs typeface="Calibri"/>
              </a:rPr>
              <a:t>i</a:t>
            </a:r>
            <a:r>
              <a:rPr sz="1600" dirty="0">
                <a:latin typeface="Calibri"/>
                <a:cs typeface="Calibri"/>
              </a:rPr>
              <a:t>nci</a:t>
            </a:r>
            <a:r>
              <a:rPr sz="1600" spc="4" dirty="0">
                <a:latin typeface="Calibri"/>
                <a:cs typeface="Calibri"/>
              </a:rPr>
              <a:t>d</a:t>
            </a:r>
            <a:r>
              <a:rPr sz="1600" dirty="0">
                <a:latin typeface="Calibri"/>
                <a:cs typeface="Calibri"/>
              </a:rPr>
              <a:t>encia</a:t>
            </a:r>
            <a:r>
              <a:rPr sz="1600" spc="-80" dirty="0">
                <a:latin typeface="Calibri"/>
                <a:cs typeface="Calibri"/>
              </a:rPr>
              <a:t> </a:t>
            </a:r>
            <a:r>
              <a:rPr sz="1600" dirty="0">
                <a:latin typeface="Calibri"/>
                <a:cs typeface="Calibri"/>
              </a:rPr>
              <a:t>de</a:t>
            </a:r>
            <a:r>
              <a:rPr sz="1600" spc="-6" dirty="0">
                <a:latin typeface="Calibri"/>
                <a:cs typeface="Calibri"/>
              </a:rPr>
              <a:t> </a:t>
            </a:r>
            <a:r>
              <a:rPr sz="1600" dirty="0">
                <a:latin typeface="Calibri"/>
                <a:cs typeface="Calibri"/>
              </a:rPr>
              <a:t>e</a:t>
            </a:r>
            <a:r>
              <a:rPr sz="1600" spc="-14" dirty="0">
                <a:latin typeface="Calibri"/>
                <a:cs typeface="Calibri"/>
              </a:rPr>
              <a:t>s</a:t>
            </a:r>
            <a:r>
              <a:rPr sz="1600" spc="-4" dirty="0">
                <a:latin typeface="Calibri"/>
                <a:cs typeface="Calibri"/>
              </a:rPr>
              <a:t>t</a:t>
            </a:r>
            <a:r>
              <a:rPr sz="1600" dirty="0">
                <a:latin typeface="Calibri"/>
                <a:cs typeface="Calibri"/>
              </a:rPr>
              <a:t>e</a:t>
            </a:r>
            <a:r>
              <a:rPr sz="1600" spc="-4" dirty="0">
                <a:latin typeface="Calibri"/>
                <a:cs typeface="Calibri"/>
              </a:rPr>
              <a:t>r</a:t>
            </a:r>
            <a:r>
              <a:rPr sz="1600" spc="4" dirty="0">
                <a:latin typeface="Calibri"/>
                <a:cs typeface="Calibri"/>
              </a:rPr>
              <a:t>ili</a:t>
            </a:r>
            <a:r>
              <a:rPr sz="1600" dirty="0">
                <a:latin typeface="Calibri"/>
                <a:cs typeface="Calibri"/>
              </a:rPr>
              <a:t>d</a:t>
            </a:r>
            <a:r>
              <a:rPr sz="1600" spc="4" dirty="0">
                <a:latin typeface="Calibri"/>
                <a:cs typeface="Calibri"/>
              </a:rPr>
              <a:t>a</a:t>
            </a:r>
            <a:r>
              <a:rPr sz="1600" dirty="0">
                <a:latin typeface="Calibri"/>
                <a:cs typeface="Calibri"/>
              </a:rPr>
              <a:t>d,</a:t>
            </a:r>
            <a:endParaRPr sz="1600">
              <a:latin typeface="Calibri"/>
              <a:cs typeface="Calibri"/>
            </a:endParaRPr>
          </a:p>
          <a:p>
            <a:pPr marL="90068">
              <a:lnSpc>
                <a:spcPct val="101725"/>
              </a:lnSpc>
              <a:spcBef>
                <a:spcPts val="95"/>
              </a:spcBef>
            </a:pPr>
            <a:r>
              <a:rPr sz="1600" dirty="0">
                <a:latin typeface="Arial"/>
                <a:cs typeface="Arial"/>
              </a:rPr>
              <a:t>•  </a:t>
            </a:r>
            <a:r>
              <a:rPr sz="1600" spc="362" dirty="0">
                <a:latin typeface="Arial"/>
                <a:cs typeface="Arial"/>
              </a:rPr>
              <a:t> </a:t>
            </a:r>
            <a:r>
              <a:rPr sz="1600" spc="4" dirty="0">
                <a:latin typeface="Calibri"/>
                <a:cs typeface="Calibri"/>
              </a:rPr>
              <a:t>M</a:t>
            </a:r>
            <a:r>
              <a:rPr sz="1600" dirty="0">
                <a:latin typeface="Calibri"/>
                <a:cs typeface="Calibri"/>
              </a:rPr>
              <a:t>ue</a:t>
            </a:r>
            <a:r>
              <a:rPr sz="1600" spc="-4" dirty="0">
                <a:latin typeface="Calibri"/>
                <a:cs typeface="Calibri"/>
              </a:rPr>
              <a:t>rt</a:t>
            </a:r>
            <a:r>
              <a:rPr sz="1600" dirty="0">
                <a:latin typeface="Calibri"/>
                <a:cs typeface="Calibri"/>
              </a:rPr>
              <a:t>es</a:t>
            </a:r>
            <a:r>
              <a:rPr sz="1600" spc="-39" dirty="0">
                <a:latin typeface="Calibri"/>
                <a:cs typeface="Calibri"/>
              </a:rPr>
              <a:t> </a:t>
            </a:r>
            <a:r>
              <a:rPr sz="1600" spc="-29" dirty="0">
                <a:latin typeface="Calibri"/>
                <a:cs typeface="Calibri"/>
              </a:rPr>
              <a:t>f</a:t>
            </a:r>
            <a:r>
              <a:rPr sz="1600" spc="-9" dirty="0">
                <a:latin typeface="Calibri"/>
                <a:cs typeface="Calibri"/>
              </a:rPr>
              <a:t>e</a:t>
            </a:r>
            <a:r>
              <a:rPr sz="1600" spc="-14" dirty="0">
                <a:latin typeface="Calibri"/>
                <a:cs typeface="Calibri"/>
              </a:rPr>
              <a:t>t</a:t>
            </a:r>
            <a:r>
              <a:rPr sz="1600" spc="4" dirty="0">
                <a:latin typeface="Calibri"/>
                <a:cs typeface="Calibri"/>
              </a:rPr>
              <a:t>al</a:t>
            </a:r>
            <a:r>
              <a:rPr sz="1600" dirty="0">
                <a:latin typeface="Calibri"/>
                <a:cs typeface="Calibri"/>
              </a:rPr>
              <a:t>es</a:t>
            </a:r>
            <a:r>
              <a:rPr sz="1600" spc="-43" dirty="0">
                <a:latin typeface="Calibri"/>
                <a:cs typeface="Calibri"/>
              </a:rPr>
              <a:t> </a:t>
            </a:r>
            <a:r>
              <a:rPr sz="1600" dirty="0">
                <a:latin typeface="Calibri"/>
                <a:cs typeface="Calibri"/>
              </a:rPr>
              <a:t>e</a:t>
            </a:r>
            <a:endParaRPr sz="1600">
              <a:latin typeface="Calibri"/>
              <a:cs typeface="Calibri"/>
            </a:endParaRPr>
          </a:p>
          <a:p>
            <a:pPr marL="90068">
              <a:lnSpc>
                <a:spcPct val="101725"/>
              </a:lnSpc>
              <a:spcBef>
                <a:spcPts val="95"/>
              </a:spcBef>
            </a:pPr>
            <a:r>
              <a:rPr sz="1600" dirty="0">
                <a:latin typeface="Arial"/>
                <a:cs typeface="Arial"/>
              </a:rPr>
              <a:t>•  </a:t>
            </a:r>
            <a:r>
              <a:rPr sz="1600" spc="362" dirty="0">
                <a:latin typeface="Arial"/>
                <a:cs typeface="Arial"/>
              </a:rPr>
              <a:t> </a:t>
            </a:r>
            <a:r>
              <a:rPr sz="1600" spc="4" dirty="0">
                <a:latin typeface="Calibri"/>
                <a:cs typeface="Calibri"/>
              </a:rPr>
              <a:t>I</a:t>
            </a:r>
            <a:r>
              <a:rPr sz="1600" dirty="0">
                <a:latin typeface="Calibri"/>
                <a:cs typeface="Calibri"/>
              </a:rPr>
              <a:t>n</a:t>
            </a:r>
            <a:r>
              <a:rPr sz="1600" spc="-14" dirty="0">
                <a:latin typeface="Calibri"/>
                <a:cs typeface="Calibri"/>
              </a:rPr>
              <a:t>c</a:t>
            </a:r>
            <a:r>
              <a:rPr sz="1600" dirty="0">
                <a:latin typeface="Calibri"/>
                <a:cs typeface="Calibri"/>
              </a:rPr>
              <a:t>omp</a:t>
            </a:r>
            <a:r>
              <a:rPr sz="1600" spc="-19" dirty="0">
                <a:latin typeface="Calibri"/>
                <a:cs typeface="Calibri"/>
              </a:rPr>
              <a:t>e</a:t>
            </a:r>
            <a:r>
              <a:rPr sz="1600" spc="-4" dirty="0">
                <a:latin typeface="Calibri"/>
                <a:cs typeface="Calibri"/>
              </a:rPr>
              <a:t>t</a:t>
            </a:r>
            <a:r>
              <a:rPr sz="1600" dirty="0">
                <a:latin typeface="Calibri"/>
                <a:cs typeface="Calibri"/>
              </a:rPr>
              <a:t>encia</a:t>
            </a:r>
            <a:r>
              <a:rPr sz="1600" spc="-82" dirty="0">
                <a:latin typeface="Calibri"/>
                <a:cs typeface="Calibri"/>
              </a:rPr>
              <a:t> </a:t>
            </a:r>
            <a:r>
              <a:rPr sz="1600" dirty="0">
                <a:latin typeface="Calibri"/>
                <a:cs typeface="Calibri"/>
              </a:rPr>
              <a:t>m</a:t>
            </a:r>
            <a:r>
              <a:rPr sz="1600" spc="-4" dirty="0">
                <a:latin typeface="Calibri"/>
                <a:cs typeface="Calibri"/>
              </a:rPr>
              <a:t>e</a:t>
            </a:r>
            <a:r>
              <a:rPr sz="1600" spc="-9" dirty="0">
                <a:latin typeface="Calibri"/>
                <a:cs typeface="Calibri"/>
              </a:rPr>
              <a:t>n</a:t>
            </a:r>
            <a:r>
              <a:rPr sz="1600" spc="-19" dirty="0">
                <a:latin typeface="Calibri"/>
                <a:cs typeface="Calibri"/>
              </a:rPr>
              <a:t>t</a:t>
            </a:r>
            <a:r>
              <a:rPr sz="1600" dirty="0">
                <a:latin typeface="Calibri"/>
                <a:cs typeface="Calibri"/>
              </a:rPr>
              <a:t>a</a:t>
            </a:r>
            <a:r>
              <a:rPr sz="1600" spc="9" dirty="0">
                <a:latin typeface="Calibri"/>
                <a:cs typeface="Calibri"/>
              </a:rPr>
              <a:t>l</a:t>
            </a:r>
            <a:r>
              <a:rPr sz="1600" dirty="0">
                <a:latin typeface="Calibri"/>
                <a:cs typeface="Calibri"/>
              </a:rPr>
              <a:t>.</a:t>
            </a:r>
            <a:endParaRPr sz="1600">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1728215" y="1385315"/>
            <a:ext cx="4631436" cy="2546604"/>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p:nvPr/>
        </p:nvSpPr>
        <p:spPr>
          <a:xfrm>
            <a:off x="1702308" y="1379221"/>
            <a:ext cx="4681728" cy="2599943"/>
          </a:xfrm>
          <a:prstGeom prst="rect">
            <a:avLst/>
          </a:prstGeom>
          <a:blipFill>
            <a:blip r:embed="rId3" cstate="print"/>
            <a:stretch>
              <a:fillRect/>
            </a:stretch>
          </a:blipFill>
        </p:spPr>
        <p:txBody>
          <a:bodyPr wrap="square" lIns="0" tIns="0" rIns="0" bIns="0" rtlCol="0">
            <a:noAutofit/>
          </a:bodyPr>
          <a:lstStyle/>
          <a:p>
            <a:endParaRPr/>
          </a:p>
        </p:txBody>
      </p:sp>
      <p:sp>
        <p:nvSpPr>
          <p:cNvPr id="9" name="object 9"/>
          <p:cNvSpPr/>
          <p:nvPr/>
        </p:nvSpPr>
        <p:spPr>
          <a:xfrm>
            <a:off x="1775460" y="1412748"/>
            <a:ext cx="4536948" cy="2452116"/>
          </a:xfrm>
          <a:prstGeom prst="rect">
            <a:avLst/>
          </a:prstGeom>
          <a:blipFill>
            <a:blip r:embed="rId4" cstate="print"/>
            <a:stretch>
              <a:fillRect/>
            </a:stretch>
          </a:blipFill>
        </p:spPr>
        <p:txBody>
          <a:bodyPr wrap="square" lIns="0" tIns="0" rIns="0" bIns="0" rtlCol="0">
            <a:noAutofit/>
          </a:bodyPr>
          <a:lstStyle/>
          <a:p>
            <a:endParaRPr/>
          </a:p>
        </p:txBody>
      </p:sp>
      <p:sp>
        <p:nvSpPr>
          <p:cNvPr id="10" name="object 10"/>
          <p:cNvSpPr/>
          <p:nvPr/>
        </p:nvSpPr>
        <p:spPr>
          <a:xfrm>
            <a:off x="1775460" y="1412748"/>
            <a:ext cx="4536948" cy="2452116"/>
          </a:xfrm>
          <a:custGeom>
            <a:avLst/>
            <a:gdLst/>
            <a:ahLst/>
            <a:cxnLst/>
            <a:rect l="l" t="t" r="r" b="b"/>
            <a:pathLst>
              <a:path w="4536948" h="2452116">
                <a:moveTo>
                  <a:pt x="0" y="2452116"/>
                </a:moveTo>
                <a:lnTo>
                  <a:pt x="4536948" y="2452116"/>
                </a:lnTo>
                <a:lnTo>
                  <a:pt x="4536948" y="0"/>
                </a:lnTo>
                <a:lnTo>
                  <a:pt x="0" y="0"/>
                </a:lnTo>
                <a:lnTo>
                  <a:pt x="0" y="2452116"/>
                </a:lnTo>
                <a:close/>
              </a:path>
            </a:pathLst>
          </a:custGeom>
          <a:ln w="9144">
            <a:solidFill>
              <a:srgbClr val="F69240"/>
            </a:solidFill>
          </a:ln>
        </p:spPr>
        <p:txBody>
          <a:bodyPr wrap="square" lIns="0" tIns="0" rIns="0" bIns="0" rtlCol="0">
            <a:noAutofit/>
          </a:bodyPr>
          <a:lstStyle/>
          <a:p>
            <a:endParaRPr/>
          </a:p>
        </p:txBody>
      </p:sp>
      <p:sp>
        <p:nvSpPr>
          <p:cNvPr id="11" name="object 11"/>
          <p:cNvSpPr/>
          <p:nvPr/>
        </p:nvSpPr>
        <p:spPr>
          <a:xfrm>
            <a:off x="6984492" y="1618489"/>
            <a:ext cx="3447288" cy="1493519"/>
          </a:xfrm>
          <a:prstGeom prst="rect">
            <a:avLst/>
          </a:prstGeom>
          <a:blipFill>
            <a:blip r:embed="rId5" cstate="print"/>
            <a:stretch>
              <a:fillRect/>
            </a:stretch>
          </a:blipFill>
        </p:spPr>
        <p:txBody>
          <a:bodyPr wrap="square" lIns="0" tIns="0" rIns="0" bIns="0" rtlCol="0">
            <a:noAutofit/>
          </a:bodyPr>
          <a:lstStyle/>
          <a:p>
            <a:endParaRPr/>
          </a:p>
        </p:txBody>
      </p:sp>
      <p:sp>
        <p:nvSpPr>
          <p:cNvPr id="12" name="object 12"/>
          <p:cNvSpPr/>
          <p:nvPr/>
        </p:nvSpPr>
        <p:spPr>
          <a:xfrm>
            <a:off x="6967729" y="1612393"/>
            <a:ext cx="3488435" cy="1556003"/>
          </a:xfrm>
          <a:prstGeom prst="rect">
            <a:avLst/>
          </a:prstGeom>
          <a:blipFill>
            <a:blip r:embed="rId6" cstate="print"/>
            <a:stretch>
              <a:fillRect/>
            </a:stretch>
          </a:blipFill>
        </p:spPr>
        <p:txBody>
          <a:bodyPr wrap="square" lIns="0" tIns="0" rIns="0" bIns="0" rtlCol="0">
            <a:noAutofit/>
          </a:bodyPr>
          <a:lstStyle/>
          <a:p>
            <a:endParaRPr/>
          </a:p>
        </p:txBody>
      </p:sp>
      <p:sp>
        <p:nvSpPr>
          <p:cNvPr id="13" name="object 13"/>
          <p:cNvSpPr/>
          <p:nvPr/>
        </p:nvSpPr>
        <p:spPr>
          <a:xfrm>
            <a:off x="7031736" y="1645921"/>
            <a:ext cx="3352800" cy="1399031"/>
          </a:xfrm>
          <a:prstGeom prst="rect">
            <a:avLst/>
          </a:prstGeom>
          <a:blipFill>
            <a:blip r:embed="rId7" cstate="print"/>
            <a:stretch>
              <a:fillRect/>
            </a:stretch>
          </a:blipFill>
        </p:spPr>
        <p:txBody>
          <a:bodyPr wrap="square" lIns="0" tIns="0" rIns="0" bIns="0" rtlCol="0">
            <a:noAutofit/>
          </a:bodyPr>
          <a:lstStyle/>
          <a:p>
            <a:endParaRPr/>
          </a:p>
        </p:txBody>
      </p:sp>
      <p:sp>
        <p:nvSpPr>
          <p:cNvPr id="14" name="object 14"/>
          <p:cNvSpPr/>
          <p:nvPr/>
        </p:nvSpPr>
        <p:spPr>
          <a:xfrm>
            <a:off x="7031736" y="1645921"/>
            <a:ext cx="3352800" cy="1399031"/>
          </a:xfrm>
          <a:custGeom>
            <a:avLst/>
            <a:gdLst/>
            <a:ahLst/>
            <a:cxnLst/>
            <a:rect l="l" t="t" r="r" b="b"/>
            <a:pathLst>
              <a:path w="3352800" h="1399031">
                <a:moveTo>
                  <a:pt x="0" y="1399031"/>
                </a:moveTo>
                <a:lnTo>
                  <a:pt x="3352800" y="1399031"/>
                </a:lnTo>
                <a:lnTo>
                  <a:pt x="3352800" y="0"/>
                </a:lnTo>
                <a:lnTo>
                  <a:pt x="0" y="0"/>
                </a:lnTo>
                <a:lnTo>
                  <a:pt x="0" y="1399031"/>
                </a:lnTo>
                <a:close/>
              </a:path>
            </a:pathLst>
          </a:custGeom>
          <a:ln w="9144">
            <a:solidFill>
              <a:srgbClr val="97B853"/>
            </a:solidFill>
          </a:ln>
        </p:spPr>
        <p:txBody>
          <a:bodyPr wrap="square" lIns="0" tIns="0" rIns="0" bIns="0" rtlCol="0">
            <a:noAutofit/>
          </a:bodyPr>
          <a:lstStyle/>
          <a:p>
            <a:endParaRPr/>
          </a:p>
        </p:txBody>
      </p:sp>
      <p:sp>
        <p:nvSpPr>
          <p:cNvPr id="15" name="object 15"/>
          <p:cNvSpPr/>
          <p:nvPr/>
        </p:nvSpPr>
        <p:spPr>
          <a:xfrm>
            <a:off x="2304288" y="3956304"/>
            <a:ext cx="3139440" cy="2179320"/>
          </a:xfrm>
          <a:prstGeom prst="rect">
            <a:avLst/>
          </a:prstGeom>
          <a:blipFill>
            <a:blip r:embed="rId8" cstate="print"/>
            <a:stretch>
              <a:fillRect/>
            </a:stretch>
          </a:blipFill>
        </p:spPr>
        <p:txBody>
          <a:bodyPr wrap="square" lIns="0" tIns="0" rIns="0" bIns="0" rtlCol="0">
            <a:noAutofit/>
          </a:bodyPr>
          <a:lstStyle/>
          <a:p>
            <a:endParaRPr/>
          </a:p>
        </p:txBody>
      </p:sp>
      <p:sp>
        <p:nvSpPr>
          <p:cNvPr id="16" name="object 16"/>
          <p:cNvSpPr/>
          <p:nvPr/>
        </p:nvSpPr>
        <p:spPr>
          <a:xfrm>
            <a:off x="2496313" y="4148328"/>
            <a:ext cx="2755391" cy="1795272"/>
          </a:xfrm>
          <a:prstGeom prst="rect">
            <a:avLst/>
          </a:prstGeom>
          <a:blipFill>
            <a:blip r:embed="rId9" cstate="print"/>
            <a:stretch>
              <a:fillRect/>
            </a:stretch>
          </a:blipFill>
        </p:spPr>
        <p:txBody>
          <a:bodyPr wrap="square" lIns="0" tIns="0" rIns="0" bIns="0" rtlCol="0">
            <a:noAutofit/>
          </a:bodyPr>
          <a:lstStyle/>
          <a:p>
            <a:endParaRPr/>
          </a:p>
        </p:txBody>
      </p:sp>
      <p:sp>
        <p:nvSpPr>
          <p:cNvPr id="17" name="object 17"/>
          <p:cNvSpPr/>
          <p:nvPr/>
        </p:nvSpPr>
        <p:spPr>
          <a:xfrm>
            <a:off x="6984492" y="3741420"/>
            <a:ext cx="3366516" cy="2543556"/>
          </a:xfrm>
          <a:prstGeom prst="rect">
            <a:avLst/>
          </a:prstGeom>
          <a:blipFill>
            <a:blip r:embed="rId10" cstate="print"/>
            <a:stretch>
              <a:fillRect/>
            </a:stretch>
          </a:blipFill>
        </p:spPr>
        <p:txBody>
          <a:bodyPr wrap="square" lIns="0" tIns="0" rIns="0" bIns="0" rtlCol="0">
            <a:noAutofit/>
          </a:bodyPr>
          <a:lstStyle/>
          <a:p>
            <a:endParaRPr/>
          </a:p>
        </p:txBody>
      </p:sp>
      <p:sp>
        <p:nvSpPr>
          <p:cNvPr id="18" name="object 18"/>
          <p:cNvSpPr/>
          <p:nvPr/>
        </p:nvSpPr>
        <p:spPr>
          <a:xfrm>
            <a:off x="7176517" y="3933444"/>
            <a:ext cx="2982467" cy="2159508"/>
          </a:xfrm>
          <a:prstGeom prst="rect">
            <a:avLst/>
          </a:prstGeom>
          <a:blipFill>
            <a:blip r:embed="rId11" cstate="print"/>
            <a:stretch>
              <a:fillRect/>
            </a:stretch>
          </a:blipFill>
        </p:spPr>
        <p:txBody>
          <a:bodyPr wrap="square" lIns="0" tIns="0" rIns="0" bIns="0" rtlCol="0">
            <a:noAutofit/>
          </a:bodyPr>
          <a:lstStyle/>
          <a:p>
            <a:endParaRPr/>
          </a:p>
        </p:txBody>
      </p:sp>
      <p:sp>
        <p:nvSpPr>
          <p:cNvPr id="5" name="object 5"/>
          <p:cNvSpPr txBox="1"/>
          <p:nvPr/>
        </p:nvSpPr>
        <p:spPr>
          <a:xfrm>
            <a:off x="4619372" y="666649"/>
            <a:ext cx="3029965" cy="606653"/>
          </a:xfrm>
          <a:prstGeom prst="rect">
            <a:avLst/>
          </a:prstGeom>
        </p:spPr>
        <p:txBody>
          <a:bodyPr wrap="square" lIns="0" tIns="0" rIns="0" bIns="0" rtlCol="0">
            <a:noAutofit/>
          </a:bodyPr>
          <a:lstStyle/>
          <a:p>
            <a:pPr algn="ctr">
              <a:lnSpc>
                <a:spcPts val="2140"/>
              </a:lnSpc>
              <a:spcBef>
                <a:spcPts val="107"/>
              </a:spcBef>
            </a:pPr>
            <a:r>
              <a:rPr sz="3000" b="1" spc="-44" baseline="2730" dirty="0">
                <a:solidFill>
                  <a:srgbClr val="FF0000"/>
                </a:solidFill>
                <a:latin typeface="Calibri"/>
                <a:cs typeface="Calibri"/>
              </a:rPr>
              <a:t>T</a:t>
            </a:r>
            <a:r>
              <a:rPr sz="3000" b="1" spc="-75" baseline="2730" dirty="0">
                <a:solidFill>
                  <a:srgbClr val="FF0000"/>
                </a:solidFill>
                <a:latin typeface="Calibri"/>
                <a:cs typeface="Calibri"/>
              </a:rPr>
              <a:t>O</a:t>
            </a:r>
            <a:r>
              <a:rPr sz="3000" b="1" baseline="2730" dirty="0">
                <a:solidFill>
                  <a:srgbClr val="FF0000"/>
                </a:solidFill>
                <a:latin typeface="Calibri"/>
                <a:cs typeface="Calibri"/>
              </a:rPr>
              <a:t>XI</a:t>
            </a:r>
            <a:r>
              <a:rPr sz="3000" b="1" spc="-14" baseline="2730" dirty="0">
                <a:solidFill>
                  <a:srgbClr val="FF0000"/>
                </a:solidFill>
                <a:latin typeface="Calibri"/>
                <a:cs typeface="Calibri"/>
              </a:rPr>
              <a:t>C</a:t>
            </a:r>
            <a:r>
              <a:rPr sz="3000" b="1" baseline="2730" dirty="0">
                <a:solidFill>
                  <a:srgbClr val="FF0000"/>
                </a:solidFill>
                <a:latin typeface="Calibri"/>
                <a:cs typeface="Calibri"/>
              </a:rPr>
              <a:t>O</a:t>
            </a:r>
            <a:r>
              <a:rPr sz="3000" b="1" spc="-29" baseline="2730" dirty="0">
                <a:solidFill>
                  <a:srgbClr val="FF0000"/>
                </a:solidFill>
                <a:latin typeface="Calibri"/>
                <a:cs typeface="Calibri"/>
              </a:rPr>
              <a:t>L</a:t>
            </a:r>
            <a:r>
              <a:rPr sz="3000" b="1" baseline="2730" dirty="0">
                <a:solidFill>
                  <a:srgbClr val="FF0000"/>
                </a:solidFill>
                <a:latin typeface="Calibri"/>
                <a:cs typeface="Calibri"/>
              </a:rPr>
              <a:t>O</a:t>
            </a:r>
            <a:r>
              <a:rPr sz="3000" b="1" spc="-4" baseline="2730" dirty="0">
                <a:solidFill>
                  <a:srgbClr val="FF0000"/>
                </a:solidFill>
                <a:latin typeface="Calibri"/>
                <a:cs typeface="Calibri"/>
              </a:rPr>
              <a:t>G</a:t>
            </a:r>
            <a:r>
              <a:rPr sz="3000" b="1" baseline="2730" dirty="0">
                <a:solidFill>
                  <a:srgbClr val="FF0000"/>
                </a:solidFill>
                <a:latin typeface="Calibri"/>
                <a:cs typeface="Calibri"/>
              </a:rPr>
              <a:t>IC</a:t>
            </a:r>
            <a:r>
              <a:rPr sz="3000" b="1" spc="-4" baseline="2730" dirty="0">
                <a:solidFill>
                  <a:srgbClr val="FF0000"/>
                </a:solidFill>
                <a:latin typeface="Calibri"/>
                <a:cs typeface="Calibri"/>
              </a:rPr>
              <a:t>A</a:t>
            </a:r>
            <a:r>
              <a:rPr sz="3000" b="1" baseline="2730" dirty="0">
                <a:solidFill>
                  <a:srgbClr val="FF0000"/>
                </a:solidFill>
                <a:latin typeface="Calibri"/>
                <a:cs typeface="Calibri"/>
              </a:rPr>
              <a:t>-</a:t>
            </a:r>
            <a:r>
              <a:rPr sz="3000" b="1" spc="-4" baseline="2730" dirty="0">
                <a:solidFill>
                  <a:srgbClr val="FF0000"/>
                </a:solidFill>
                <a:latin typeface="Calibri"/>
                <a:cs typeface="Calibri"/>
              </a:rPr>
              <a:t>G</a:t>
            </a:r>
            <a:r>
              <a:rPr sz="3000" b="1" spc="-39" baseline="2730" dirty="0">
                <a:solidFill>
                  <a:srgbClr val="FF0000"/>
                </a:solidFill>
                <a:latin typeface="Calibri"/>
                <a:cs typeface="Calibri"/>
              </a:rPr>
              <a:t>E</a:t>
            </a:r>
            <a:r>
              <a:rPr sz="3000" b="1" baseline="2730" dirty="0">
                <a:solidFill>
                  <a:srgbClr val="FF0000"/>
                </a:solidFill>
                <a:latin typeface="Calibri"/>
                <a:cs typeface="Calibri"/>
              </a:rPr>
              <a:t>OM</a:t>
            </a:r>
            <a:r>
              <a:rPr sz="3000" b="1" spc="-9" baseline="2730" dirty="0">
                <a:solidFill>
                  <a:srgbClr val="FF0000"/>
                </a:solidFill>
                <a:latin typeface="Calibri"/>
                <a:cs typeface="Calibri"/>
              </a:rPr>
              <a:t>É</a:t>
            </a:r>
            <a:r>
              <a:rPr sz="3000" b="1" baseline="2730" dirty="0">
                <a:solidFill>
                  <a:srgbClr val="FF0000"/>
                </a:solidFill>
                <a:latin typeface="Calibri"/>
                <a:cs typeface="Calibri"/>
              </a:rPr>
              <a:t>DICA</a:t>
            </a:r>
            <a:endParaRPr sz="2000">
              <a:latin typeface="Calibri"/>
              <a:cs typeface="Calibri"/>
            </a:endParaRPr>
          </a:p>
          <a:p>
            <a:pPr marL="1133055" marR="1155599" algn="ctr">
              <a:lnSpc>
                <a:spcPct val="101725"/>
              </a:lnSpc>
              <a:spcBef>
                <a:spcPts val="23"/>
              </a:spcBef>
            </a:pPr>
            <a:r>
              <a:rPr sz="2000" b="1" dirty="0">
                <a:solidFill>
                  <a:srgbClr val="FF0000"/>
                </a:solidFill>
                <a:latin typeface="Calibri"/>
                <a:cs typeface="Calibri"/>
              </a:rPr>
              <a:t>H</a:t>
            </a:r>
            <a:r>
              <a:rPr sz="2000" b="1" spc="14" dirty="0">
                <a:solidFill>
                  <a:srgbClr val="FF0000"/>
                </a:solidFill>
                <a:latin typeface="Calibri"/>
                <a:cs typeface="Calibri"/>
              </a:rPr>
              <a:t>g</a:t>
            </a:r>
            <a:r>
              <a:rPr sz="2000" b="1" dirty="0">
                <a:solidFill>
                  <a:srgbClr val="FF0000"/>
                </a:solidFill>
                <a:latin typeface="Calibri"/>
                <a:cs typeface="Calibri"/>
              </a:rPr>
              <a:t>, Cu</a:t>
            </a:r>
            <a:endParaRPr sz="2000">
              <a:latin typeface="Calibri"/>
              <a:cs typeface="Calibri"/>
            </a:endParaRPr>
          </a:p>
        </p:txBody>
      </p:sp>
      <p:sp>
        <p:nvSpPr>
          <p:cNvPr id="3" name="object 3"/>
          <p:cNvSpPr txBox="1"/>
          <p:nvPr/>
        </p:nvSpPr>
        <p:spPr>
          <a:xfrm>
            <a:off x="7031736" y="1645921"/>
            <a:ext cx="3352800" cy="1399031"/>
          </a:xfrm>
          <a:prstGeom prst="rect">
            <a:avLst/>
          </a:prstGeom>
        </p:spPr>
        <p:txBody>
          <a:bodyPr wrap="square" lIns="0" tIns="0" rIns="0" bIns="0" rtlCol="0">
            <a:noAutofit/>
          </a:bodyPr>
          <a:lstStyle/>
          <a:p>
            <a:pPr marL="264922" marR="53105" indent="-172212" algn="just">
              <a:lnSpc>
                <a:spcPts val="1953"/>
              </a:lnSpc>
              <a:spcBef>
                <a:spcPts val="380"/>
              </a:spcBef>
            </a:pPr>
            <a:r>
              <a:rPr sz="1600" dirty="0">
                <a:latin typeface="Arial"/>
                <a:cs typeface="Arial"/>
              </a:rPr>
              <a:t>•</a:t>
            </a:r>
            <a:r>
              <a:rPr sz="1600" spc="58" dirty="0">
                <a:latin typeface="Arial"/>
                <a:cs typeface="Arial"/>
              </a:rPr>
              <a:t> </a:t>
            </a:r>
            <a:r>
              <a:rPr sz="1600" dirty="0">
                <a:latin typeface="Calibri"/>
                <a:cs typeface="Calibri"/>
              </a:rPr>
              <a:t>H</a:t>
            </a:r>
            <a:r>
              <a:rPr sz="1600" spc="4" dirty="0">
                <a:latin typeface="Calibri"/>
                <a:cs typeface="Calibri"/>
              </a:rPr>
              <a:t>a</a:t>
            </a:r>
            <a:r>
              <a:rPr sz="1600" dirty="0">
                <a:latin typeface="Calibri"/>
                <a:cs typeface="Calibri"/>
              </a:rPr>
              <a:t>ce u</a:t>
            </a:r>
            <a:r>
              <a:rPr sz="1600" spc="19" dirty="0">
                <a:latin typeface="Calibri"/>
                <a:cs typeface="Calibri"/>
              </a:rPr>
              <a:t>n</a:t>
            </a:r>
            <a:r>
              <a:rPr sz="1600" dirty="0">
                <a:latin typeface="Calibri"/>
                <a:cs typeface="Calibri"/>
              </a:rPr>
              <a:t>os</a:t>
            </a:r>
            <a:r>
              <a:rPr sz="1600" spc="10" dirty="0">
                <a:latin typeface="Calibri"/>
                <a:cs typeface="Calibri"/>
              </a:rPr>
              <a:t> </a:t>
            </a:r>
            <a:r>
              <a:rPr sz="1600" spc="4" dirty="0">
                <a:latin typeface="Calibri"/>
                <a:cs typeface="Calibri"/>
              </a:rPr>
              <a:t>90</a:t>
            </a:r>
            <a:r>
              <a:rPr sz="1600" dirty="0">
                <a:latin typeface="Calibri"/>
                <a:cs typeface="Calibri"/>
              </a:rPr>
              <a:t>0</a:t>
            </a:r>
            <a:r>
              <a:rPr sz="1600" spc="3" dirty="0">
                <a:latin typeface="Calibri"/>
                <a:cs typeface="Calibri"/>
              </a:rPr>
              <a:t> </a:t>
            </a:r>
            <a:r>
              <a:rPr sz="1600" spc="14" dirty="0">
                <a:latin typeface="Calibri"/>
                <a:cs typeface="Calibri"/>
              </a:rPr>
              <a:t>a</a:t>
            </a:r>
            <a:r>
              <a:rPr sz="1600" dirty="0">
                <a:latin typeface="Calibri"/>
                <a:cs typeface="Calibri"/>
              </a:rPr>
              <a:t>ños</a:t>
            </a:r>
            <a:r>
              <a:rPr sz="1600" spc="1" dirty="0">
                <a:latin typeface="Calibri"/>
                <a:cs typeface="Calibri"/>
              </a:rPr>
              <a:t> </a:t>
            </a:r>
            <a:r>
              <a:rPr sz="1600" dirty="0">
                <a:latin typeface="Calibri"/>
                <a:cs typeface="Calibri"/>
              </a:rPr>
              <a:t>un</a:t>
            </a:r>
            <a:r>
              <a:rPr sz="1600" spc="30" dirty="0">
                <a:latin typeface="Calibri"/>
                <a:cs typeface="Calibri"/>
              </a:rPr>
              <a:t> </a:t>
            </a:r>
            <a:r>
              <a:rPr sz="1600" spc="9" dirty="0">
                <a:latin typeface="Calibri"/>
                <a:cs typeface="Calibri"/>
              </a:rPr>
              <a:t>d</a:t>
            </a:r>
            <a:r>
              <a:rPr sz="1600" spc="-39" dirty="0">
                <a:latin typeface="Calibri"/>
                <a:cs typeface="Calibri"/>
              </a:rPr>
              <a:t>r</a:t>
            </a:r>
            <a:r>
              <a:rPr sz="1600" dirty="0">
                <a:latin typeface="Calibri"/>
                <a:cs typeface="Calibri"/>
              </a:rPr>
              <a:t>am</a:t>
            </a:r>
            <a:r>
              <a:rPr sz="1600" spc="-9" dirty="0">
                <a:latin typeface="Calibri"/>
                <a:cs typeface="Calibri"/>
              </a:rPr>
              <a:t>á</a:t>
            </a:r>
            <a:r>
              <a:rPr sz="1600" spc="4" dirty="0">
                <a:latin typeface="Calibri"/>
                <a:cs typeface="Calibri"/>
              </a:rPr>
              <a:t>ti</a:t>
            </a:r>
            <a:r>
              <a:rPr sz="1600" spc="-14" dirty="0">
                <a:latin typeface="Calibri"/>
                <a:cs typeface="Calibri"/>
              </a:rPr>
              <a:t>c</a:t>
            </a:r>
            <a:r>
              <a:rPr sz="1600" dirty="0">
                <a:latin typeface="Calibri"/>
                <a:cs typeface="Calibri"/>
              </a:rPr>
              <a:t>o </a:t>
            </a:r>
            <a:endParaRPr sz="1600">
              <a:latin typeface="Calibri"/>
              <a:cs typeface="Calibri"/>
            </a:endParaRPr>
          </a:p>
          <a:p>
            <a:pPr marL="264922" marR="53105" algn="just">
              <a:lnSpc>
                <a:spcPts val="1953"/>
              </a:lnSpc>
              <a:spcBef>
                <a:spcPts val="103"/>
              </a:spcBef>
            </a:pPr>
            <a:r>
              <a:rPr sz="1600" b="1" dirty="0">
                <a:solidFill>
                  <a:srgbClr val="FF0000"/>
                </a:solidFill>
                <a:latin typeface="Calibri"/>
                <a:cs typeface="Calibri"/>
              </a:rPr>
              <a:t>aume</a:t>
            </a:r>
            <a:r>
              <a:rPr sz="1600" b="1" spc="-19" dirty="0">
                <a:solidFill>
                  <a:srgbClr val="FF0000"/>
                </a:solidFill>
                <a:latin typeface="Calibri"/>
                <a:cs typeface="Calibri"/>
              </a:rPr>
              <a:t>n</a:t>
            </a:r>
            <a:r>
              <a:rPr sz="1600" b="1" spc="-14" dirty="0">
                <a:solidFill>
                  <a:srgbClr val="FF0000"/>
                </a:solidFill>
                <a:latin typeface="Calibri"/>
                <a:cs typeface="Calibri"/>
              </a:rPr>
              <a:t>t</a:t>
            </a:r>
            <a:r>
              <a:rPr sz="1600" b="1" dirty="0">
                <a:solidFill>
                  <a:srgbClr val="FF0000"/>
                </a:solidFill>
                <a:latin typeface="Calibri"/>
                <a:cs typeface="Calibri"/>
              </a:rPr>
              <a:t>o</a:t>
            </a:r>
            <a:r>
              <a:rPr sz="1600" b="1" spc="-40" dirty="0">
                <a:solidFill>
                  <a:srgbClr val="FF0000"/>
                </a:solidFill>
                <a:latin typeface="Calibri"/>
                <a:cs typeface="Calibri"/>
              </a:rPr>
              <a:t> </a:t>
            </a:r>
            <a:r>
              <a:rPr sz="1600" b="1" spc="14" dirty="0">
                <a:solidFill>
                  <a:srgbClr val="FF0000"/>
                </a:solidFill>
                <a:latin typeface="Calibri"/>
                <a:cs typeface="Calibri"/>
              </a:rPr>
              <a:t>e</a:t>
            </a:r>
            <a:r>
              <a:rPr sz="1600" b="1" dirty="0">
                <a:solidFill>
                  <a:srgbClr val="FF0000"/>
                </a:solidFill>
                <a:latin typeface="Calibri"/>
                <a:cs typeface="Calibri"/>
              </a:rPr>
              <a:t>n</a:t>
            </a:r>
            <a:r>
              <a:rPr sz="1600" b="1" spc="-11" dirty="0">
                <a:solidFill>
                  <a:srgbClr val="FF0000"/>
                </a:solidFill>
                <a:latin typeface="Calibri"/>
                <a:cs typeface="Calibri"/>
              </a:rPr>
              <a:t> </a:t>
            </a:r>
            <a:r>
              <a:rPr sz="1600" b="1" spc="4" dirty="0">
                <a:solidFill>
                  <a:srgbClr val="FF0000"/>
                </a:solidFill>
                <a:latin typeface="Calibri"/>
                <a:cs typeface="Calibri"/>
              </a:rPr>
              <a:t>l</a:t>
            </a:r>
            <a:r>
              <a:rPr sz="1600" b="1" dirty="0">
                <a:solidFill>
                  <a:srgbClr val="FF0000"/>
                </a:solidFill>
                <a:latin typeface="Calibri"/>
                <a:cs typeface="Calibri"/>
              </a:rPr>
              <a:t>a</a:t>
            </a:r>
            <a:r>
              <a:rPr sz="1600" b="1" spc="3" dirty="0">
                <a:solidFill>
                  <a:srgbClr val="FF0000"/>
                </a:solidFill>
                <a:latin typeface="Calibri"/>
                <a:cs typeface="Calibri"/>
              </a:rPr>
              <a:t> </a:t>
            </a:r>
            <a:r>
              <a:rPr sz="1600" b="1" spc="4" dirty="0">
                <a:solidFill>
                  <a:srgbClr val="FF0000"/>
                </a:solidFill>
                <a:latin typeface="Calibri"/>
                <a:cs typeface="Calibri"/>
              </a:rPr>
              <a:t>p</a:t>
            </a:r>
            <a:r>
              <a:rPr sz="1600" b="1" spc="-29" dirty="0">
                <a:solidFill>
                  <a:srgbClr val="FF0000"/>
                </a:solidFill>
                <a:latin typeface="Calibri"/>
                <a:cs typeface="Calibri"/>
              </a:rPr>
              <a:t>r</a:t>
            </a:r>
            <a:r>
              <a:rPr sz="1600" b="1" spc="14" dirty="0">
                <a:solidFill>
                  <a:srgbClr val="FF0000"/>
                </a:solidFill>
                <a:latin typeface="Calibri"/>
                <a:cs typeface="Calibri"/>
              </a:rPr>
              <a:t>o</a:t>
            </a:r>
            <a:r>
              <a:rPr sz="1600" b="1" spc="4" dirty="0">
                <a:solidFill>
                  <a:srgbClr val="FF0000"/>
                </a:solidFill>
                <a:latin typeface="Calibri"/>
                <a:cs typeface="Calibri"/>
              </a:rPr>
              <a:t>d</a:t>
            </a:r>
            <a:r>
              <a:rPr sz="1600" b="1" spc="-4" dirty="0">
                <a:solidFill>
                  <a:srgbClr val="FF0000"/>
                </a:solidFill>
                <a:latin typeface="Calibri"/>
                <a:cs typeface="Calibri"/>
              </a:rPr>
              <a:t>u</a:t>
            </a:r>
            <a:r>
              <a:rPr sz="1600" b="1" dirty="0">
                <a:solidFill>
                  <a:srgbClr val="FF0000"/>
                </a:solidFill>
                <a:latin typeface="Calibri"/>
                <a:cs typeface="Calibri"/>
              </a:rPr>
              <a:t>cci</a:t>
            </a:r>
            <a:r>
              <a:rPr sz="1600" b="1" spc="9" dirty="0">
                <a:solidFill>
                  <a:srgbClr val="FF0000"/>
                </a:solidFill>
                <a:latin typeface="Calibri"/>
                <a:cs typeface="Calibri"/>
              </a:rPr>
              <a:t>ó</a:t>
            </a:r>
            <a:r>
              <a:rPr sz="1600" b="1" dirty="0">
                <a:solidFill>
                  <a:srgbClr val="FF0000"/>
                </a:solidFill>
                <a:latin typeface="Calibri"/>
                <a:cs typeface="Calibri"/>
              </a:rPr>
              <a:t>n</a:t>
            </a:r>
            <a:r>
              <a:rPr sz="1600" b="1" spc="-34" dirty="0">
                <a:solidFill>
                  <a:srgbClr val="FF0000"/>
                </a:solidFill>
                <a:latin typeface="Calibri"/>
                <a:cs typeface="Calibri"/>
              </a:rPr>
              <a:t> </a:t>
            </a:r>
            <a:r>
              <a:rPr sz="1600" b="1" spc="-4" dirty="0">
                <a:solidFill>
                  <a:srgbClr val="FF0000"/>
                </a:solidFill>
                <a:latin typeface="Calibri"/>
                <a:cs typeface="Calibri"/>
              </a:rPr>
              <a:t>d</a:t>
            </a:r>
            <a:r>
              <a:rPr sz="1600" b="1" dirty="0">
                <a:solidFill>
                  <a:srgbClr val="FF0000"/>
                </a:solidFill>
                <a:latin typeface="Calibri"/>
                <a:cs typeface="Calibri"/>
              </a:rPr>
              <a:t>e</a:t>
            </a:r>
            <a:r>
              <a:rPr sz="1600" b="1" spc="-6" dirty="0">
                <a:solidFill>
                  <a:srgbClr val="FF0000"/>
                </a:solidFill>
                <a:latin typeface="Calibri"/>
                <a:cs typeface="Calibri"/>
              </a:rPr>
              <a:t> </a:t>
            </a:r>
            <a:r>
              <a:rPr sz="1600" b="1" dirty="0">
                <a:solidFill>
                  <a:srgbClr val="FF0000"/>
                </a:solidFill>
                <a:latin typeface="Calibri"/>
                <a:cs typeface="Calibri"/>
              </a:rPr>
              <a:t>c</a:t>
            </a:r>
            <a:r>
              <a:rPr sz="1600" b="1" spc="14" dirty="0">
                <a:solidFill>
                  <a:srgbClr val="FF0000"/>
                </a:solidFill>
                <a:latin typeface="Calibri"/>
                <a:cs typeface="Calibri"/>
              </a:rPr>
              <a:t>o</a:t>
            </a:r>
            <a:r>
              <a:rPr sz="1600" b="1" spc="9" dirty="0">
                <a:solidFill>
                  <a:srgbClr val="FF0000"/>
                </a:solidFill>
                <a:latin typeface="Calibri"/>
                <a:cs typeface="Calibri"/>
              </a:rPr>
              <a:t>b</a:t>
            </a:r>
            <a:r>
              <a:rPr sz="1600" b="1" spc="-14" dirty="0">
                <a:solidFill>
                  <a:srgbClr val="FF0000"/>
                </a:solidFill>
                <a:latin typeface="Calibri"/>
                <a:cs typeface="Calibri"/>
              </a:rPr>
              <a:t>r</a:t>
            </a:r>
            <a:r>
              <a:rPr sz="1600" b="1" dirty="0">
                <a:solidFill>
                  <a:srgbClr val="FF0000"/>
                </a:solidFill>
                <a:latin typeface="Calibri"/>
                <a:cs typeface="Calibri"/>
              </a:rPr>
              <a:t>e </a:t>
            </a:r>
            <a:endParaRPr sz="1600">
              <a:latin typeface="Calibri"/>
              <a:cs typeface="Calibri"/>
            </a:endParaRPr>
          </a:p>
          <a:p>
            <a:pPr marL="264922" marR="53105" algn="just">
              <a:lnSpc>
                <a:spcPts val="1958"/>
              </a:lnSpc>
              <a:spcBef>
                <a:spcPts val="103"/>
              </a:spcBef>
            </a:pPr>
            <a:r>
              <a:rPr sz="1600" dirty="0">
                <a:latin typeface="Calibri"/>
                <a:cs typeface="Calibri"/>
              </a:rPr>
              <a:t>oc</a:t>
            </a:r>
            <a:r>
              <a:rPr sz="1600" spc="4" dirty="0">
                <a:latin typeface="Calibri"/>
                <a:cs typeface="Calibri"/>
              </a:rPr>
              <a:t>ur</a:t>
            </a:r>
            <a:r>
              <a:rPr sz="1600" spc="-4" dirty="0">
                <a:latin typeface="Calibri"/>
                <a:cs typeface="Calibri"/>
              </a:rPr>
              <a:t>r</a:t>
            </a:r>
            <a:r>
              <a:rPr sz="1600" spc="4" dirty="0">
                <a:latin typeface="Calibri"/>
                <a:cs typeface="Calibri"/>
              </a:rPr>
              <a:t>i</a:t>
            </a:r>
            <a:r>
              <a:rPr sz="1600" dirty="0">
                <a:latin typeface="Calibri"/>
                <a:cs typeface="Calibri"/>
              </a:rPr>
              <a:t>ó</a:t>
            </a:r>
            <a:r>
              <a:rPr sz="1600" spc="336" dirty="0">
                <a:latin typeface="Calibri"/>
                <a:cs typeface="Calibri"/>
              </a:rPr>
              <a:t> </a:t>
            </a:r>
            <a:r>
              <a:rPr sz="1600" spc="-4" dirty="0">
                <a:latin typeface="Calibri"/>
                <a:cs typeface="Calibri"/>
              </a:rPr>
              <a:t>e</a:t>
            </a:r>
            <a:r>
              <a:rPr sz="1600" dirty="0">
                <a:latin typeface="Calibri"/>
                <a:cs typeface="Calibri"/>
              </a:rPr>
              <a:t>n  Ch</a:t>
            </a:r>
            <a:r>
              <a:rPr sz="1600" spc="4" dirty="0">
                <a:latin typeface="Calibri"/>
                <a:cs typeface="Calibri"/>
              </a:rPr>
              <a:t>i</a:t>
            </a:r>
            <a:r>
              <a:rPr sz="1600" dirty="0">
                <a:latin typeface="Calibri"/>
                <a:cs typeface="Calibri"/>
              </a:rPr>
              <a:t>n</a:t>
            </a:r>
            <a:r>
              <a:rPr sz="1600" spc="4" dirty="0">
                <a:latin typeface="Calibri"/>
                <a:cs typeface="Calibri"/>
              </a:rPr>
              <a:t>a</a:t>
            </a:r>
            <a:r>
              <a:rPr sz="1600" dirty="0">
                <a:latin typeface="Calibri"/>
                <a:cs typeface="Calibri"/>
              </a:rPr>
              <a:t>,</a:t>
            </a:r>
            <a:r>
              <a:rPr sz="1600" spc="337" dirty="0">
                <a:latin typeface="Calibri"/>
                <a:cs typeface="Calibri"/>
              </a:rPr>
              <a:t> </a:t>
            </a:r>
            <a:r>
              <a:rPr sz="1600" spc="-14" dirty="0">
                <a:latin typeface="Calibri"/>
                <a:cs typeface="Calibri"/>
              </a:rPr>
              <a:t>c</a:t>
            </a:r>
            <a:r>
              <a:rPr sz="1600" dirty="0">
                <a:latin typeface="Calibri"/>
                <a:cs typeface="Calibri"/>
              </a:rPr>
              <a:t>a</a:t>
            </a:r>
            <a:r>
              <a:rPr sz="1600" spc="4" dirty="0">
                <a:latin typeface="Calibri"/>
                <a:cs typeface="Calibri"/>
              </a:rPr>
              <a:t>u</a:t>
            </a:r>
            <a:r>
              <a:rPr sz="1600" dirty="0">
                <a:latin typeface="Calibri"/>
                <a:cs typeface="Calibri"/>
              </a:rPr>
              <a:t>sando</a:t>
            </a:r>
            <a:r>
              <a:rPr sz="1600" spc="315" dirty="0">
                <a:latin typeface="Calibri"/>
                <a:cs typeface="Calibri"/>
              </a:rPr>
              <a:t> </a:t>
            </a:r>
            <a:r>
              <a:rPr sz="1600" b="1" dirty="0">
                <a:solidFill>
                  <a:srgbClr val="FF0000"/>
                </a:solidFill>
                <a:latin typeface="Calibri"/>
                <a:cs typeface="Calibri"/>
              </a:rPr>
              <a:t>dañ</a:t>
            </a:r>
            <a:r>
              <a:rPr sz="1600" b="1" spc="9" dirty="0">
                <a:solidFill>
                  <a:srgbClr val="FF0000"/>
                </a:solidFill>
                <a:latin typeface="Calibri"/>
                <a:cs typeface="Calibri"/>
              </a:rPr>
              <a:t>o</a:t>
            </a:r>
            <a:r>
              <a:rPr sz="1600" b="1" dirty="0">
                <a:solidFill>
                  <a:srgbClr val="FF0000"/>
                </a:solidFill>
                <a:latin typeface="Calibri"/>
                <a:cs typeface="Calibri"/>
              </a:rPr>
              <a:t>s </a:t>
            </a:r>
            <a:endParaRPr sz="1600">
              <a:latin typeface="Calibri"/>
              <a:cs typeface="Calibri"/>
            </a:endParaRPr>
          </a:p>
          <a:p>
            <a:pPr marL="264922" marR="53105" algn="just">
              <a:lnSpc>
                <a:spcPts val="1953"/>
              </a:lnSpc>
              <a:spcBef>
                <a:spcPts val="103"/>
              </a:spcBef>
            </a:pPr>
            <a:r>
              <a:rPr sz="1600" b="1" spc="-25" dirty="0">
                <a:solidFill>
                  <a:srgbClr val="FF0000"/>
                </a:solidFill>
                <a:latin typeface="Calibri"/>
                <a:cs typeface="Calibri"/>
              </a:rPr>
              <a:t>g</a:t>
            </a:r>
            <a:r>
              <a:rPr sz="1600" b="1" dirty="0">
                <a:solidFill>
                  <a:srgbClr val="FF0000"/>
                </a:solidFill>
                <a:latin typeface="Calibri"/>
                <a:cs typeface="Calibri"/>
              </a:rPr>
              <a:t>á</a:t>
            </a:r>
            <a:r>
              <a:rPr sz="1600" b="1" spc="-9" dirty="0">
                <a:solidFill>
                  <a:srgbClr val="FF0000"/>
                </a:solidFill>
                <a:latin typeface="Calibri"/>
                <a:cs typeface="Calibri"/>
              </a:rPr>
              <a:t>s</a:t>
            </a:r>
            <a:r>
              <a:rPr sz="1600" b="1" dirty="0">
                <a:solidFill>
                  <a:srgbClr val="FF0000"/>
                </a:solidFill>
                <a:latin typeface="Calibri"/>
                <a:cs typeface="Calibri"/>
              </a:rPr>
              <a:t>tri</a:t>
            </a:r>
            <a:r>
              <a:rPr sz="1600" b="1" spc="-9" dirty="0">
                <a:solidFill>
                  <a:srgbClr val="FF0000"/>
                </a:solidFill>
                <a:latin typeface="Calibri"/>
                <a:cs typeface="Calibri"/>
              </a:rPr>
              <a:t>c</a:t>
            </a:r>
            <a:r>
              <a:rPr sz="1600" b="1" spc="4" dirty="0">
                <a:solidFill>
                  <a:srgbClr val="FF0000"/>
                </a:solidFill>
                <a:latin typeface="Calibri"/>
                <a:cs typeface="Calibri"/>
              </a:rPr>
              <a:t>o</a:t>
            </a:r>
            <a:r>
              <a:rPr sz="1600" b="1" dirty="0">
                <a:solidFill>
                  <a:srgbClr val="FF0000"/>
                </a:solidFill>
                <a:latin typeface="Calibri"/>
                <a:cs typeface="Calibri"/>
              </a:rPr>
              <a:t>s</a:t>
            </a:r>
            <a:r>
              <a:rPr sz="1600" b="1" spc="10" dirty="0">
                <a:solidFill>
                  <a:srgbClr val="FF0000"/>
                </a:solidFill>
                <a:latin typeface="Calibri"/>
                <a:cs typeface="Calibri"/>
              </a:rPr>
              <a:t> </a:t>
            </a:r>
            <a:r>
              <a:rPr sz="1600" b="1" spc="-4" dirty="0">
                <a:solidFill>
                  <a:srgbClr val="FF0000"/>
                </a:solidFill>
                <a:latin typeface="Calibri"/>
                <a:cs typeface="Calibri"/>
              </a:rPr>
              <a:t>h</a:t>
            </a:r>
            <a:r>
              <a:rPr sz="1600" b="1" dirty="0">
                <a:solidFill>
                  <a:srgbClr val="FF0000"/>
                </a:solidFill>
                <a:latin typeface="Calibri"/>
                <a:cs typeface="Calibri"/>
              </a:rPr>
              <a:t>ep</a:t>
            </a:r>
            <a:r>
              <a:rPr sz="1600" b="1" spc="-9" dirty="0">
                <a:solidFill>
                  <a:srgbClr val="FF0000"/>
                </a:solidFill>
                <a:latin typeface="Calibri"/>
                <a:cs typeface="Calibri"/>
              </a:rPr>
              <a:t>á</a:t>
            </a:r>
            <a:r>
              <a:rPr sz="1600" b="1" dirty="0">
                <a:solidFill>
                  <a:srgbClr val="FF0000"/>
                </a:solidFill>
                <a:latin typeface="Calibri"/>
                <a:cs typeface="Calibri"/>
              </a:rPr>
              <a:t>ti</a:t>
            </a:r>
            <a:r>
              <a:rPr sz="1600" b="1" spc="-4" dirty="0">
                <a:solidFill>
                  <a:srgbClr val="FF0000"/>
                </a:solidFill>
                <a:latin typeface="Calibri"/>
                <a:cs typeface="Calibri"/>
              </a:rPr>
              <a:t>c</a:t>
            </a:r>
            <a:r>
              <a:rPr sz="1600" b="1" spc="4" dirty="0">
                <a:solidFill>
                  <a:srgbClr val="FF0000"/>
                </a:solidFill>
                <a:latin typeface="Calibri"/>
                <a:cs typeface="Calibri"/>
              </a:rPr>
              <a:t>o</a:t>
            </a:r>
            <a:r>
              <a:rPr sz="1600" b="1" dirty="0">
                <a:solidFill>
                  <a:srgbClr val="FF0000"/>
                </a:solidFill>
                <a:latin typeface="Calibri"/>
                <a:cs typeface="Calibri"/>
              </a:rPr>
              <a:t>s y</a:t>
            </a:r>
            <a:r>
              <a:rPr sz="1600" b="1" spc="56" dirty="0">
                <a:solidFill>
                  <a:srgbClr val="FF0000"/>
                </a:solidFill>
                <a:latin typeface="Calibri"/>
                <a:cs typeface="Calibri"/>
              </a:rPr>
              <a:t> </a:t>
            </a:r>
            <a:r>
              <a:rPr sz="1600" b="1" spc="-14" dirty="0">
                <a:solidFill>
                  <a:srgbClr val="FF0000"/>
                </a:solidFill>
                <a:latin typeface="Calibri"/>
                <a:cs typeface="Calibri"/>
              </a:rPr>
              <a:t>r</a:t>
            </a:r>
            <a:r>
              <a:rPr sz="1600" b="1" spc="9" dirty="0">
                <a:solidFill>
                  <a:srgbClr val="FF0000"/>
                </a:solidFill>
                <a:latin typeface="Calibri"/>
                <a:cs typeface="Calibri"/>
              </a:rPr>
              <a:t>e</a:t>
            </a:r>
            <a:r>
              <a:rPr sz="1600" b="1" spc="-4" dirty="0">
                <a:solidFill>
                  <a:srgbClr val="FF0000"/>
                </a:solidFill>
                <a:latin typeface="Calibri"/>
                <a:cs typeface="Calibri"/>
              </a:rPr>
              <a:t>n</a:t>
            </a:r>
            <a:r>
              <a:rPr sz="1600" b="1" dirty="0">
                <a:solidFill>
                  <a:srgbClr val="FF0000"/>
                </a:solidFill>
                <a:latin typeface="Calibri"/>
                <a:cs typeface="Calibri"/>
              </a:rPr>
              <a:t>a</a:t>
            </a:r>
            <a:r>
              <a:rPr sz="1600" b="1" spc="4" dirty="0">
                <a:solidFill>
                  <a:srgbClr val="FF0000"/>
                </a:solidFill>
                <a:latin typeface="Calibri"/>
                <a:cs typeface="Calibri"/>
              </a:rPr>
              <a:t>l</a:t>
            </a:r>
            <a:r>
              <a:rPr sz="1600" b="1" dirty="0">
                <a:solidFill>
                  <a:srgbClr val="FF0000"/>
                </a:solidFill>
                <a:latin typeface="Calibri"/>
                <a:cs typeface="Calibri"/>
              </a:rPr>
              <a:t>e</a:t>
            </a:r>
            <a:r>
              <a:rPr sz="1600" b="1" spc="-4" dirty="0">
                <a:solidFill>
                  <a:srgbClr val="FF0000"/>
                </a:solidFill>
                <a:latin typeface="Calibri"/>
                <a:cs typeface="Calibri"/>
              </a:rPr>
              <a:t>s</a:t>
            </a:r>
            <a:r>
              <a:rPr sz="1600" b="1" dirty="0">
                <a:solidFill>
                  <a:srgbClr val="FF0000"/>
                </a:solidFill>
                <a:latin typeface="Calibri"/>
                <a:cs typeface="Calibri"/>
              </a:rPr>
              <a:t>. </a:t>
            </a:r>
            <a:endParaRPr sz="1600">
              <a:latin typeface="Calibri"/>
              <a:cs typeface="Calibri"/>
            </a:endParaRPr>
          </a:p>
          <a:p>
            <a:pPr marL="264922" marR="53105" algn="just">
              <a:lnSpc>
                <a:spcPts val="1953"/>
              </a:lnSpc>
              <a:spcBef>
                <a:spcPts val="103"/>
              </a:spcBef>
            </a:pPr>
            <a:r>
              <a:rPr sz="1600" b="1" spc="-4" dirty="0">
                <a:solidFill>
                  <a:srgbClr val="FF0000"/>
                </a:solidFill>
                <a:latin typeface="Calibri"/>
                <a:cs typeface="Calibri"/>
              </a:rPr>
              <a:t>I</a:t>
            </a:r>
            <a:r>
              <a:rPr sz="1600" b="1" dirty="0">
                <a:solidFill>
                  <a:srgbClr val="FF0000"/>
                </a:solidFill>
                <a:latin typeface="Calibri"/>
                <a:cs typeface="Calibri"/>
              </a:rPr>
              <a:t>r</a:t>
            </a:r>
            <a:r>
              <a:rPr sz="1600" b="1" spc="-4" dirty="0">
                <a:solidFill>
                  <a:srgbClr val="FF0000"/>
                </a:solidFill>
                <a:latin typeface="Calibri"/>
                <a:cs typeface="Calibri"/>
              </a:rPr>
              <a:t>r</a:t>
            </a:r>
            <a:r>
              <a:rPr sz="1600" b="1" dirty="0">
                <a:solidFill>
                  <a:srgbClr val="FF0000"/>
                </a:solidFill>
                <a:latin typeface="Calibri"/>
                <a:cs typeface="Calibri"/>
              </a:rPr>
              <a:t>i</a:t>
            </a:r>
            <a:r>
              <a:rPr sz="1600" b="1" spc="-9" dirty="0">
                <a:solidFill>
                  <a:srgbClr val="FF0000"/>
                </a:solidFill>
                <a:latin typeface="Calibri"/>
                <a:cs typeface="Calibri"/>
              </a:rPr>
              <a:t>t</a:t>
            </a:r>
            <a:r>
              <a:rPr sz="1600" b="1" dirty="0">
                <a:solidFill>
                  <a:srgbClr val="FF0000"/>
                </a:solidFill>
                <a:latin typeface="Calibri"/>
                <a:cs typeface="Calibri"/>
              </a:rPr>
              <a:t>a</a:t>
            </a:r>
            <a:r>
              <a:rPr sz="1600" b="1" spc="4" dirty="0">
                <a:solidFill>
                  <a:srgbClr val="FF0000"/>
                </a:solidFill>
                <a:latin typeface="Calibri"/>
                <a:cs typeface="Calibri"/>
              </a:rPr>
              <a:t>c</a:t>
            </a:r>
            <a:r>
              <a:rPr sz="1600" b="1" dirty="0">
                <a:solidFill>
                  <a:srgbClr val="FF0000"/>
                </a:solidFill>
                <a:latin typeface="Calibri"/>
                <a:cs typeface="Calibri"/>
              </a:rPr>
              <a:t>i</a:t>
            </a:r>
            <a:r>
              <a:rPr sz="1600" b="1" spc="9" dirty="0">
                <a:solidFill>
                  <a:srgbClr val="FF0000"/>
                </a:solidFill>
                <a:latin typeface="Calibri"/>
                <a:cs typeface="Calibri"/>
              </a:rPr>
              <a:t>ó</a:t>
            </a:r>
            <a:r>
              <a:rPr sz="1600" b="1" dirty="0">
                <a:solidFill>
                  <a:srgbClr val="FF0000"/>
                </a:solidFill>
                <a:latin typeface="Calibri"/>
                <a:cs typeface="Calibri"/>
              </a:rPr>
              <a:t>n</a:t>
            </a:r>
            <a:r>
              <a:rPr sz="1600" b="1" spc="-45" dirty="0">
                <a:solidFill>
                  <a:srgbClr val="FF0000"/>
                </a:solidFill>
                <a:latin typeface="Calibri"/>
                <a:cs typeface="Calibri"/>
              </a:rPr>
              <a:t> </a:t>
            </a:r>
            <a:r>
              <a:rPr sz="1600" b="1" spc="-4" dirty="0">
                <a:solidFill>
                  <a:srgbClr val="FF0000"/>
                </a:solidFill>
                <a:latin typeface="Calibri"/>
                <a:cs typeface="Calibri"/>
              </a:rPr>
              <a:t>d</a:t>
            </a:r>
            <a:r>
              <a:rPr sz="1600" b="1" dirty="0">
                <a:solidFill>
                  <a:srgbClr val="FF0000"/>
                </a:solidFill>
                <a:latin typeface="Calibri"/>
                <a:cs typeface="Calibri"/>
              </a:rPr>
              <a:t>e</a:t>
            </a:r>
            <a:r>
              <a:rPr sz="1600" b="1" spc="-6" dirty="0">
                <a:solidFill>
                  <a:srgbClr val="FF0000"/>
                </a:solidFill>
                <a:latin typeface="Calibri"/>
                <a:cs typeface="Calibri"/>
              </a:rPr>
              <a:t> </a:t>
            </a:r>
            <a:r>
              <a:rPr sz="1600" b="1" dirty="0">
                <a:solidFill>
                  <a:srgbClr val="FF0000"/>
                </a:solidFill>
                <a:latin typeface="Calibri"/>
                <a:cs typeface="Calibri"/>
              </a:rPr>
              <a:t>m</a:t>
            </a:r>
            <a:r>
              <a:rPr sz="1600" b="1" spc="-4" dirty="0">
                <a:solidFill>
                  <a:srgbClr val="FF0000"/>
                </a:solidFill>
                <a:latin typeface="Calibri"/>
                <a:cs typeface="Calibri"/>
              </a:rPr>
              <a:t>uc</a:t>
            </a:r>
            <a:r>
              <a:rPr sz="1600" b="1" spc="4" dirty="0">
                <a:solidFill>
                  <a:srgbClr val="FF0000"/>
                </a:solidFill>
                <a:latin typeface="Calibri"/>
                <a:cs typeface="Calibri"/>
              </a:rPr>
              <a:t>o</a:t>
            </a:r>
            <a:r>
              <a:rPr sz="1600" b="1" dirty="0">
                <a:solidFill>
                  <a:srgbClr val="FF0000"/>
                </a:solidFill>
                <a:latin typeface="Calibri"/>
                <a:cs typeface="Calibri"/>
              </a:rPr>
              <a:t>sa</a:t>
            </a:r>
            <a:r>
              <a:rPr sz="1600" b="1" spc="4" dirty="0">
                <a:solidFill>
                  <a:srgbClr val="FF0000"/>
                </a:solidFill>
                <a:latin typeface="Calibri"/>
                <a:cs typeface="Calibri"/>
              </a:rPr>
              <a:t>s</a:t>
            </a:r>
            <a:r>
              <a:rPr sz="1600" b="1" dirty="0">
                <a:solidFill>
                  <a:srgbClr val="FF0000"/>
                </a:solidFill>
                <a:latin typeface="Calibri"/>
                <a:cs typeface="Calibri"/>
              </a:rPr>
              <a:t>.</a:t>
            </a:r>
            <a:endParaRPr sz="1600">
              <a:latin typeface="Calibri"/>
              <a:cs typeface="Calibri"/>
            </a:endParaRPr>
          </a:p>
        </p:txBody>
      </p:sp>
      <p:sp>
        <p:nvSpPr>
          <p:cNvPr id="2" name="object 2"/>
          <p:cNvSpPr txBox="1"/>
          <p:nvPr/>
        </p:nvSpPr>
        <p:spPr>
          <a:xfrm>
            <a:off x="1775460" y="1412748"/>
            <a:ext cx="4536948" cy="2452116"/>
          </a:xfrm>
          <a:prstGeom prst="rect">
            <a:avLst/>
          </a:prstGeom>
        </p:spPr>
        <p:txBody>
          <a:bodyPr wrap="square" lIns="0" tIns="0" rIns="0" bIns="0" rtlCol="0">
            <a:noAutofit/>
          </a:bodyPr>
          <a:lstStyle/>
          <a:p>
            <a:pPr marL="91439">
              <a:lnSpc>
                <a:spcPct val="101725"/>
              </a:lnSpc>
              <a:spcBef>
                <a:spcPts val="375"/>
              </a:spcBef>
            </a:pPr>
            <a:r>
              <a:rPr sz="1600" b="1" spc="-29" dirty="0">
                <a:solidFill>
                  <a:srgbClr val="FF0000"/>
                </a:solidFill>
                <a:latin typeface="Calibri"/>
                <a:cs typeface="Calibri"/>
              </a:rPr>
              <a:t>L</a:t>
            </a:r>
            <a:r>
              <a:rPr sz="1600" b="1" dirty="0">
                <a:solidFill>
                  <a:srgbClr val="FF0000"/>
                </a:solidFill>
                <a:latin typeface="Calibri"/>
                <a:cs typeface="Calibri"/>
              </a:rPr>
              <a:t>OS</a:t>
            </a:r>
            <a:r>
              <a:rPr sz="1600" b="1" spc="-3" dirty="0">
                <a:solidFill>
                  <a:srgbClr val="FF0000"/>
                </a:solidFill>
                <a:latin typeface="Calibri"/>
                <a:cs typeface="Calibri"/>
              </a:rPr>
              <a:t> </a:t>
            </a:r>
            <a:r>
              <a:rPr sz="1600" b="1" spc="-9" dirty="0">
                <a:solidFill>
                  <a:srgbClr val="FF0000"/>
                </a:solidFill>
                <a:latin typeface="Calibri"/>
                <a:cs typeface="Calibri"/>
              </a:rPr>
              <a:t>R</a:t>
            </a:r>
            <a:r>
              <a:rPr sz="1600" b="1" dirty="0">
                <a:solidFill>
                  <a:srgbClr val="FF0000"/>
                </a:solidFill>
                <a:latin typeface="Calibri"/>
                <a:cs typeface="Calibri"/>
              </a:rPr>
              <a:t>O</a:t>
            </a:r>
            <a:r>
              <a:rPr sz="1600" b="1" spc="-4" dirty="0">
                <a:solidFill>
                  <a:srgbClr val="FF0000"/>
                </a:solidFill>
                <a:latin typeface="Calibri"/>
                <a:cs typeface="Calibri"/>
              </a:rPr>
              <a:t>M</a:t>
            </a:r>
            <a:r>
              <a:rPr sz="1600" b="1" dirty="0">
                <a:solidFill>
                  <a:srgbClr val="FF0000"/>
                </a:solidFill>
                <a:latin typeface="Calibri"/>
                <a:cs typeface="Calibri"/>
              </a:rPr>
              <a:t>A</a:t>
            </a:r>
            <a:r>
              <a:rPr sz="1600" b="1" spc="4" dirty="0">
                <a:solidFill>
                  <a:srgbClr val="FF0000"/>
                </a:solidFill>
                <a:latin typeface="Calibri"/>
                <a:cs typeface="Calibri"/>
              </a:rPr>
              <a:t>N</a:t>
            </a:r>
            <a:r>
              <a:rPr sz="1600" b="1" dirty="0">
                <a:solidFill>
                  <a:srgbClr val="FF0000"/>
                </a:solidFill>
                <a:latin typeface="Calibri"/>
                <a:cs typeface="Calibri"/>
              </a:rPr>
              <a:t>OS</a:t>
            </a:r>
            <a:r>
              <a:rPr sz="1600" b="1" spc="-23" dirty="0">
                <a:solidFill>
                  <a:srgbClr val="FF0000"/>
                </a:solidFill>
                <a:latin typeface="Calibri"/>
                <a:cs typeface="Calibri"/>
              </a:rPr>
              <a:t> </a:t>
            </a:r>
            <a:r>
              <a:rPr sz="1600" b="1" dirty="0">
                <a:solidFill>
                  <a:srgbClr val="FF0000"/>
                </a:solidFill>
                <a:latin typeface="Calibri"/>
                <a:cs typeface="Calibri"/>
              </a:rPr>
              <a:t>Y</a:t>
            </a:r>
            <a:r>
              <a:rPr sz="1600" b="1" spc="9" dirty="0">
                <a:solidFill>
                  <a:srgbClr val="FF0000"/>
                </a:solidFill>
                <a:latin typeface="Calibri"/>
                <a:cs typeface="Calibri"/>
              </a:rPr>
              <a:t> </a:t>
            </a:r>
            <a:r>
              <a:rPr sz="1600" b="1" spc="-4" dirty="0">
                <a:solidFill>
                  <a:srgbClr val="FF0000"/>
                </a:solidFill>
                <a:latin typeface="Calibri"/>
                <a:cs typeface="Calibri"/>
              </a:rPr>
              <a:t>MI</a:t>
            </a:r>
            <a:r>
              <a:rPr sz="1600" b="1" dirty="0">
                <a:solidFill>
                  <a:srgbClr val="FF0000"/>
                </a:solidFill>
                <a:latin typeface="Calibri"/>
                <a:cs typeface="Calibri"/>
              </a:rPr>
              <a:t>N</a:t>
            </a:r>
            <a:r>
              <a:rPr sz="1600" b="1" spc="4" dirty="0">
                <a:solidFill>
                  <a:srgbClr val="FF0000"/>
                </a:solidFill>
                <a:latin typeface="Calibri"/>
                <a:cs typeface="Calibri"/>
              </a:rPr>
              <a:t>A</a:t>
            </a:r>
            <a:r>
              <a:rPr sz="1600" b="1" spc="-4" dirty="0">
                <a:solidFill>
                  <a:srgbClr val="FF0000"/>
                </a:solidFill>
                <a:latin typeface="Calibri"/>
                <a:cs typeface="Calibri"/>
              </a:rPr>
              <a:t>M</a:t>
            </a:r>
            <a:r>
              <a:rPr sz="1600" b="1" spc="-114" dirty="0">
                <a:solidFill>
                  <a:srgbClr val="FF0000"/>
                </a:solidFill>
                <a:latin typeface="Calibri"/>
                <a:cs typeface="Calibri"/>
              </a:rPr>
              <a:t>A</a:t>
            </a:r>
            <a:r>
              <a:rPr sz="1600" b="1" spc="-119" dirty="0">
                <a:solidFill>
                  <a:srgbClr val="FF0000"/>
                </a:solidFill>
                <a:latin typeface="Calibri"/>
                <a:cs typeface="Calibri"/>
              </a:rPr>
              <a:t>T</a:t>
            </a:r>
            <a:r>
              <a:rPr sz="1600" b="1" dirty="0">
                <a:solidFill>
                  <a:srgbClr val="FF0000"/>
                </a:solidFill>
                <a:latin typeface="Calibri"/>
                <a:cs typeface="Calibri"/>
              </a:rPr>
              <a:t>A</a:t>
            </a:r>
            <a:endParaRPr sz="1600">
              <a:latin typeface="Calibri"/>
              <a:cs typeface="Calibri"/>
            </a:endParaRPr>
          </a:p>
          <a:p>
            <a:pPr marL="263652" marR="54803" indent="-172212" algn="just">
              <a:lnSpc>
                <a:spcPts val="1958"/>
              </a:lnSpc>
              <a:spcBef>
                <a:spcPts val="110"/>
              </a:spcBef>
            </a:pPr>
            <a:r>
              <a:rPr sz="1600" dirty="0">
                <a:latin typeface="Arial"/>
                <a:cs typeface="Arial"/>
              </a:rPr>
              <a:t>•</a:t>
            </a:r>
            <a:r>
              <a:rPr sz="1600" spc="212" dirty="0">
                <a:latin typeface="Arial"/>
                <a:cs typeface="Arial"/>
              </a:rPr>
              <a:t> </a:t>
            </a:r>
            <a:r>
              <a:rPr sz="1600" spc="4" dirty="0">
                <a:latin typeface="Calibri"/>
                <a:cs typeface="Calibri"/>
              </a:rPr>
              <a:t>E</a:t>
            </a:r>
            <a:r>
              <a:rPr sz="1600" dirty="0">
                <a:latin typeface="Calibri"/>
                <a:cs typeface="Calibri"/>
              </a:rPr>
              <a:t>l</a:t>
            </a:r>
            <a:r>
              <a:rPr sz="1600" spc="60" dirty="0">
                <a:latin typeface="Calibri"/>
                <a:cs typeface="Calibri"/>
              </a:rPr>
              <a:t> </a:t>
            </a:r>
            <a:r>
              <a:rPr sz="1600" b="1" dirty="0">
                <a:solidFill>
                  <a:srgbClr val="FF0000"/>
                </a:solidFill>
                <a:latin typeface="Calibri"/>
                <a:cs typeface="Calibri"/>
              </a:rPr>
              <a:t>me</a:t>
            </a:r>
            <a:r>
              <a:rPr sz="1600" b="1" spc="-14" dirty="0">
                <a:solidFill>
                  <a:srgbClr val="FF0000"/>
                </a:solidFill>
                <a:latin typeface="Calibri"/>
                <a:cs typeface="Calibri"/>
              </a:rPr>
              <a:t>r</a:t>
            </a:r>
            <a:r>
              <a:rPr sz="1600" b="1" dirty="0">
                <a:solidFill>
                  <a:srgbClr val="FF0000"/>
                </a:solidFill>
                <a:latin typeface="Calibri"/>
                <a:cs typeface="Calibri"/>
              </a:rPr>
              <a:t>c</a:t>
            </a:r>
            <a:r>
              <a:rPr sz="1600" b="1" spc="4" dirty="0">
                <a:solidFill>
                  <a:srgbClr val="FF0000"/>
                </a:solidFill>
                <a:latin typeface="Calibri"/>
                <a:cs typeface="Calibri"/>
              </a:rPr>
              <a:t>u</a:t>
            </a:r>
            <a:r>
              <a:rPr sz="1600" b="1" dirty="0">
                <a:solidFill>
                  <a:srgbClr val="FF0000"/>
                </a:solidFill>
                <a:latin typeface="Calibri"/>
                <a:cs typeface="Calibri"/>
              </a:rPr>
              <a:t>rio</a:t>
            </a:r>
            <a:r>
              <a:rPr sz="1600" b="1" spc="16" dirty="0">
                <a:solidFill>
                  <a:srgbClr val="FF0000"/>
                </a:solidFill>
                <a:latin typeface="Calibri"/>
                <a:cs typeface="Calibri"/>
              </a:rPr>
              <a:t> </a:t>
            </a:r>
            <a:r>
              <a:rPr sz="1600" spc="9" dirty="0">
                <a:latin typeface="Calibri"/>
                <a:cs typeface="Calibri"/>
              </a:rPr>
              <a:t>s</a:t>
            </a:r>
            <a:r>
              <a:rPr sz="1600" dirty="0">
                <a:latin typeface="Calibri"/>
                <a:cs typeface="Calibri"/>
              </a:rPr>
              <a:t>e</a:t>
            </a:r>
            <a:r>
              <a:rPr sz="1600" spc="52" dirty="0">
                <a:latin typeface="Calibri"/>
                <a:cs typeface="Calibri"/>
              </a:rPr>
              <a:t> </a:t>
            </a:r>
            <a:r>
              <a:rPr sz="1600" dirty="0">
                <a:latin typeface="Calibri"/>
                <a:cs typeface="Calibri"/>
              </a:rPr>
              <a:t>u</a:t>
            </a:r>
            <a:r>
              <a:rPr sz="1600" spc="4" dirty="0">
                <a:latin typeface="Calibri"/>
                <a:cs typeface="Calibri"/>
              </a:rPr>
              <a:t>ti</a:t>
            </a:r>
            <a:r>
              <a:rPr sz="1600" spc="-4" dirty="0">
                <a:latin typeface="Calibri"/>
                <a:cs typeface="Calibri"/>
              </a:rPr>
              <a:t>l</a:t>
            </a:r>
            <a:r>
              <a:rPr sz="1600" spc="4" dirty="0">
                <a:latin typeface="Calibri"/>
                <a:cs typeface="Calibri"/>
              </a:rPr>
              <a:t>i</a:t>
            </a:r>
            <a:r>
              <a:rPr sz="1600" spc="-29" dirty="0">
                <a:latin typeface="Calibri"/>
                <a:cs typeface="Calibri"/>
              </a:rPr>
              <a:t>z</a:t>
            </a:r>
            <a:r>
              <a:rPr sz="1600" dirty="0">
                <a:latin typeface="Calibri"/>
                <a:cs typeface="Calibri"/>
              </a:rPr>
              <a:t>ó</a:t>
            </a:r>
            <a:r>
              <a:rPr sz="1600" spc="32" dirty="0">
                <a:latin typeface="Calibri"/>
                <a:cs typeface="Calibri"/>
              </a:rPr>
              <a:t> </a:t>
            </a:r>
            <a:r>
              <a:rPr sz="1600" dirty="0">
                <a:latin typeface="Calibri"/>
                <a:cs typeface="Calibri"/>
              </a:rPr>
              <a:t>d</a:t>
            </a:r>
            <a:r>
              <a:rPr sz="1600" spc="19" dirty="0">
                <a:latin typeface="Calibri"/>
                <a:cs typeface="Calibri"/>
              </a:rPr>
              <a:t>u</a:t>
            </a:r>
            <a:r>
              <a:rPr sz="1600" spc="-39" dirty="0">
                <a:latin typeface="Calibri"/>
                <a:cs typeface="Calibri"/>
              </a:rPr>
              <a:t>r</a:t>
            </a:r>
            <a:r>
              <a:rPr sz="1600" spc="4" dirty="0">
                <a:latin typeface="Calibri"/>
                <a:cs typeface="Calibri"/>
              </a:rPr>
              <a:t>a</a:t>
            </a:r>
            <a:r>
              <a:rPr sz="1600" spc="-9" dirty="0">
                <a:latin typeface="Calibri"/>
                <a:cs typeface="Calibri"/>
              </a:rPr>
              <a:t>n</a:t>
            </a:r>
            <a:r>
              <a:rPr sz="1600" dirty="0">
                <a:latin typeface="Calibri"/>
                <a:cs typeface="Calibri"/>
              </a:rPr>
              <a:t>te </a:t>
            </a:r>
            <a:r>
              <a:rPr sz="1600" spc="-4" dirty="0">
                <a:latin typeface="Calibri"/>
                <a:cs typeface="Calibri"/>
              </a:rPr>
              <a:t>e</a:t>
            </a:r>
            <a:r>
              <a:rPr sz="1600" dirty="0">
                <a:latin typeface="Calibri"/>
                <a:cs typeface="Calibri"/>
              </a:rPr>
              <a:t>l</a:t>
            </a:r>
            <a:r>
              <a:rPr sz="1600" spc="60" dirty="0">
                <a:latin typeface="Calibri"/>
                <a:cs typeface="Calibri"/>
              </a:rPr>
              <a:t> </a:t>
            </a:r>
            <a:r>
              <a:rPr sz="1600" spc="4" dirty="0">
                <a:latin typeface="Calibri"/>
                <a:cs typeface="Calibri"/>
              </a:rPr>
              <a:t>i</a:t>
            </a:r>
            <a:r>
              <a:rPr sz="1600" dirty="0">
                <a:latin typeface="Calibri"/>
                <a:cs typeface="Calibri"/>
              </a:rPr>
              <a:t>mpe</a:t>
            </a:r>
            <a:r>
              <a:rPr sz="1600" spc="-9" dirty="0">
                <a:latin typeface="Calibri"/>
                <a:cs typeface="Calibri"/>
              </a:rPr>
              <a:t>r</a:t>
            </a:r>
            <a:r>
              <a:rPr sz="1600" spc="4" dirty="0">
                <a:latin typeface="Calibri"/>
                <a:cs typeface="Calibri"/>
              </a:rPr>
              <a:t>i</a:t>
            </a:r>
            <a:r>
              <a:rPr sz="1600" dirty="0">
                <a:latin typeface="Calibri"/>
                <a:cs typeface="Calibri"/>
              </a:rPr>
              <a:t>o</a:t>
            </a:r>
            <a:r>
              <a:rPr sz="1600" spc="41" dirty="0">
                <a:latin typeface="Calibri"/>
                <a:cs typeface="Calibri"/>
              </a:rPr>
              <a:t> </a:t>
            </a:r>
            <a:r>
              <a:rPr sz="1600" spc="-29" dirty="0">
                <a:latin typeface="Calibri"/>
                <a:cs typeface="Calibri"/>
              </a:rPr>
              <a:t>r</a:t>
            </a:r>
            <a:r>
              <a:rPr sz="1600" spc="9" dirty="0">
                <a:latin typeface="Calibri"/>
                <a:cs typeface="Calibri"/>
              </a:rPr>
              <a:t>o</a:t>
            </a:r>
            <a:r>
              <a:rPr sz="1600" dirty="0">
                <a:latin typeface="Calibri"/>
                <a:cs typeface="Calibri"/>
              </a:rPr>
              <a:t>mano </a:t>
            </a:r>
            <a:endParaRPr sz="1600">
              <a:latin typeface="Calibri"/>
              <a:cs typeface="Calibri"/>
            </a:endParaRPr>
          </a:p>
          <a:p>
            <a:pPr marL="263652" marR="54803" algn="just">
              <a:lnSpc>
                <a:spcPts val="1953"/>
              </a:lnSpc>
              <a:spcBef>
                <a:spcPts val="101"/>
              </a:spcBef>
            </a:pPr>
            <a:r>
              <a:rPr sz="1600" dirty="0">
                <a:latin typeface="Calibri"/>
                <a:cs typeface="Calibri"/>
              </a:rPr>
              <a:t>p</a:t>
            </a:r>
            <a:r>
              <a:rPr sz="1600" spc="9" dirty="0">
                <a:latin typeface="Calibri"/>
                <a:cs typeface="Calibri"/>
              </a:rPr>
              <a:t>a</a:t>
            </a:r>
            <a:r>
              <a:rPr sz="1600" spc="-39" dirty="0">
                <a:latin typeface="Calibri"/>
                <a:cs typeface="Calibri"/>
              </a:rPr>
              <a:t>r</a:t>
            </a:r>
            <a:r>
              <a:rPr sz="1600" dirty="0">
                <a:latin typeface="Calibri"/>
                <a:cs typeface="Calibri"/>
              </a:rPr>
              <a:t>a  </a:t>
            </a:r>
            <a:r>
              <a:rPr sz="1600" spc="21" dirty="0">
                <a:latin typeface="Calibri"/>
                <a:cs typeface="Calibri"/>
              </a:rPr>
              <a:t> </a:t>
            </a:r>
            <a:r>
              <a:rPr sz="1600" dirty="0">
                <a:latin typeface="Calibri"/>
                <a:cs typeface="Calibri"/>
              </a:rPr>
              <a:t>ali</a:t>
            </a:r>
            <a:r>
              <a:rPr sz="1600" spc="-9" dirty="0">
                <a:latin typeface="Calibri"/>
                <a:cs typeface="Calibri"/>
              </a:rPr>
              <a:t>v</a:t>
            </a:r>
            <a:r>
              <a:rPr sz="1600" spc="4" dirty="0">
                <a:latin typeface="Calibri"/>
                <a:cs typeface="Calibri"/>
              </a:rPr>
              <a:t>i</a:t>
            </a:r>
            <a:r>
              <a:rPr sz="1600" dirty="0">
                <a:latin typeface="Calibri"/>
                <a:cs typeface="Calibri"/>
              </a:rPr>
              <a:t>ar  </a:t>
            </a:r>
            <a:r>
              <a:rPr sz="1600" spc="11" dirty="0">
                <a:latin typeface="Calibri"/>
                <a:cs typeface="Calibri"/>
              </a:rPr>
              <a:t> </a:t>
            </a:r>
            <a:r>
              <a:rPr sz="1600" spc="-4" dirty="0">
                <a:latin typeface="Calibri"/>
                <a:cs typeface="Calibri"/>
              </a:rPr>
              <a:t>e</a:t>
            </a:r>
            <a:r>
              <a:rPr sz="1600" dirty="0">
                <a:latin typeface="Calibri"/>
                <a:cs typeface="Calibri"/>
              </a:rPr>
              <a:t>l  </a:t>
            </a:r>
            <a:r>
              <a:rPr sz="1600" spc="44" dirty="0">
                <a:latin typeface="Calibri"/>
                <a:cs typeface="Calibri"/>
              </a:rPr>
              <a:t> </a:t>
            </a:r>
            <a:r>
              <a:rPr sz="1600" spc="-9" dirty="0">
                <a:latin typeface="Calibri"/>
                <a:cs typeface="Calibri"/>
              </a:rPr>
              <a:t>d</a:t>
            </a:r>
            <a:r>
              <a:rPr sz="1600" dirty="0">
                <a:latin typeface="Calibri"/>
                <a:cs typeface="Calibri"/>
              </a:rPr>
              <a:t>ol</a:t>
            </a:r>
            <a:r>
              <a:rPr sz="1600" spc="9" dirty="0">
                <a:latin typeface="Calibri"/>
                <a:cs typeface="Calibri"/>
              </a:rPr>
              <a:t>o</a:t>
            </a:r>
            <a:r>
              <a:rPr sz="1600" dirty="0">
                <a:latin typeface="Calibri"/>
                <a:cs typeface="Calibri"/>
              </a:rPr>
              <a:t>r  </a:t>
            </a:r>
            <a:r>
              <a:rPr sz="1600" spc="16" dirty="0">
                <a:latin typeface="Calibri"/>
                <a:cs typeface="Calibri"/>
              </a:rPr>
              <a:t> </a:t>
            </a:r>
            <a:r>
              <a:rPr sz="1600" dirty="0">
                <a:latin typeface="Calibri"/>
                <a:cs typeface="Calibri"/>
              </a:rPr>
              <a:t>de  </a:t>
            </a:r>
            <a:r>
              <a:rPr sz="1600" spc="29" dirty="0">
                <a:latin typeface="Calibri"/>
                <a:cs typeface="Calibri"/>
              </a:rPr>
              <a:t> </a:t>
            </a:r>
            <a:r>
              <a:rPr sz="1600" dirty="0">
                <a:latin typeface="Calibri"/>
                <a:cs typeface="Calibri"/>
              </a:rPr>
              <a:t>de</a:t>
            </a:r>
            <a:r>
              <a:rPr sz="1600" spc="-9" dirty="0">
                <a:latin typeface="Calibri"/>
                <a:cs typeface="Calibri"/>
              </a:rPr>
              <a:t>n</a:t>
            </a:r>
            <a:r>
              <a:rPr sz="1600" spc="4" dirty="0">
                <a:latin typeface="Calibri"/>
                <a:cs typeface="Calibri"/>
              </a:rPr>
              <a:t>ti</a:t>
            </a:r>
            <a:r>
              <a:rPr sz="1600" dirty="0">
                <a:latin typeface="Calibri"/>
                <a:cs typeface="Calibri"/>
              </a:rPr>
              <a:t>ción   de  </a:t>
            </a:r>
            <a:r>
              <a:rPr sz="1600" spc="29" dirty="0">
                <a:latin typeface="Calibri"/>
                <a:cs typeface="Calibri"/>
              </a:rPr>
              <a:t> </a:t>
            </a:r>
            <a:r>
              <a:rPr sz="1600" spc="-14" dirty="0">
                <a:latin typeface="Calibri"/>
                <a:cs typeface="Calibri"/>
              </a:rPr>
              <a:t>r</a:t>
            </a:r>
            <a:r>
              <a:rPr sz="1600" dirty="0">
                <a:latin typeface="Calibri"/>
                <a:cs typeface="Calibri"/>
              </a:rPr>
              <a:t>e</a:t>
            </a:r>
            <a:r>
              <a:rPr sz="1600" spc="-4" dirty="0">
                <a:latin typeface="Calibri"/>
                <a:cs typeface="Calibri"/>
              </a:rPr>
              <a:t>c</a:t>
            </a:r>
            <a:r>
              <a:rPr sz="1600" spc="4" dirty="0">
                <a:latin typeface="Calibri"/>
                <a:cs typeface="Calibri"/>
              </a:rPr>
              <a:t>i</a:t>
            </a:r>
            <a:r>
              <a:rPr sz="1600" dirty="0">
                <a:latin typeface="Calibri"/>
                <a:cs typeface="Calibri"/>
              </a:rPr>
              <a:t>én </a:t>
            </a:r>
            <a:endParaRPr sz="1600">
              <a:latin typeface="Calibri"/>
              <a:cs typeface="Calibri"/>
            </a:endParaRPr>
          </a:p>
          <a:p>
            <a:pPr marL="263652" marR="54803" algn="just">
              <a:lnSpc>
                <a:spcPts val="1958"/>
              </a:lnSpc>
              <a:spcBef>
                <a:spcPts val="101"/>
              </a:spcBef>
            </a:pPr>
            <a:r>
              <a:rPr sz="1600" dirty="0">
                <a:latin typeface="Calibri"/>
                <a:cs typeface="Calibri"/>
              </a:rPr>
              <a:t>n</a:t>
            </a:r>
            <a:r>
              <a:rPr sz="1600" spc="9" dirty="0">
                <a:latin typeface="Calibri"/>
                <a:cs typeface="Calibri"/>
              </a:rPr>
              <a:t>a</a:t>
            </a:r>
            <a:r>
              <a:rPr sz="1600" dirty="0">
                <a:latin typeface="Calibri"/>
                <a:cs typeface="Calibri"/>
              </a:rPr>
              <a:t>ci</a:t>
            </a:r>
            <a:r>
              <a:rPr sz="1600" spc="4" dirty="0">
                <a:latin typeface="Calibri"/>
                <a:cs typeface="Calibri"/>
              </a:rPr>
              <a:t>d</a:t>
            </a:r>
            <a:r>
              <a:rPr sz="1600" dirty="0">
                <a:latin typeface="Calibri"/>
                <a:cs typeface="Calibri"/>
              </a:rPr>
              <a:t>os,</a:t>
            </a:r>
            <a:r>
              <a:rPr sz="1600" spc="329" dirty="0">
                <a:latin typeface="Calibri"/>
                <a:cs typeface="Calibri"/>
              </a:rPr>
              <a:t> </a:t>
            </a:r>
            <a:r>
              <a:rPr sz="1600" dirty="0">
                <a:latin typeface="Calibri"/>
                <a:cs typeface="Calibri"/>
              </a:rPr>
              <a:t>así </a:t>
            </a:r>
            <a:r>
              <a:rPr sz="1600" spc="18" dirty="0">
                <a:latin typeface="Calibri"/>
                <a:cs typeface="Calibri"/>
              </a:rPr>
              <a:t> </a:t>
            </a:r>
            <a:r>
              <a:rPr sz="1600" spc="-14" dirty="0">
                <a:latin typeface="Calibri"/>
                <a:cs typeface="Calibri"/>
              </a:rPr>
              <a:t>c</a:t>
            </a:r>
            <a:r>
              <a:rPr sz="1600" dirty="0">
                <a:latin typeface="Calibri"/>
                <a:cs typeface="Calibri"/>
              </a:rPr>
              <a:t>omo  </a:t>
            </a:r>
            <a:r>
              <a:rPr sz="1600" spc="-4" dirty="0">
                <a:latin typeface="Calibri"/>
                <a:cs typeface="Calibri"/>
              </a:rPr>
              <a:t>e</a:t>
            </a:r>
            <a:r>
              <a:rPr sz="1600" dirty="0">
                <a:latin typeface="Calibri"/>
                <a:cs typeface="Calibri"/>
              </a:rPr>
              <a:t>n </a:t>
            </a:r>
            <a:r>
              <a:rPr sz="1600" spc="15" dirty="0">
                <a:latin typeface="Calibri"/>
                <a:cs typeface="Calibri"/>
              </a:rPr>
              <a:t> </a:t>
            </a:r>
            <a:r>
              <a:rPr sz="1600" spc="4" dirty="0">
                <a:latin typeface="Calibri"/>
                <a:cs typeface="Calibri"/>
              </a:rPr>
              <a:t>l</a:t>
            </a:r>
            <a:r>
              <a:rPr sz="1600" dirty="0">
                <a:latin typeface="Calibri"/>
                <a:cs typeface="Calibri"/>
              </a:rPr>
              <a:t>a </a:t>
            </a:r>
            <a:r>
              <a:rPr sz="1600" spc="25" dirty="0">
                <a:latin typeface="Calibri"/>
                <a:cs typeface="Calibri"/>
              </a:rPr>
              <a:t> </a:t>
            </a:r>
            <a:r>
              <a:rPr sz="1600" b="1" spc="-14" dirty="0">
                <a:solidFill>
                  <a:srgbClr val="FF0000"/>
                </a:solidFill>
                <a:latin typeface="Calibri"/>
                <a:cs typeface="Calibri"/>
              </a:rPr>
              <a:t>r</a:t>
            </a:r>
            <a:r>
              <a:rPr sz="1600" b="1" dirty="0">
                <a:solidFill>
                  <a:srgbClr val="FF0000"/>
                </a:solidFill>
                <a:latin typeface="Calibri"/>
                <a:cs typeface="Calibri"/>
              </a:rPr>
              <a:t>e</a:t>
            </a:r>
            <a:r>
              <a:rPr sz="1600" b="1" spc="4" dirty="0">
                <a:solidFill>
                  <a:srgbClr val="FF0000"/>
                </a:solidFill>
                <a:latin typeface="Calibri"/>
                <a:cs typeface="Calibri"/>
              </a:rPr>
              <a:t>c</a:t>
            </a:r>
            <a:r>
              <a:rPr sz="1600" b="1" spc="-4" dirty="0">
                <a:solidFill>
                  <a:srgbClr val="FF0000"/>
                </a:solidFill>
                <a:latin typeface="Calibri"/>
                <a:cs typeface="Calibri"/>
              </a:rPr>
              <a:t>up</a:t>
            </a:r>
            <a:r>
              <a:rPr sz="1600" b="1" spc="9" dirty="0">
                <a:solidFill>
                  <a:srgbClr val="FF0000"/>
                </a:solidFill>
                <a:latin typeface="Calibri"/>
                <a:cs typeface="Calibri"/>
              </a:rPr>
              <a:t>e</a:t>
            </a:r>
            <a:r>
              <a:rPr sz="1600" b="1" spc="-39" dirty="0">
                <a:solidFill>
                  <a:srgbClr val="FF0000"/>
                </a:solidFill>
                <a:latin typeface="Calibri"/>
                <a:cs typeface="Calibri"/>
              </a:rPr>
              <a:t>r</a:t>
            </a:r>
            <a:r>
              <a:rPr sz="1600" b="1" dirty="0">
                <a:solidFill>
                  <a:srgbClr val="FF0000"/>
                </a:solidFill>
                <a:latin typeface="Calibri"/>
                <a:cs typeface="Calibri"/>
              </a:rPr>
              <a:t>a</a:t>
            </a:r>
            <a:r>
              <a:rPr sz="1600" b="1" spc="4" dirty="0">
                <a:solidFill>
                  <a:srgbClr val="FF0000"/>
                </a:solidFill>
                <a:latin typeface="Calibri"/>
                <a:cs typeface="Calibri"/>
              </a:rPr>
              <a:t>c</a:t>
            </a:r>
            <a:r>
              <a:rPr sz="1600" b="1" dirty="0">
                <a:solidFill>
                  <a:srgbClr val="FF0000"/>
                </a:solidFill>
                <a:latin typeface="Calibri"/>
                <a:cs typeface="Calibri"/>
              </a:rPr>
              <a:t>i</a:t>
            </a:r>
            <a:r>
              <a:rPr sz="1600" b="1" spc="9" dirty="0">
                <a:solidFill>
                  <a:srgbClr val="FF0000"/>
                </a:solidFill>
                <a:latin typeface="Calibri"/>
                <a:cs typeface="Calibri"/>
              </a:rPr>
              <a:t>ó</a:t>
            </a:r>
            <a:r>
              <a:rPr sz="1600" b="1" dirty="0">
                <a:solidFill>
                  <a:srgbClr val="FF0000"/>
                </a:solidFill>
                <a:latin typeface="Calibri"/>
                <a:cs typeface="Calibri"/>
              </a:rPr>
              <a:t>n</a:t>
            </a:r>
            <a:r>
              <a:rPr sz="1600" b="1" spc="315" dirty="0">
                <a:solidFill>
                  <a:srgbClr val="FF0000"/>
                </a:solidFill>
                <a:latin typeface="Calibri"/>
                <a:cs typeface="Calibri"/>
              </a:rPr>
              <a:t> </a:t>
            </a:r>
            <a:r>
              <a:rPr sz="1600" b="1" spc="-4" dirty="0">
                <a:solidFill>
                  <a:srgbClr val="FF0000"/>
                </a:solidFill>
                <a:latin typeface="Calibri"/>
                <a:cs typeface="Calibri"/>
              </a:rPr>
              <a:t>d</a:t>
            </a:r>
            <a:r>
              <a:rPr sz="1600" b="1" dirty="0">
                <a:solidFill>
                  <a:srgbClr val="FF0000"/>
                </a:solidFill>
                <a:latin typeface="Calibri"/>
                <a:cs typeface="Calibri"/>
              </a:rPr>
              <a:t>e </a:t>
            </a:r>
            <a:r>
              <a:rPr sz="1600" b="1" spc="14" dirty="0">
                <a:solidFill>
                  <a:srgbClr val="FF0000"/>
                </a:solidFill>
                <a:latin typeface="Calibri"/>
                <a:cs typeface="Calibri"/>
              </a:rPr>
              <a:t> </a:t>
            </a:r>
            <a:r>
              <a:rPr sz="1600" b="1" spc="4" dirty="0">
                <a:solidFill>
                  <a:srgbClr val="FF0000"/>
                </a:solidFill>
                <a:latin typeface="Calibri"/>
                <a:cs typeface="Calibri"/>
              </a:rPr>
              <a:t>o</a:t>
            </a:r>
            <a:r>
              <a:rPr sz="1600" b="1" spc="-29" dirty="0">
                <a:solidFill>
                  <a:srgbClr val="FF0000"/>
                </a:solidFill>
                <a:latin typeface="Calibri"/>
                <a:cs typeface="Calibri"/>
              </a:rPr>
              <a:t>r</a:t>
            </a:r>
            <a:r>
              <a:rPr sz="1600" b="1" dirty="0">
                <a:solidFill>
                  <a:srgbClr val="FF0000"/>
                </a:solidFill>
                <a:latin typeface="Calibri"/>
                <a:cs typeface="Calibri"/>
              </a:rPr>
              <a:t>o </a:t>
            </a:r>
            <a:r>
              <a:rPr sz="1600" b="1" spc="28" dirty="0">
                <a:solidFill>
                  <a:srgbClr val="FF0000"/>
                </a:solidFill>
                <a:latin typeface="Calibri"/>
                <a:cs typeface="Calibri"/>
              </a:rPr>
              <a:t> </a:t>
            </a:r>
            <a:r>
              <a:rPr sz="1600" b="1" dirty="0">
                <a:solidFill>
                  <a:srgbClr val="FF0000"/>
                </a:solidFill>
                <a:latin typeface="Calibri"/>
                <a:cs typeface="Calibri"/>
              </a:rPr>
              <a:t>y </a:t>
            </a:r>
            <a:endParaRPr sz="1600">
              <a:latin typeface="Calibri"/>
              <a:cs typeface="Calibri"/>
            </a:endParaRPr>
          </a:p>
          <a:p>
            <a:pPr marL="263652" marR="54803" algn="just">
              <a:lnSpc>
                <a:spcPts val="1958"/>
              </a:lnSpc>
              <a:spcBef>
                <a:spcPts val="101"/>
              </a:spcBef>
            </a:pPr>
            <a:r>
              <a:rPr sz="1600" b="1" dirty="0">
                <a:solidFill>
                  <a:srgbClr val="FF0000"/>
                </a:solidFill>
                <a:latin typeface="Calibri"/>
                <a:cs typeface="Calibri"/>
              </a:rPr>
              <a:t>pl</a:t>
            </a:r>
            <a:r>
              <a:rPr sz="1600" b="1" spc="-4" dirty="0">
                <a:solidFill>
                  <a:srgbClr val="FF0000"/>
                </a:solidFill>
                <a:latin typeface="Calibri"/>
                <a:cs typeface="Calibri"/>
              </a:rPr>
              <a:t>a</a:t>
            </a:r>
            <a:r>
              <a:rPr sz="1600" b="1" spc="-9" dirty="0">
                <a:solidFill>
                  <a:srgbClr val="FF0000"/>
                </a:solidFill>
                <a:latin typeface="Calibri"/>
                <a:cs typeface="Calibri"/>
              </a:rPr>
              <a:t>t</a:t>
            </a:r>
            <a:r>
              <a:rPr sz="1600" b="1" spc="-14" dirty="0">
                <a:solidFill>
                  <a:srgbClr val="FF0000"/>
                </a:solidFill>
                <a:latin typeface="Calibri"/>
                <a:cs typeface="Calibri"/>
              </a:rPr>
              <a:t>a</a:t>
            </a:r>
            <a:r>
              <a:rPr sz="1600" b="1" dirty="0">
                <a:solidFill>
                  <a:srgbClr val="FF0000"/>
                </a:solidFill>
                <a:latin typeface="Calibri"/>
                <a:cs typeface="Calibri"/>
              </a:rPr>
              <a:t>. </a:t>
            </a:r>
            <a:r>
              <a:rPr sz="1600" b="1" spc="67" dirty="0">
                <a:solidFill>
                  <a:srgbClr val="FF0000"/>
                </a:solidFill>
                <a:latin typeface="Calibri"/>
                <a:cs typeface="Calibri"/>
              </a:rPr>
              <a:t> </a:t>
            </a:r>
            <a:r>
              <a:rPr sz="1600" dirty="0">
                <a:latin typeface="Calibri"/>
                <a:cs typeface="Calibri"/>
              </a:rPr>
              <a:t>E</a:t>
            </a:r>
            <a:r>
              <a:rPr sz="1600" spc="-9" dirty="0">
                <a:latin typeface="Calibri"/>
                <a:cs typeface="Calibri"/>
              </a:rPr>
              <a:t>s</a:t>
            </a:r>
            <a:r>
              <a:rPr sz="1600" spc="-19" dirty="0">
                <a:latin typeface="Calibri"/>
                <a:cs typeface="Calibri"/>
              </a:rPr>
              <a:t>t</a:t>
            </a:r>
            <a:r>
              <a:rPr sz="1600" dirty="0">
                <a:latin typeface="Calibri"/>
                <a:cs typeface="Calibri"/>
              </a:rPr>
              <a:t>a </a:t>
            </a:r>
            <a:r>
              <a:rPr sz="1600" spc="83" dirty="0">
                <a:latin typeface="Calibri"/>
                <a:cs typeface="Calibri"/>
              </a:rPr>
              <a:t> </a:t>
            </a:r>
            <a:r>
              <a:rPr sz="1600" dirty="0">
                <a:latin typeface="Calibri"/>
                <a:cs typeface="Calibri"/>
              </a:rPr>
              <a:t>p</a:t>
            </a:r>
            <a:r>
              <a:rPr sz="1600" spc="-39" dirty="0">
                <a:latin typeface="Calibri"/>
                <a:cs typeface="Calibri"/>
              </a:rPr>
              <a:t>r</a:t>
            </a:r>
            <a:r>
              <a:rPr sz="1600" dirty="0">
                <a:latin typeface="Calibri"/>
                <a:cs typeface="Calibri"/>
              </a:rPr>
              <a:t>ác</a:t>
            </a:r>
            <a:r>
              <a:rPr sz="1600" spc="4" dirty="0">
                <a:latin typeface="Calibri"/>
                <a:cs typeface="Calibri"/>
              </a:rPr>
              <a:t>t</a:t>
            </a:r>
            <a:r>
              <a:rPr sz="1600" spc="-4" dirty="0">
                <a:latin typeface="Calibri"/>
                <a:cs typeface="Calibri"/>
              </a:rPr>
              <a:t>i</a:t>
            </a:r>
            <a:r>
              <a:rPr sz="1600" spc="-14" dirty="0">
                <a:latin typeface="Calibri"/>
                <a:cs typeface="Calibri"/>
              </a:rPr>
              <a:t>c</a:t>
            </a:r>
            <a:r>
              <a:rPr sz="1600" dirty="0">
                <a:latin typeface="Calibri"/>
                <a:cs typeface="Calibri"/>
              </a:rPr>
              <a:t>a </a:t>
            </a:r>
            <a:r>
              <a:rPr sz="1600" spc="48" dirty="0">
                <a:latin typeface="Calibri"/>
                <a:cs typeface="Calibri"/>
              </a:rPr>
              <a:t> </a:t>
            </a:r>
            <a:r>
              <a:rPr sz="1600" spc="4" dirty="0">
                <a:latin typeface="Calibri"/>
                <a:cs typeface="Calibri"/>
              </a:rPr>
              <a:t>l</a:t>
            </a:r>
            <a:r>
              <a:rPr sz="1600" dirty="0">
                <a:latin typeface="Calibri"/>
                <a:cs typeface="Calibri"/>
              </a:rPr>
              <a:t>ame</a:t>
            </a:r>
            <a:r>
              <a:rPr sz="1600" spc="-9" dirty="0">
                <a:latin typeface="Calibri"/>
                <a:cs typeface="Calibri"/>
              </a:rPr>
              <a:t>n</a:t>
            </a:r>
            <a:r>
              <a:rPr sz="1600" spc="-19" dirty="0">
                <a:latin typeface="Calibri"/>
                <a:cs typeface="Calibri"/>
              </a:rPr>
              <a:t>t</a:t>
            </a:r>
            <a:r>
              <a:rPr sz="1600" spc="-9" dirty="0">
                <a:latin typeface="Calibri"/>
                <a:cs typeface="Calibri"/>
              </a:rPr>
              <a:t>a</a:t>
            </a:r>
            <a:r>
              <a:rPr sz="1600" dirty="0">
                <a:latin typeface="Calibri"/>
                <a:cs typeface="Calibri"/>
              </a:rPr>
              <a:t>b</a:t>
            </a:r>
            <a:r>
              <a:rPr sz="1600" spc="4" dirty="0">
                <a:latin typeface="Calibri"/>
                <a:cs typeface="Calibri"/>
              </a:rPr>
              <a:t>l</a:t>
            </a:r>
            <a:r>
              <a:rPr sz="1600" dirty="0">
                <a:latin typeface="Calibri"/>
                <a:cs typeface="Calibri"/>
              </a:rPr>
              <a:t>e</a:t>
            </a:r>
            <a:r>
              <a:rPr sz="1600" spc="-4" dirty="0">
                <a:latin typeface="Calibri"/>
                <a:cs typeface="Calibri"/>
              </a:rPr>
              <a:t>m</a:t>
            </a:r>
            <a:r>
              <a:rPr sz="1600" dirty="0">
                <a:latin typeface="Calibri"/>
                <a:cs typeface="Calibri"/>
              </a:rPr>
              <a:t>e</a:t>
            </a:r>
            <a:r>
              <a:rPr sz="1600" spc="-14" dirty="0">
                <a:latin typeface="Calibri"/>
                <a:cs typeface="Calibri"/>
              </a:rPr>
              <a:t>n</a:t>
            </a:r>
            <a:r>
              <a:rPr sz="1600" spc="-4" dirty="0">
                <a:latin typeface="Calibri"/>
                <a:cs typeface="Calibri"/>
              </a:rPr>
              <a:t>t</a:t>
            </a:r>
            <a:r>
              <a:rPr sz="1600" dirty="0">
                <a:latin typeface="Calibri"/>
                <a:cs typeface="Calibri"/>
              </a:rPr>
              <a:t>e  p</a:t>
            </a:r>
            <a:r>
              <a:rPr sz="1600" spc="-14" dirty="0">
                <a:latin typeface="Calibri"/>
                <a:cs typeface="Calibri"/>
              </a:rPr>
              <a:t>re</a:t>
            </a:r>
            <a:r>
              <a:rPr sz="1600" spc="-25" dirty="0">
                <a:latin typeface="Calibri"/>
                <a:cs typeface="Calibri"/>
              </a:rPr>
              <a:t>v</a:t>
            </a:r>
            <a:r>
              <a:rPr sz="1600" dirty="0">
                <a:latin typeface="Calibri"/>
                <a:cs typeface="Calibri"/>
              </a:rPr>
              <a:t>a</a:t>
            </a:r>
            <a:r>
              <a:rPr sz="1600" spc="4" dirty="0">
                <a:latin typeface="Calibri"/>
                <a:cs typeface="Calibri"/>
              </a:rPr>
              <a:t>l</a:t>
            </a:r>
            <a:r>
              <a:rPr sz="1600" dirty="0">
                <a:latin typeface="Calibri"/>
                <a:cs typeface="Calibri"/>
              </a:rPr>
              <a:t>e</a:t>
            </a:r>
            <a:r>
              <a:rPr sz="1600" spc="-4" dirty="0">
                <a:latin typeface="Calibri"/>
                <a:cs typeface="Calibri"/>
              </a:rPr>
              <a:t>c</a:t>
            </a:r>
            <a:r>
              <a:rPr sz="1600" dirty="0">
                <a:latin typeface="Calibri"/>
                <a:cs typeface="Calibri"/>
              </a:rPr>
              <a:t>e </a:t>
            </a:r>
            <a:endParaRPr sz="1600">
              <a:latin typeface="Calibri"/>
              <a:cs typeface="Calibri"/>
            </a:endParaRPr>
          </a:p>
          <a:p>
            <a:pPr marL="263652" marR="54803" algn="just">
              <a:lnSpc>
                <a:spcPts val="1953"/>
              </a:lnSpc>
              <a:spcBef>
                <a:spcPts val="101"/>
              </a:spcBef>
            </a:pPr>
            <a:r>
              <a:rPr sz="1600" dirty="0">
                <a:latin typeface="Calibri"/>
                <a:cs typeface="Calibri"/>
              </a:rPr>
              <a:t>h</a:t>
            </a:r>
            <a:r>
              <a:rPr sz="1600" spc="-9" dirty="0">
                <a:latin typeface="Calibri"/>
                <a:cs typeface="Calibri"/>
              </a:rPr>
              <a:t>o</a:t>
            </a:r>
            <a:r>
              <a:rPr sz="1600" dirty="0">
                <a:latin typeface="Calibri"/>
                <a:cs typeface="Calibri"/>
              </a:rPr>
              <a:t>y</a:t>
            </a:r>
            <a:r>
              <a:rPr sz="1600" spc="162" dirty="0">
                <a:latin typeface="Calibri"/>
                <a:cs typeface="Calibri"/>
              </a:rPr>
              <a:t> </a:t>
            </a:r>
            <a:r>
              <a:rPr sz="1600" spc="-4" dirty="0">
                <a:latin typeface="Calibri"/>
                <a:cs typeface="Calibri"/>
              </a:rPr>
              <a:t>e</a:t>
            </a:r>
            <a:r>
              <a:rPr sz="1600" dirty="0">
                <a:latin typeface="Calibri"/>
                <a:cs typeface="Calibri"/>
              </a:rPr>
              <a:t>n</a:t>
            </a:r>
            <a:r>
              <a:rPr sz="1600" spc="163" dirty="0">
                <a:latin typeface="Calibri"/>
                <a:cs typeface="Calibri"/>
              </a:rPr>
              <a:t> </a:t>
            </a:r>
            <a:r>
              <a:rPr sz="1600" dirty="0">
                <a:latin typeface="Calibri"/>
                <a:cs typeface="Calibri"/>
              </a:rPr>
              <a:t>d</a:t>
            </a:r>
            <a:r>
              <a:rPr sz="1600" spc="4" dirty="0">
                <a:latin typeface="Calibri"/>
                <a:cs typeface="Calibri"/>
              </a:rPr>
              <a:t>í</a:t>
            </a:r>
            <a:r>
              <a:rPr sz="1600" dirty="0">
                <a:latin typeface="Calibri"/>
                <a:cs typeface="Calibri"/>
              </a:rPr>
              <a:t>a</a:t>
            </a:r>
            <a:r>
              <a:rPr sz="1600" spc="161" dirty="0">
                <a:latin typeface="Calibri"/>
                <a:cs typeface="Calibri"/>
              </a:rPr>
              <a:t> </a:t>
            </a:r>
            <a:r>
              <a:rPr sz="1600" spc="-4" dirty="0">
                <a:latin typeface="Calibri"/>
                <a:cs typeface="Calibri"/>
              </a:rPr>
              <a:t>e</a:t>
            </a:r>
            <a:r>
              <a:rPr sz="1600" dirty="0">
                <a:latin typeface="Calibri"/>
                <a:cs typeface="Calibri"/>
              </a:rPr>
              <a:t>n</a:t>
            </a:r>
            <a:r>
              <a:rPr sz="1600" spc="163" dirty="0">
                <a:latin typeface="Calibri"/>
                <a:cs typeface="Calibri"/>
              </a:rPr>
              <a:t> </a:t>
            </a:r>
            <a:r>
              <a:rPr sz="1600" dirty="0">
                <a:latin typeface="Calibri"/>
                <a:cs typeface="Calibri"/>
              </a:rPr>
              <a:t>M</a:t>
            </a:r>
            <a:r>
              <a:rPr sz="1600" spc="-25" dirty="0">
                <a:latin typeface="Calibri"/>
                <a:cs typeface="Calibri"/>
              </a:rPr>
              <a:t>é</a:t>
            </a:r>
            <a:r>
              <a:rPr sz="1600" spc="-4" dirty="0">
                <a:latin typeface="Calibri"/>
                <a:cs typeface="Calibri"/>
              </a:rPr>
              <a:t>x</a:t>
            </a:r>
            <a:r>
              <a:rPr sz="1600" spc="4" dirty="0">
                <a:latin typeface="Calibri"/>
                <a:cs typeface="Calibri"/>
              </a:rPr>
              <a:t>i</a:t>
            </a:r>
            <a:r>
              <a:rPr sz="1600" spc="-14" dirty="0">
                <a:latin typeface="Calibri"/>
                <a:cs typeface="Calibri"/>
              </a:rPr>
              <a:t>c</a:t>
            </a:r>
            <a:r>
              <a:rPr sz="1600" spc="-25" dirty="0">
                <a:latin typeface="Calibri"/>
                <a:cs typeface="Calibri"/>
              </a:rPr>
              <a:t>o</a:t>
            </a:r>
            <a:r>
              <a:rPr sz="1600" dirty="0">
                <a:latin typeface="Calibri"/>
                <a:cs typeface="Calibri"/>
              </a:rPr>
              <a:t>,</a:t>
            </a:r>
            <a:r>
              <a:rPr sz="1600" spc="123" dirty="0">
                <a:latin typeface="Calibri"/>
                <a:cs typeface="Calibri"/>
              </a:rPr>
              <a:t> </a:t>
            </a:r>
            <a:r>
              <a:rPr sz="1600" dirty="0">
                <a:latin typeface="Calibri"/>
                <a:cs typeface="Calibri"/>
              </a:rPr>
              <a:t>Cent</a:t>
            </a:r>
            <a:r>
              <a:rPr sz="1600" spc="-9" dirty="0">
                <a:latin typeface="Calibri"/>
                <a:cs typeface="Calibri"/>
              </a:rPr>
              <a:t>r</a:t>
            </a:r>
            <a:r>
              <a:rPr sz="1600" dirty="0">
                <a:latin typeface="Calibri"/>
                <a:cs typeface="Calibri"/>
              </a:rPr>
              <a:t>o</a:t>
            </a:r>
            <a:r>
              <a:rPr sz="1600" spc="125" dirty="0">
                <a:latin typeface="Calibri"/>
                <a:cs typeface="Calibri"/>
              </a:rPr>
              <a:t> </a:t>
            </a:r>
            <a:r>
              <a:rPr sz="1600" dirty="0">
                <a:latin typeface="Calibri"/>
                <a:cs typeface="Calibri"/>
              </a:rPr>
              <a:t>y</a:t>
            </a:r>
            <a:r>
              <a:rPr sz="1600" spc="167" dirty="0">
                <a:latin typeface="Calibri"/>
                <a:cs typeface="Calibri"/>
              </a:rPr>
              <a:t> </a:t>
            </a:r>
            <a:r>
              <a:rPr sz="1600" dirty="0">
                <a:latin typeface="Calibri"/>
                <a:cs typeface="Calibri"/>
              </a:rPr>
              <a:t>S</a:t>
            </a:r>
            <a:r>
              <a:rPr sz="1600" spc="9" dirty="0">
                <a:latin typeface="Calibri"/>
                <a:cs typeface="Calibri"/>
              </a:rPr>
              <a:t>u</a:t>
            </a:r>
            <a:r>
              <a:rPr sz="1600" dirty="0">
                <a:latin typeface="Calibri"/>
                <a:cs typeface="Calibri"/>
              </a:rPr>
              <a:t>r</a:t>
            </a:r>
            <a:r>
              <a:rPr sz="1600" spc="165" dirty="0">
                <a:latin typeface="Calibri"/>
                <a:cs typeface="Calibri"/>
              </a:rPr>
              <a:t> </a:t>
            </a:r>
            <a:r>
              <a:rPr sz="1600" dirty="0">
                <a:latin typeface="Calibri"/>
                <a:cs typeface="Calibri"/>
              </a:rPr>
              <a:t>Am</a:t>
            </a:r>
            <a:r>
              <a:rPr sz="1600" spc="4" dirty="0">
                <a:latin typeface="Calibri"/>
                <a:cs typeface="Calibri"/>
              </a:rPr>
              <a:t>é</a:t>
            </a:r>
            <a:r>
              <a:rPr sz="1600" spc="-4" dirty="0">
                <a:latin typeface="Calibri"/>
                <a:cs typeface="Calibri"/>
              </a:rPr>
              <a:t>r</a:t>
            </a:r>
            <a:r>
              <a:rPr sz="1600" spc="4" dirty="0">
                <a:latin typeface="Calibri"/>
                <a:cs typeface="Calibri"/>
              </a:rPr>
              <a:t>i</a:t>
            </a:r>
            <a:r>
              <a:rPr sz="1600" spc="-14" dirty="0">
                <a:latin typeface="Calibri"/>
                <a:cs typeface="Calibri"/>
              </a:rPr>
              <a:t>c</a:t>
            </a:r>
            <a:r>
              <a:rPr sz="1600" dirty="0">
                <a:latin typeface="Calibri"/>
                <a:cs typeface="Calibri"/>
              </a:rPr>
              <a:t>a,</a:t>
            </a:r>
            <a:r>
              <a:rPr sz="1600" spc="123" dirty="0">
                <a:latin typeface="Calibri"/>
                <a:cs typeface="Calibri"/>
              </a:rPr>
              <a:t> </a:t>
            </a:r>
            <a:r>
              <a:rPr sz="1600" spc="-14" dirty="0">
                <a:latin typeface="Calibri"/>
                <a:cs typeface="Calibri"/>
              </a:rPr>
              <a:t>c</a:t>
            </a:r>
            <a:r>
              <a:rPr sz="1600" dirty="0">
                <a:latin typeface="Calibri"/>
                <a:cs typeface="Calibri"/>
              </a:rPr>
              <a:t>on </a:t>
            </a:r>
            <a:endParaRPr sz="1600">
              <a:latin typeface="Calibri"/>
              <a:cs typeface="Calibri"/>
            </a:endParaRPr>
          </a:p>
          <a:p>
            <a:pPr marL="263652" marR="54803" algn="just">
              <a:lnSpc>
                <a:spcPts val="1953"/>
              </a:lnSpc>
              <a:spcBef>
                <a:spcPts val="101"/>
              </a:spcBef>
            </a:pPr>
            <a:r>
              <a:rPr sz="1600" spc="4" dirty="0">
                <a:latin typeface="Calibri"/>
                <a:cs typeface="Calibri"/>
              </a:rPr>
              <a:t>l</a:t>
            </a:r>
            <a:r>
              <a:rPr sz="1600" dirty="0">
                <a:latin typeface="Calibri"/>
                <a:cs typeface="Calibri"/>
              </a:rPr>
              <a:t>os</a:t>
            </a:r>
            <a:r>
              <a:rPr sz="1600" spc="35" dirty="0">
                <a:latin typeface="Calibri"/>
                <a:cs typeface="Calibri"/>
              </a:rPr>
              <a:t> </a:t>
            </a:r>
            <a:r>
              <a:rPr sz="1600" spc="-4" dirty="0">
                <a:latin typeface="Calibri"/>
                <a:cs typeface="Calibri"/>
              </a:rPr>
              <a:t>t</a:t>
            </a:r>
            <a:r>
              <a:rPr sz="1600" dirty="0">
                <a:latin typeface="Calibri"/>
                <a:cs typeface="Calibri"/>
              </a:rPr>
              <a:t>erri</a:t>
            </a:r>
            <a:r>
              <a:rPr sz="1600" spc="4" dirty="0">
                <a:latin typeface="Calibri"/>
                <a:cs typeface="Calibri"/>
              </a:rPr>
              <a:t>bl</a:t>
            </a:r>
            <a:r>
              <a:rPr sz="1600" dirty="0">
                <a:latin typeface="Calibri"/>
                <a:cs typeface="Calibri"/>
              </a:rPr>
              <a:t>es </a:t>
            </a:r>
            <a:r>
              <a:rPr sz="1600" spc="-14" dirty="0">
                <a:latin typeface="Calibri"/>
                <a:cs typeface="Calibri"/>
              </a:rPr>
              <a:t>e</a:t>
            </a:r>
            <a:r>
              <a:rPr sz="1600" spc="-29" dirty="0">
                <a:latin typeface="Calibri"/>
                <a:cs typeface="Calibri"/>
              </a:rPr>
              <a:t>f</a:t>
            </a:r>
            <a:r>
              <a:rPr sz="1600" dirty="0">
                <a:latin typeface="Calibri"/>
                <a:cs typeface="Calibri"/>
              </a:rPr>
              <a:t>e</a:t>
            </a:r>
            <a:r>
              <a:rPr sz="1600" spc="-4" dirty="0">
                <a:latin typeface="Calibri"/>
                <a:cs typeface="Calibri"/>
              </a:rPr>
              <a:t>c</a:t>
            </a:r>
            <a:r>
              <a:rPr sz="1600" spc="4" dirty="0">
                <a:latin typeface="Calibri"/>
                <a:cs typeface="Calibri"/>
              </a:rPr>
              <a:t>t</a:t>
            </a:r>
            <a:r>
              <a:rPr sz="1600" dirty="0">
                <a:latin typeface="Calibri"/>
                <a:cs typeface="Calibri"/>
              </a:rPr>
              <a:t>os</a:t>
            </a:r>
            <a:r>
              <a:rPr sz="1600" spc="6" dirty="0">
                <a:latin typeface="Calibri"/>
                <a:cs typeface="Calibri"/>
              </a:rPr>
              <a:t> </a:t>
            </a:r>
            <a:r>
              <a:rPr sz="1600" dirty="0">
                <a:latin typeface="Calibri"/>
                <a:cs typeface="Calibri"/>
              </a:rPr>
              <a:t>a</a:t>
            </a:r>
            <a:r>
              <a:rPr sz="1600" spc="46" dirty="0">
                <a:latin typeface="Calibri"/>
                <a:cs typeface="Calibri"/>
              </a:rPr>
              <a:t> </a:t>
            </a:r>
            <a:r>
              <a:rPr sz="1600" spc="4" dirty="0">
                <a:latin typeface="Calibri"/>
                <a:cs typeface="Calibri"/>
              </a:rPr>
              <a:t>l</a:t>
            </a:r>
            <a:r>
              <a:rPr sz="1600" dirty="0">
                <a:latin typeface="Calibri"/>
                <a:cs typeface="Calibri"/>
              </a:rPr>
              <a:t>a</a:t>
            </a:r>
            <a:r>
              <a:rPr sz="1600" spc="47" dirty="0">
                <a:latin typeface="Calibri"/>
                <a:cs typeface="Calibri"/>
              </a:rPr>
              <a:t> </a:t>
            </a:r>
            <a:r>
              <a:rPr sz="1600" dirty="0">
                <a:latin typeface="Calibri"/>
                <a:cs typeface="Calibri"/>
              </a:rPr>
              <a:t>sa</a:t>
            </a:r>
            <a:r>
              <a:rPr sz="1600" spc="4" dirty="0">
                <a:latin typeface="Calibri"/>
                <a:cs typeface="Calibri"/>
              </a:rPr>
              <a:t>l</a:t>
            </a:r>
            <a:r>
              <a:rPr sz="1600" dirty="0">
                <a:latin typeface="Calibri"/>
                <a:cs typeface="Calibri"/>
              </a:rPr>
              <a:t>ud</a:t>
            </a:r>
            <a:r>
              <a:rPr sz="1600" spc="19" dirty="0">
                <a:latin typeface="Calibri"/>
                <a:cs typeface="Calibri"/>
              </a:rPr>
              <a:t> </a:t>
            </a:r>
            <a:r>
              <a:rPr sz="1600" dirty="0">
                <a:latin typeface="Calibri"/>
                <a:cs typeface="Calibri"/>
              </a:rPr>
              <a:t>que</a:t>
            </a:r>
            <a:r>
              <a:rPr sz="1600" spc="19" dirty="0">
                <a:latin typeface="Calibri"/>
                <a:cs typeface="Calibri"/>
              </a:rPr>
              <a:t> </a:t>
            </a:r>
            <a:r>
              <a:rPr sz="1600" dirty="0">
                <a:latin typeface="Calibri"/>
                <a:cs typeface="Calibri"/>
              </a:rPr>
              <a:t>a</a:t>
            </a:r>
            <a:r>
              <a:rPr sz="1600" spc="4" dirty="0">
                <a:latin typeface="Calibri"/>
                <a:cs typeface="Calibri"/>
              </a:rPr>
              <a:t>h</a:t>
            </a:r>
            <a:r>
              <a:rPr sz="1600" spc="9" dirty="0">
                <a:latin typeface="Calibri"/>
                <a:cs typeface="Calibri"/>
              </a:rPr>
              <a:t>o</a:t>
            </a:r>
            <a:r>
              <a:rPr sz="1600" spc="-39" dirty="0">
                <a:latin typeface="Calibri"/>
                <a:cs typeface="Calibri"/>
              </a:rPr>
              <a:t>r</a:t>
            </a:r>
            <a:r>
              <a:rPr sz="1600" dirty="0">
                <a:latin typeface="Calibri"/>
                <a:cs typeface="Calibri"/>
              </a:rPr>
              <a:t>a</a:t>
            </a:r>
            <a:r>
              <a:rPr sz="1600" spc="16" dirty="0">
                <a:latin typeface="Calibri"/>
                <a:cs typeface="Calibri"/>
              </a:rPr>
              <a:t> </a:t>
            </a:r>
            <a:r>
              <a:rPr sz="1600" dirty="0">
                <a:latin typeface="Calibri"/>
                <a:cs typeface="Calibri"/>
              </a:rPr>
              <a:t>he</a:t>
            </a:r>
            <a:r>
              <a:rPr sz="1600" spc="4" dirty="0">
                <a:latin typeface="Calibri"/>
                <a:cs typeface="Calibri"/>
              </a:rPr>
              <a:t>m</a:t>
            </a:r>
            <a:r>
              <a:rPr sz="1600" dirty="0">
                <a:latin typeface="Calibri"/>
                <a:cs typeface="Calibri"/>
              </a:rPr>
              <a:t>os </a:t>
            </a:r>
            <a:endParaRPr sz="1600">
              <a:latin typeface="Calibri"/>
              <a:cs typeface="Calibri"/>
            </a:endParaRPr>
          </a:p>
          <a:p>
            <a:pPr marL="263652" marR="54803" algn="just">
              <a:lnSpc>
                <a:spcPts val="1953"/>
              </a:lnSpc>
              <a:spcBef>
                <a:spcPts val="101"/>
              </a:spcBef>
            </a:pPr>
            <a:r>
              <a:rPr sz="1600" spc="4" dirty="0">
                <a:latin typeface="Calibri"/>
                <a:cs typeface="Calibri"/>
              </a:rPr>
              <a:t>i</a:t>
            </a:r>
            <a:r>
              <a:rPr sz="1600" dirty="0">
                <a:latin typeface="Calibri"/>
                <a:cs typeface="Calibri"/>
              </a:rPr>
              <a:t>den</a:t>
            </a:r>
            <a:r>
              <a:rPr sz="1600" spc="-9" dirty="0">
                <a:latin typeface="Calibri"/>
                <a:cs typeface="Calibri"/>
              </a:rPr>
              <a:t>t</a:t>
            </a:r>
            <a:r>
              <a:rPr sz="1600" spc="4" dirty="0">
                <a:latin typeface="Calibri"/>
                <a:cs typeface="Calibri"/>
              </a:rPr>
              <a:t>i</a:t>
            </a:r>
            <a:r>
              <a:rPr sz="1600" spc="-4" dirty="0">
                <a:latin typeface="Calibri"/>
                <a:cs typeface="Calibri"/>
              </a:rPr>
              <a:t>f</a:t>
            </a:r>
            <a:r>
              <a:rPr sz="1600" spc="4" dirty="0">
                <a:latin typeface="Calibri"/>
                <a:cs typeface="Calibri"/>
              </a:rPr>
              <a:t>i</a:t>
            </a:r>
            <a:r>
              <a:rPr sz="1600" spc="-14" dirty="0">
                <a:latin typeface="Calibri"/>
                <a:cs typeface="Calibri"/>
              </a:rPr>
              <a:t>c</a:t>
            </a:r>
            <a:r>
              <a:rPr sz="1600" spc="-4" dirty="0">
                <a:latin typeface="Calibri"/>
                <a:cs typeface="Calibri"/>
              </a:rPr>
              <a:t>a</a:t>
            </a:r>
            <a:r>
              <a:rPr sz="1600" dirty="0">
                <a:latin typeface="Calibri"/>
                <a:cs typeface="Calibri"/>
              </a:rPr>
              <a:t>do y</a:t>
            </a:r>
            <a:r>
              <a:rPr sz="1600" spc="84" dirty="0">
                <a:latin typeface="Calibri"/>
                <a:cs typeface="Calibri"/>
              </a:rPr>
              <a:t> </a:t>
            </a:r>
            <a:r>
              <a:rPr sz="1600" dirty="0">
                <a:latin typeface="Calibri"/>
                <a:cs typeface="Calibri"/>
              </a:rPr>
              <a:t>que</a:t>
            </a:r>
            <a:r>
              <a:rPr sz="1600" spc="52" dirty="0">
                <a:latin typeface="Calibri"/>
                <a:cs typeface="Calibri"/>
              </a:rPr>
              <a:t> </a:t>
            </a:r>
            <a:r>
              <a:rPr sz="1600" spc="9" dirty="0">
                <a:latin typeface="Calibri"/>
                <a:cs typeface="Calibri"/>
              </a:rPr>
              <a:t>s</a:t>
            </a:r>
            <a:r>
              <a:rPr sz="1600" dirty="0">
                <a:latin typeface="Calibri"/>
                <a:cs typeface="Calibri"/>
              </a:rPr>
              <a:t>e</a:t>
            </a:r>
            <a:r>
              <a:rPr sz="1600" spc="82" dirty="0">
                <a:latin typeface="Calibri"/>
                <a:cs typeface="Calibri"/>
              </a:rPr>
              <a:t> </a:t>
            </a:r>
            <a:r>
              <a:rPr sz="1600" dirty="0">
                <a:latin typeface="Calibri"/>
                <a:cs typeface="Calibri"/>
              </a:rPr>
              <a:t>e</a:t>
            </a:r>
            <a:r>
              <a:rPr sz="1600" spc="-14" dirty="0">
                <a:latin typeface="Calibri"/>
                <a:cs typeface="Calibri"/>
              </a:rPr>
              <a:t>s</a:t>
            </a:r>
            <a:r>
              <a:rPr sz="1600" spc="-19" dirty="0">
                <a:latin typeface="Calibri"/>
                <a:cs typeface="Calibri"/>
              </a:rPr>
              <a:t>t</a:t>
            </a:r>
            <a:r>
              <a:rPr sz="1600" dirty="0">
                <a:latin typeface="Calibri"/>
                <a:cs typeface="Calibri"/>
              </a:rPr>
              <a:t>án</a:t>
            </a:r>
            <a:r>
              <a:rPr sz="1600" spc="56" dirty="0">
                <a:latin typeface="Calibri"/>
                <a:cs typeface="Calibri"/>
              </a:rPr>
              <a:t> </a:t>
            </a:r>
            <a:r>
              <a:rPr sz="1600" spc="-9" dirty="0">
                <a:latin typeface="Calibri"/>
                <a:cs typeface="Calibri"/>
              </a:rPr>
              <a:t>a</a:t>
            </a:r>
            <a:r>
              <a:rPr sz="1600" spc="-19" dirty="0">
                <a:latin typeface="Calibri"/>
                <a:cs typeface="Calibri"/>
              </a:rPr>
              <a:t>t</a:t>
            </a:r>
            <a:r>
              <a:rPr sz="1600" dirty="0">
                <a:latin typeface="Calibri"/>
                <a:cs typeface="Calibri"/>
              </a:rPr>
              <a:t>a</a:t>
            </a:r>
            <a:r>
              <a:rPr sz="1600" spc="-9" dirty="0">
                <a:latin typeface="Calibri"/>
                <a:cs typeface="Calibri"/>
              </a:rPr>
              <a:t>c</a:t>
            </a:r>
            <a:r>
              <a:rPr sz="1600" dirty="0">
                <a:latin typeface="Calibri"/>
                <a:cs typeface="Calibri"/>
              </a:rPr>
              <a:t>a</a:t>
            </a:r>
            <a:r>
              <a:rPr sz="1600" spc="4" dirty="0">
                <a:latin typeface="Calibri"/>
                <a:cs typeface="Calibri"/>
              </a:rPr>
              <a:t>n</a:t>
            </a:r>
            <a:r>
              <a:rPr sz="1600" dirty="0">
                <a:latin typeface="Calibri"/>
                <a:cs typeface="Calibri"/>
              </a:rPr>
              <a:t>do</a:t>
            </a:r>
            <a:r>
              <a:rPr sz="1600" spc="27" dirty="0">
                <a:latin typeface="Calibri"/>
                <a:cs typeface="Calibri"/>
              </a:rPr>
              <a:t> </a:t>
            </a:r>
            <a:r>
              <a:rPr sz="1600" spc="-14" dirty="0">
                <a:latin typeface="Calibri"/>
                <a:cs typeface="Calibri"/>
              </a:rPr>
              <a:t>c</a:t>
            </a:r>
            <a:r>
              <a:rPr sz="1600" dirty="0">
                <a:latin typeface="Calibri"/>
                <a:cs typeface="Calibri"/>
              </a:rPr>
              <a:t>on</a:t>
            </a:r>
            <a:r>
              <a:rPr sz="1600" spc="73" dirty="0">
                <a:latin typeface="Calibri"/>
                <a:cs typeface="Calibri"/>
              </a:rPr>
              <a:t> </a:t>
            </a:r>
            <a:r>
              <a:rPr sz="1600" spc="-4" dirty="0">
                <a:latin typeface="Calibri"/>
                <a:cs typeface="Calibri"/>
              </a:rPr>
              <a:t>el </a:t>
            </a:r>
            <a:endParaRPr sz="1600">
              <a:latin typeface="Calibri"/>
              <a:cs typeface="Calibri"/>
            </a:endParaRPr>
          </a:p>
          <a:p>
            <a:pPr marL="263652" marR="54803" algn="just">
              <a:lnSpc>
                <a:spcPts val="1953"/>
              </a:lnSpc>
              <a:spcBef>
                <a:spcPts val="101"/>
              </a:spcBef>
            </a:pPr>
            <a:r>
              <a:rPr sz="1600" b="1" dirty="0">
                <a:solidFill>
                  <a:srgbClr val="FF0000"/>
                </a:solidFill>
                <a:latin typeface="Calibri"/>
                <a:cs typeface="Calibri"/>
              </a:rPr>
              <a:t>C</a:t>
            </a:r>
            <a:r>
              <a:rPr sz="1600" b="1" spc="4" dirty="0">
                <a:solidFill>
                  <a:srgbClr val="FF0000"/>
                </a:solidFill>
                <a:latin typeface="Calibri"/>
                <a:cs typeface="Calibri"/>
              </a:rPr>
              <a:t>o</a:t>
            </a:r>
            <a:r>
              <a:rPr sz="1600" b="1" spc="-25" dirty="0">
                <a:solidFill>
                  <a:srgbClr val="FF0000"/>
                </a:solidFill>
                <a:latin typeface="Calibri"/>
                <a:cs typeface="Calibri"/>
              </a:rPr>
              <a:t>n</a:t>
            </a:r>
            <a:r>
              <a:rPr sz="1600" b="1" spc="-9" dirty="0">
                <a:solidFill>
                  <a:srgbClr val="FF0000"/>
                </a:solidFill>
                <a:latin typeface="Calibri"/>
                <a:cs typeface="Calibri"/>
              </a:rPr>
              <a:t>v</a:t>
            </a:r>
            <a:r>
              <a:rPr sz="1600" b="1" dirty="0">
                <a:solidFill>
                  <a:srgbClr val="FF0000"/>
                </a:solidFill>
                <a:latin typeface="Calibri"/>
                <a:cs typeface="Calibri"/>
              </a:rPr>
              <a:t>enio</a:t>
            </a:r>
            <a:r>
              <a:rPr sz="1600" b="1" spc="-42" dirty="0">
                <a:solidFill>
                  <a:srgbClr val="FF0000"/>
                </a:solidFill>
                <a:latin typeface="Calibri"/>
                <a:cs typeface="Calibri"/>
              </a:rPr>
              <a:t> </a:t>
            </a:r>
            <a:r>
              <a:rPr sz="1600" b="1" spc="-4" dirty="0">
                <a:solidFill>
                  <a:srgbClr val="FF0000"/>
                </a:solidFill>
                <a:latin typeface="Calibri"/>
                <a:cs typeface="Calibri"/>
              </a:rPr>
              <a:t>d</a:t>
            </a:r>
            <a:r>
              <a:rPr sz="1600" b="1" dirty="0">
                <a:solidFill>
                  <a:srgbClr val="FF0000"/>
                </a:solidFill>
                <a:latin typeface="Calibri"/>
                <a:cs typeface="Calibri"/>
              </a:rPr>
              <a:t>e</a:t>
            </a:r>
            <a:r>
              <a:rPr sz="1600" b="1" spc="-6" dirty="0">
                <a:solidFill>
                  <a:srgbClr val="FF0000"/>
                </a:solidFill>
                <a:latin typeface="Calibri"/>
                <a:cs typeface="Calibri"/>
              </a:rPr>
              <a:t> </a:t>
            </a:r>
            <a:r>
              <a:rPr sz="1600" b="1" spc="-4" dirty="0">
                <a:solidFill>
                  <a:srgbClr val="FF0000"/>
                </a:solidFill>
                <a:latin typeface="Calibri"/>
                <a:cs typeface="Calibri"/>
              </a:rPr>
              <a:t>M</a:t>
            </a:r>
            <a:r>
              <a:rPr sz="1600" b="1" dirty="0">
                <a:solidFill>
                  <a:srgbClr val="FF0000"/>
                </a:solidFill>
                <a:latin typeface="Calibri"/>
                <a:cs typeface="Calibri"/>
              </a:rPr>
              <a:t>inam</a:t>
            </a:r>
            <a:r>
              <a:rPr sz="1600" b="1" spc="-4" dirty="0">
                <a:solidFill>
                  <a:srgbClr val="FF0000"/>
                </a:solidFill>
                <a:latin typeface="Calibri"/>
                <a:cs typeface="Calibri"/>
              </a:rPr>
              <a:t>a</a:t>
            </a:r>
            <a:r>
              <a:rPr sz="1600" b="1" spc="-14" dirty="0">
                <a:solidFill>
                  <a:srgbClr val="FF0000"/>
                </a:solidFill>
                <a:latin typeface="Calibri"/>
                <a:cs typeface="Calibri"/>
              </a:rPr>
              <a:t>t</a:t>
            </a:r>
            <a:r>
              <a:rPr sz="1600" b="1" spc="4" dirty="0">
                <a:solidFill>
                  <a:srgbClr val="FF0000"/>
                </a:solidFill>
                <a:latin typeface="Calibri"/>
                <a:cs typeface="Calibri"/>
              </a:rPr>
              <a:t>a</a:t>
            </a:r>
            <a:r>
              <a:rPr sz="1600" b="1" dirty="0">
                <a:latin typeface="Calibri"/>
                <a:cs typeface="Calibri"/>
              </a:rPr>
              <a:t>.</a:t>
            </a:r>
            <a:endParaRPr sz="1600">
              <a:latin typeface="Calibri"/>
              <a:cs typeface="Calibri"/>
            </a:endParaRPr>
          </a:p>
        </p:txBody>
      </p:sp>
    </p:spTree>
    <p:extLst>
      <p:ext uri="{BB962C8B-B14F-4D97-AF65-F5344CB8AC3E}">
        <p14:creationId xmlns:p14="http://schemas.microsoft.com/office/powerpoint/2010/main" val="1373419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p:nvPr/>
        </p:nvSpPr>
        <p:spPr>
          <a:xfrm>
            <a:off x="1799845" y="1392935"/>
            <a:ext cx="4126991" cy="2031492"/>
          </a:xfrm>
          <a:prstGeom prst="rect">
            <a:avLst/>
          </a:prstGeom>
          <a:blipFill>
            <a:blip r:embed="rId2" cstate="print"/>
            <a:stretch>
              <a:fillRect/>
            </a:stretch>
          </a:blipFill>
        </p:spPr>
        <p:txBody>
          <a:bodyPr wrap="square" lIns="0" tIns="0" rIns="0" bIns="0" rtlCol="0">
            <a:noAutofit/>
          </a:bodyPr>
          <a:lstStyle/>
          <a:p>
            <a:endParaRPr/>
          </a:p>
        </p:txBody>
      </p:sp>
      <p:sp>
        <p:nvSpPr>
          <p:cNvPr id="17" name="object 17"/>
          <p:cNvSpPr/>
          <p:nvPr/>
        </p:nvSpPr>
        <p:spPr>
          <a:xfrm>
            <a:off x="1773936" y="1386839"/>
            <a:ext cx="4177284" cy="2078736"/>
          </a:xfrm>
          <a:prstGeom prst="rect">
            <a:avLst/>
          </a:prstGeom>
          <a:blipFill>
            <a:blip r:embed="rId3" cstate="print"/>
            <a:stretch>
              <a:fillRect/>
            </a:stretch>
          </a:blipFill>
        </p:spPr>
        <p:txBody>
          <a:bodyPr wrap="square" lIns="0" tIns="0" rIns="0" bIns="0" rtlCol="0">
            <a:noAutofit/>
          </a:bodyPr>
          <a:lstStyle/>
          <a:p>
            <a:endParaRPr/>
          </a:p>
        </p:txBody>
      </p:sp>
      <p:sp>
        <p:nvSpPr>
          <p:cNvPr id="18" name="object 18"/>
          <p:cNvSpPr/>
          <p:nvPr/>
        </p:nvSpPr>
        <p:spPr>
          <a:xfrm>
            <a:off x="1847088" y="1420369"/>
            <a:ext cx="4032504" cy="1937003"/>
          </a:xfrm>
          <a:prstGeom prst="rect">
            <a:avLst/>
          </a:prstGeom>
          <a:blipFill>
            <a:blip r:embed="rId4" cstate="print"/>
            <a:stretch>
              <a:fillRect/>
            </a:stretch>
          </a:blipFill>
        </p:spPr>
        <p:txBody>
          <a:bodyPr wrap="square" lIns="0" tIns="0" rIns="0" bIns="0" rtlCol="0">
            <a:noAutofit/>
          </a:bodyPr>
          <a:lstStyle/>
          <a:p>
            <a:endParaRPr/>
          </a:p>
        </p:txBody>
      </p:sp>
      <p:sp>
        <p:nvSpPr>
          <p:cNvPr id="19" name="object 19"/>
          <p:cNvSpPr/>
          <p:nvPr/>
        </p:nvSpPr>
        <p:spPr>
          <a:xfrm>
            <a:off x="1847088" y="1420369"/>
            <a:ext cx="4032504" cy="1937003"/>
          </a:xfrm>
          <a:custGeom>
            <a:avLst/>
            <a:gdLst/>
            <a:ahLst/>
            <a:cxnLst/>
            <a:rect l="l" t="t" r="r" b="b"/>
            <a:pathLst>
              <a:path w="4032504" h="1937003">
                <a:moveTo>
                  <a:pt x="0" y="1937003"/>
                </a:moveTo>
                <a:lnTo>
                  <a:pt x="4032504" y="1937003"/>
                </a:lnTo>
                <a:lnTo>
                  <a:pt x="4032504" y="0"/>
                </a:lnTo>
                <a:lnTo>
                  <a:pt x="0" y="0"/>
                </a:lnTo>
                <a:lnTo>
                  <a:pt x="0" y="1937003"/>
                </a:lnTo>
                <a:close/>
              </a:path>
            </a:pathLst>
          </a:custGeom>
          <a:ln w="9144">
            <a:solidFill>
              <a:srgbClr val="46AAC5"/>
            </a:solidFill>
          </a:ln>
        </p:spPr>
        <p:txBody>
          <a:bodyPr wrap="square" lIns="0" tIns="0" rIns="0" bIns="0" rtlCol="0">
            <a:noAutofit/>
          </a:bodyPr>
          <a:lstStyle/>
          <a:p>
            <a:endParaRPr/>
          </a:p>
        </p:txBody>
      </p:sp>
      <p:sp>
        <p:nvSpPr>
          <p:cNvPr id="20" name="object 20"/>
          <p:cNvSpPr/>
          <p:nvPr/>
        </p:nvSpPr>
        <p:spPr>
          <a:xfrm>
            <a:off x="6111240" y="1321308"/>
            <a:ext cx="4270248" cy="2282952"/>
          </a:xfrm>
          <a:prstGeom prst="rect">
            <a:avLst/>
          </a:prstGeom>
          <a:blipFill>
            <a:blip r:embed="rId5" cstate="print"/>
            <a:stretch>
              <a:fillRect/>
            </a:stretch>
          </a:blipFill>
        </p:spPr>
        <p:txBody>
          <a:bodyPr wrap="square" lIns="0" tIns="0" rIns="0" bIns="0" rtlCol="0">
            <a:noAutofit/>
          </a:bodyPr>
          <a:lstStyle/>
          <a:p>
            <a:endParaRPr/>
          </a:p>
        </p:txBody>
      </p:sp>
      <p:sp>
        <p:nvSpPr>
          <p:cNvPr id="21" name="object 21"/>
          <p:cNvSpPr/>
          <p:nvPr/>
        </p:nvSpPr>
        <p:spPr>
          <a:xfrm>
            <a:off x="6085332" y="1315212"/>
            <a:ext cx="4322064" cy="2339340"/>
          </a:xfrm>
          <a:prstGeom prst="rect">
            <a:avLst/>
          </a:prstGeom>
          <a:blipFill>
            <a:blip r:embed="rId6" cstate="print"/>
            <a:stretch>
              <a:fillRect/>
            </a:stretch>
          </a:blipFill>
        </p:spPr>
        <p:txBody>
          <a:bodyPr wrap="square" lIns="0" tIns="0" rIns="0" bIns="0" rtlCol="0">
            <a:noAutofit/>
          </a:bodyPr>
          <a:lstStyle/>
          <a:p>
            <a:endParaRPr/>
          </a:p>
        </p:txBody>
      </p:sp>
      <p:sp>
        <p:nvSpPr>
          <p:cNvPr id="22" name="object 22"/>
          <p:cNvSpPr/>
          <p:nvPr/>
        </p:nvSpPr>
        <p:spPr>
          <a:xfrm>
            <a:off x="6158484" y="1348739"/>
            <a:ext cx="4175760" cy="2188464"/>
          </a:xfrm>
          <a:prstGeom prst="rect">
            <a:avLst/>
          </a:prstGeom>
          <a:blipFill>
            <a:blip r:embed="rId7" cstate="print"/>
            <a:stretch>
              <a:fillRect/>
            </a:stretch>
          </a:blipFill>
        </p:spPr>
        <p:txBody>
          <a:bodyPr wrap="square" lIns="0" tIns="0" rIns="0" bIns="0" rtlCol="0">
            <a:noAutofit/>
          </a:bodyPr>
          <a:lstStyle/>
          <a:p>
            <a:endParaRPr/>
          </a:p>
        </p:txBody>
      </p:sp>
      <p:sp>
        <p:nvSpPr>
          <p:cNvPr id="23" name="object 23"/>
          <p:cNvSpPr/>
          <p:nvPr/>
        </p:nvSpPr>
        <p:spPr>
          <a:xfrm>
            <a:off x="6158484" y="1348739"/>
            <a:ext cx="4175760" cy="2188464"/>
          </a:xfrm>
          <a:custGeom>
            <a:avLst/>
            <a:gdLst/>
            <a:ahLst/>
            <a:cxnLst/>
            <a:rect l="l" t="t" r="r" b="b"/>
            <a:pathLst>
              <a:path w="4175760" h="2188464">
                <a:moveTo>
                  <a:pt x="0" y="2188464"/>
                </a:moveTo>
                <a:lnTo>
                  <a:pt x="4175760" y="2188464"/>
                </a:lnTo>
                <a:lnTo>
                  <a:pt x="4175760" y="0"/>
                </a:lnTo>
                <a:lnTo>
                  <a:pt x="0" y="0"/>
                </a:lnTo>
                <a:lnTo>
                  <a:pt x="0" y="2188464"/>
                </a:lnTo>
                <a:close/>
              </a:path>
            </a:pathLst>
          </a:custGeom>
          <a:ln w="9144">
            <a:solidFill>
              <a:srgbClr val="BD4A47"/>
            </a:solidFill>
          </a:ln>
        </p:spPr>
        <p:txBody>
          <a:bodyPr wrap="square" lIns="0" tIns="0" rIns="0" bIns="0" rtlCol="0">
            <a:noAutofit/>
          </a:bodyPr>
          <a:lstStyle/>
          <a:p>
            <a:endParaRPr/>
          </a:p>
        </p:txBody>
      </p:sp>
      <p:sp>
        <p:nvSpPr>
          <p:cNvPr id="24" name="object 24"/>
          <p:cNvSpPr/>
          <p:nvPr/>
        </p:nvSpPr>
        <p:spPr>
          <a:xfrm>
            <a:off x="2375916" y="3564636"/>
            <a:ext cx="2578608" cy="2503932"/>
          </a:xfrm>
          <a:prstGeom prst="rect">
            <a:avLst/>
          </a:prstGeom>
          <a:blipFill>
            <a:blip r:embed="rId8" cstate="print"/>
            <a:stretch>
              <a:fillRect/>
            </a:stretch>
          </a:blipFill>
        </p:spPr>
        <p:txBody>
          <a:bodyPr wrap="square" lIns="0" tIns="0" rIns="0" bIns="0" rtlCol="0">
            <a:noAutofit/>
          </a:bodyPr>
          <a:lstStyle/>
          <a:p>
            <a:endParaRPr/>
          </a:p>
        </p:txBody>
      </p:sp>
      <p:sp>
        <p:nvSpPr>
          <p:cNvPr id="25" name="object 25"/>
          <p:cNvSpPr/>
          <p:nvPr/>
        </p:nvSpPr>
        <p:spPr>
          <a:xfrm>
            <a:off x="2567940" y="3756660"/>
            <a:ext cx="2194560" cy="2119884"/>
          </a:xfrm>
          <a:prstGeom prst="rect">
            <a:avLst/>
          </a:prstGeom>
          <a:blipFill>
            <a:blip r:embed="rId9" cstate="print"/>
            <a:stretch>
              <a:fillRect/>
            </a:stretch>
          </a:blipFill>
        </p:spPr>
        <p:txBody>
          <a:bodyPr wrap="square" lIns="0" tIns="0" rIns="0" bIns="0" rtlCol="0">
            <a:noAutofit/>
          </a:bodyPr>
          <a:lstStyle/>
          <a:p>
            <a:endParaRPr/>
          </a:p>
        </p:txBody>
      </p:sp>
      <p:sp>
        <p:nvSpPr>
          <p:cNvPr id="26" name="object 26"/>
          <p:cNvSpPr/>
          <p:nvPr/>
        </p:nvSpPr>
        <p:spPr>
          <a:xfrm>
            <a:off x="6696457" y="3656076"/>
            <a:ext cx="3611879" cy="2628900"/>
          </a:xfrm>
          <a:prstGeom prst="rect">
            <a:avLst/>
          </a:prstGeom>
          <a:blipFill>
            <a:blip r:embed="rId10" cstate="print"/>
            <a:stretch>
              <a:fillRect/>
            </a:stretch>
          </a:blipFill>
        </p:spPr>
        <p:txBody>
          <a:bodyPr wrap="square" lIns="0" tIns="0" rIns="0" bIns="0" rtlCol="0">
            <a:noAutofit/>
          </a:bodyPr>
          <a:lstStyle/>
          <a:p>
            <a:endParaRPr/>
          </a:p>
        </p:txBody>
      </p:sp>
      <p:sp>
        <p:nvSpPr>
          <p:cNvPr id="27" name="object 27"/>
          <p:cNvSpPr/>
          <p:nvPr/>
        </p:nvSpPr>
        <p:spPr>
          <a:xfrm>
            <a:off x="6888481" y="3848100"/>
            <a:ext cx="3227831" cy="2244852"/>
          </a:xfrm>
          <a:prstGeom prst="rect">
            <a:avLst/>
          </a:prstGeom>
          <a:blipFill>
            <a:blip r:embed="rId11" cstate="print"/>
            <a:stretch>
              <a:fillRect/>
            </a:stretch>
          </a:blipFill>
        </p:spPr>
        <p:txBody>
          <a:bodyPr wrap="square" lIns="0" tIns="0" rIns="0" bIns="0" rtlCol="0">
            <a:noAutofit/>
          </a:bodyPr>
          <a:lstStyle/>
          <a:p>
            <a:endParaRPr/>
          </a:p>
        </p:txBody>
      </p:sp>
      <p:sp>
        <p:nvSpPr>
          <p:cNvPr id="14" name="object 14"/>
          <p:cNvSpPr txBox="1"/>
          <p:nvPr/>
        </p:nvSpPr>
        <p:spPr>
          <a:xfrm>
            <a:off x="3917950" y="666648"/>
            <a:ext cx="4447968" cy="280212"/>
          </a:xfrm>
          <a:prstGeom prst="rect">
            <a:avLst/>
          </a:prstGeom>
        </p:spPr>
        <p:txBody>
          <a:bodyPr wrap="square" lIns="0" tIns="0" rIns="0" bIns="0" rtlCol="0">
            <a:noAutofit/>
          </a:bodyPr>
          <a:lstStyle/>
          <a:p>
            <a:pPr marL="12700">
              <a:lnSpc>
                <a:spcPts val="2140"/>
              </a:lnSpc>
              <a:spcBef>
                <a:spcPts val="107"/>
              </a:spcBef>
            </a:pPr>
            <a:r>
              <a:rPr sz="3000" b="1" spc="-39" baseline="2730" dirty="0">
                <a:solidFill>
                  <a:srgbClr val="FF0000"/>
                </a:solidFill>
                <a:latin typeface="Calibri"/>
                <a:cs typeface="Calibri"/>
              </a:rPr>
              <a:t>T</a:t>
            </a:r>
            <a:r>
              <a:rPr sz="3000" b="1" spc="-69" baseline="2730" dirty="0">
                <a:solidFill>
                  <a:srgbClr val="FF0000"/>
                </a:solidFill>
                <a:latin typeface="Calibri"/>
                <a:cs typeface="Calibri"/>
              </a:rPr>
              <a:t>O</a:t>
            </a:r>
            <a:r>
              <a:rPr sz="3000" b="1" baseline="2730" dirty="0">
                <a:solidFill>
                  <a:srgbClr val="FF0000"/>
                </a:solidFill>
                <a:latin typeface="Calibri"/>
                <a:cs typeface="Calibri"/>
              </a:rPr>
              <a:t>X</a:t>
            </a:r>
            <a:r>
              <a:rPr sz="3000" b="1" spc="4" baseline="2730" dirty="0">
                <a:solidFill>
                  <a:srgbClr val="FF0000"/>
                </a:solidFill>
                <a:latin typeface="Calibri"/>
                <a:cs typeface="Calibri"/>
              </a:rPr>
              <a:t>I</a:t>
            </a:r>
            <a:r>
              <a:rPr sz="3000" b="1" spc="-14" baseline="2730" dirty="0">
                <a:solidFill>
                  <a:srgbClr val="FF0000"/>
                </a:solidFill>
                <a:latin typeface="Calibri"/>
                <a:cs typeface="Calibri"/>
              </a:rPr>
              <a:t>C</a:t>
            </a:r>
            <a:r>
              <a:rPr sz="3000" b="1" baseline="2730" dirty="0">
                <a:solidFill>
                  <a:srgbClr val="FF0000"/>
                </a:solidFill>
                <a:latin typeface="Calibri"/>
                <a:cs typeface="Calibri"/>
              </a:rPr>
              <a:t>O</a:t>
            </a:r>
            <a:r>
              <a:rPr sz="3000" b="1" spc="-29" baseline="2730" dirty="0">
                <a:solidFill>
                  <a:srgbClr val="FF0000"/>
                </a:solidFill>
                <a:latin typeface="Calibri"/>
                <a:cs typeface="Calibri"/>
              </a:rPr>
              <a:t>L</a:t>
            </a:r>
            <a:r>
              <a:rPr sz="3000" b="1" baseline="2730" dirty="0">
                <a:solidFill>
                  <a:srgbClr val="FF0000"/>
                </a:solidFill>
                <a:latin typeface="Calibri"/>
                <a:cs typeface="Calibri"/>
              </a:rPr>
              <a:t>OGIC</a:t>
            </a:r>
            <a:r>
              <a:rPr sz="3000" b="1" spc="-25" baseline="2730" dirty="0">
                <a:solidFill>
                  <a:srgbClr val="FF0000"/>
                </a:solidFill>
                <a:latin typeface="Calibri"/>
                <a:cs typeface="Calibri"/>
              </a:rPr>
              <a:t>A</a:t>
            </a:r>
            <a:r>
              <a:rPr sz="3000" b="1" baseline="2730" dirty="0">
                <a:solidFill>
                  <a:srgbClr val="FF0000"/>
                </a:solidFill>
                <a:latin typeface="Calibri"/>
                <a:cs typeface="Calibri"/>
              </a:rPr>
              <a:t>-</a:t>
            </a:r>
            <a:r>
              <a:rPr sz="3000" b="1" spc="-4" baseline="2730" dirty="0">
                <a:solidFill>
                  <a:srgbClr val="FF0000"/>
                </a:solidFill>
                <a:latin typeface="Calibri"/>
                <a:cs typeface="Calibri"/>
              </a:rPr>
              <a:t>G</a:t>
            </a:r>
            <a:r>
              <a:rPr sz="3000" b="1" spc="-39" baseline="2730" dirty="0">
                <a:solidFill>
                  <a:srgbClr val="FF0000"/>
                </a:solidFill>
                <a:latin typeface="Calibri"/>
                <a:cs typeface="Calibri"/>
              </a:rPr>
              <a:t>E</a:t>
            </a:r>
            <a:r>
              <a:rPr sz="3000" b="1" baseline="2730" dirty="0">
                <a:solidFill>
                  <a:srgbClr val="FF0000"/>
                </a:solidFill>
                <a:latin typeface="Calibri"/>
                <a:cs typeface="Calibri"/>
              </a:rPr>
              <a:t>OM</a:t>
            </a:r>
            <a:r>
              <a:rPr sz="3000" b="1" spc="-9" baseline="2730" dirty="0">
                <a:solidFill>
                  <a:srgbClr val="FF0000"/>
                </a:solidFill>
                <a:latin typeface="Calibri"/>
                <a:cs typeface="Calibri"/>
              </a:rPr>
              <a:t>É</a:t>
            </a:r>
            <a:r>
              <a:rPr sz="3000" b="1" baseline="2730" dirty="0">
                <a:solidFill>
                  <a:srgbClr val="FF0000"/>
                </a:solidFill>
                <a:latin typeface="Calibri"/>
                <a:cs typeface="Calibri"/>
              </a:rPr>
              <a:t>DICA</a:t>
            </a:r>
            <a:r>
              <a:rPr sz="3000" b="1" spc="-29" baseline="2730" dirty="0">
                <a:solidFill>
                  <a:srgbClr val="FF0000"/>
                </a:solidFill>
                <a:latin typeface="Calibri"/>
                <a:cs typeface="Calibri"/>
              </a:rPr>
              <a:t> </a:t>
            </a:r>
            <a:r>
              <a:rPr sz="3000" b="1" baseline="2730" dirty="0">
                <a:solidFill>
                  <a:srgbClr val="FF0000"/>
                </a:solidFill>
                <a:latin typeface="Calibri"/>
                <a:cs typeface="Calibri"/>
              </a:rPr>
              <a:t>As,</a:t>
            </a:r>
            <a:r>
              <a:rPr sz="3000" b="1" spc="-9" baseline="2730" dirty="0">
                <a:solidFill>
                  <a:srgbClr val="FF0000"/>
                </a:solidFill>
                <a:latin typeface="Calibri"/>
                <a:cs typeface="Calibri"/>
              </a:rPr>
              <a:t> </a:t>
            </a:r>
            <a:r>
              <a:rPr sz="3000" b="1" baseline="2730" dirty="0">
                <a:solidFill>
                  <a:srgbClr val="FF0000"/>
                </a:solidFill>
                <a:latin typeface="Calibri"/>
                <a:cs typeface="Calibri"/>
              </a:rPr>
              <a:t>A</a:t>
            </a:r>
            <a:r>
              <a:rPr sz="3000" b="1" spc="-4" baseline="2730" dirty="0">
                <a:solidFill>
                  <a:srgbClr val="FF0000"/>
                </a:solidFill>
                <a:latin typeface="Calibri"/>
                <a:cs typeface="Calibri"/>
              </a:rPr>
              <a:t>g</a:t>
            </a:r>
            <a:r>
              <a:rPr sz="3000" b="1" baseline="2730" dirty="0">
                <a:solidFill>
                  <a:srgbClr val="FF0000"/>
                </a:solidFill>
                <a:latin typeface="Calibri"/>
                <a:cs typeface="Calibri"/>
              </a:rPr>
              <a:t>.</a:t>
            </a:r>
            <a:r>
              <a:rPr sz="3000" b="1" spc="4" baseline="2730" dirty="0">
                <a:solidFill>
                  <a:srgbClr val="FF0000"/>
                </a:solidFill>
                <a:latin typeface="Calibri"/>
                <a:cs typeface="Calibri"/>
              </a:rPr>
              <a:t> </a:t>
            </a:r>
            <a:r>
              <a:rPr sz="3000" b="1" spc="-25" baseline="2730" dirty="0">
                <a:solidFill>
                  <a:srgbClr val="FF0000"/>
                </a:solidFill>
                <a:latin typeface="Calibri"/>
                <a:cs typeface="Calibri"/>
              </a:rPr>
              <a:t>U</a:t>
            </a:r>
            <a:r>
              <a:rPr sz="3000" b="1" baseline="2730" dirty="0">
                <a:solidFill>
                  <a:srgbClr val="FF0000"/>
                </a:solidFill>
                <a:latin typeface="Calibri"/>
                <a:cs typeface="Calibri"/>
              </a:rPr>
              <a:t>.</a:t>
            </a:r>
            <a:r>
              <a:rPr sz="3000" b="1" spc="-14" baseline="2730" dirty="0">
                <a:solidFill>
                  <a:srgbClr val="FF0000"/>
                </a:solidFill>
                <a:latin typeface="Calibri"/>
                <a:cs typeface="Calibri"/>
              </a:rPr>
              <a:t> </a:t>
            </a:r>
            <a:r>
              <a:rPr sz="3000" b="1" baseline="2730" dirty="0">
                <a:solidFill>
                  <a:srgbClr val="FF0000"/>
                </a:solidFill>
                <a:latin typeface="Calibri"/>
                <a:cs typeface="Calibri"/>
              </a:rPr>
              <a:t>Rn</a:t>
            </a:r>
            <a:endParaRPr sz="2000">
              <a:latin typeface="Calibri"/>
              <a:cs typeface="Calibri"/>
            </a:endParaRPr>
          </a:p>
        </p:txBody>
      </p:sp>
      <p:sp>
        <p:nvSpPr>
          <p:cNvPr id="13" name="object 13"/>
          <p:cNvSpPr txBox="1"/>
          <p:nvPr/>
        </p:nvSpPr>
        <p:spPr>
          <a:xfrm>
            <a:off x="1926438" y="1746979"/>
            <a:ext cx="126745" cy="228091"/>
          </a:xfrm>
          <a:prstGeom prst="rect">
            <a:avLst/>
          </a:prstGeom>
        </p:spPr>
        <p:txBody>
          <a:bodyPr wrap="square" lIns="0" tIns="0" rIns="0" bIns="0" rtlCol="0">
            <a:noAutofit/>
          </a:bodyPr>
          <a:lstStyle/>
          <a:p>
            <a:pPr marL="12700">
              <a:lnSpc>
                <a:spcPts val="1730"/>
              </a:lnSpc>
              <a:spcBef>
                <a:spcPts val="86"/>
              </a:spcBef>
            </a:pPr>
            <a:r>
              <a:rPr sz="1600" dirty="0">
                <a:latin typeface="Arial"/>
                <a:cs typeface="Arial"/>
              </a:rPr>
              <a:t>•</a:t>
            </a:r>
            <a:endParaRPr sz="1600">
              <a:latin typeface="Arial"/>
              <a:cs typeface="Arial"/>
            </a:endParaRPr>
          </a:p>
        </p:txBody>
      </p:sp>
      <p:sp>
        <p:nvSpPr>
          <p:cNvPr id="12" name="object 12"/>
          <p:cNvSpPr txBox="1"/>
          <p:nvPr/>
        </p:nvSpPr>
        <p:spPr>
          <a:xfrm>
            <a:off x="2098649" y="1759203"/>
            <a:ext cx="201582" cy="228092"/>
          </a:xfrm>
          <a:prstGeom prst="rect">
            <a:avLst/>
          </a:prstGeom>
        </p:spPr>
        <p:txBody>
          <a:bodyPr wrap="square" lIns="0" tIns="0" rIns="0" bIns="0" rtlCol="0">
            <a:noAutofit/>
          </a:bodyPr>
          <a:lstStyle/>
          <a:p>
            <a:pPr marL="12700">
              <a:lnSpc>
                <a:spcPts val="1725"/>
              </a:lnSpc>
              <a:spcBef>
                <a:spcPts val="86"/>
              </a:spcBef>
            </a:pPr>
            <a:r>
              <a:rPr sz="2400" baseline="3413" dirty="0">
                <a:latin typeface="Calibri"/>
                <a:cs typeface="Calibri"/>
              </a:rPr>
              <a:t>El</a:t>
            </a:r>
            <a:endParaRPr sz="1600">
              <a:latin typeface="Calibri"/>
              <a:cs typeface="Calibri"/>
            </a:endParaRPr>
          </a:p>
        </p:txBody>
      </p:sp>
      <p:sp>
        <p:nvSpPr>
          <p:cNvPr id="11" name="object 11"/>
          <p:cNvSpPr txBox="1"/>
          <p:nvPr/>
        </p:nvSpPr>
        <p:spPr>
          <a:xfrm>
            <a:off x="2476602" y="1759203"/>
            <a:ext cx="761103" cy="228092"/>
          </a:xfrm>
          <a:prstGeom prst="rect">
            <a:avLst/>
          </a:prstGeom>
        </p:spPr>
        <p:txBody>
          <a:bodyPr wrap="square" lIns="0" tIns="0" rIns="0" bIns="0" rtlCol="0">
            <a:noAutofit/>
          </a:bodyPr>
          <a:lstStyle/>
          <a:p>
            <a:pPr marL="12700">
              <a:lnSpc>
                <a:spcPts val="1725"/>
              </a:lnSpc>
              <a:spcBef>
                <a:spcPts val="86"/>
              </a:spcBef>
            </a:pPr>
            <a:r>
              <a:rPr sz="2400" b="1" baseline="3413" dirty="0">
                <a:solidFill>
                  <a:srgbClr val="FF0000"/>
                </a:solidFill>
                <a:latin typeface="Calibri"/>
                <a:cs typeface="Calibri"/>
              </a:rPr>
              <a:t>a</a:t>
            </a:r>
            <a:r>
              <a:rPr sz="2400" b="1" spc="-25" baseline="3413" dirty="0">
                <a:solidFill>
                  <a:srgbClr val="FF0000"/>
                </a:solidFill>
                <a:latin typeface="Calibri"/>
                <a:cs typeface="Calibri"/>
              </a:rPr>
              <a:t>r</a:t>
            </a:r>
            <a:r>
              <a:rPr sz="2400" b="1" baseline="3413" dirty="0">
                <a:solidFill>
                  <a:srgbClr val="FF0000"/>
                </a:solidFill>
                <a:latin typeface="Calibri"/>
                <a:cs typeface="Calibri"/>
              </a:rPr>
              <a:t>s</a:t>
            </a:r>
            <a:r>
              <a:rPr sz="2400" b="1" spc="9" baseline="3413" dirty="0">
                <a:solidFill>
                  <a:srgbClr val="FF0000"/>
                </a:solidFill>
                <a:latin typeface="Calibri"/>
                <a:cs typeface="Calibri"/>
              </a:rPr>
              <a:t>é</a:t>
            </a:r>
            <a:r>
              <a:rPr sz="2400" b="1" spc="-4" baseline="3413" dirty="0">
                <a:solidFill>
                  <a:srgbClr val="FF0000"/>
                </a:solidFill>
                <a:latin typeface="Calibri"/>
                <a:cs typeface="Calibri"/>
              </a:rPr>
              <a:t>n</a:t>
            </a:r>
            <a:r>
              <a:rPr sz="2400" b="1" baseline="3413" dirty="0">
                <a:solidFill>
                  <a:srgbClr val="FF0000"/>
                </a:solidFill>
                <a:latin typeface="Calibri"/>
                <a:cs typeface="Calibri"/>
              </a:rPr>
              <a:t>ico</a:t>
            </a:r>
            <a:endParaRPr sz="1600">
              <a:latin typeface="Calibri"/>
              <a:cs typeface="Calibri"/>
            </a:endParaRPr>
          </a:p>
        </p:txBody>
      </p:sp>
      <p:sp>
        <p:nvSpPr>
          <p:cNvPr id="10" name="object 10"/>
          <p:cNvSpPr txBox="1"/>
          <p:nvPr/>
        </p:nvSpPr>
        <p:spPr>
          <a:xfrm>
            <a:off x="3413888" y="1759203"/>
            <a:ext cx="325779" cy="228092"/>
          </a:xfrm>
          <a:prstGeom prst="rect">
            <a:avLst/>
          </a:prstGeom>
        </p:spPr>
        <p:txBody>
          <a:bodyPr wrap="square" lIns="0" tIns="0" rIns="0" bIns="0" rtlCol="0">
            <a:noAutofit/>
          </a:bodyPr>
          <a:lstStyle/>
          <a:p>
            <a:pPr marL="12700">
              <a:lnSpc>
                <a:spcPts val="1725"/>
              </a:lnSpc>
              <a:spcBef>
                <a:spcPts val="86"/>
              </a:spcBef>
            </a:pPr>
            <a:r>
              <a:rPr sz="2400" spc="4" baseline="3413" dirty="0">
                <a:latin typeface="Calibri"/>
                <a:cs typeface="Calibri"/>
              </a:rPr>
              <a:t>f</a:t>
            </a:r>
            <a:r>
              <a:rPr sz="2400" baseline="3413" dirty="0">
                <a:latin typeface="Calibri"/>
                <a:cs typeface="Calibri"/>
              </a:rPr>
              <a:t>ue</a:t>
            </a:r>
            <a:endParaRPr sz="1600">
              <a:latin typeface="Calibri"/>
              <a:cs typeface="Calibri"/>
            </a:endParaRPr>
          </a:p>
        </p:txBody>
      </p:sp>
      <p:sp>
        <p:nvSpPr>
          <p:cNvPr id="9" name="object 9"/>
          <p:cNvSpPr txBox="1"/>
          <p:nvPr/>
        </p:nvSpPr>
        <p:spPr>
          <a:xfrm>
            <a:off x="3915538" y="1759203"/>
            <a:ext cx="1288457" cy="228092"/>
          </a:xfrm>
          <a:prstGeom prst="rect">
            <a:avLst/>
          </a:prstGeom>
        </p:spPr>
        <p:txBody>
          <a:bodyPr wrap="square" lIns="0" tIns="0" rIns="0" bIns="0" rtlCol="0">
            <a:noAutofit/>
          </a:bodyPr>
          <a:lstStyle/>
          <a:p>
            <a:pPr marL="12700">
              <a:lnSpc>
                <a:spcPts val="1725"/>
              </a:lnSpc>
              <a:spcBef>
                <a:spcPts val="86"/>
              </a:spcBef>
            </a:pPr>
            <a:r>
              <a:rPr sz="2400" baseline="3413" dirty="0">
                <a:latin typeface="Calibri"/>
                <a:cs typeface="Calibri"/>
              </a:rPr>
              <a:t>u</a:t>
            </a:r>
            <a:r>
              <a:rPr sz="2400" spc="4" baseline="3413" dirty="0">
                <a:latin typeface="Calibri"/>
                <a:cs typeface="Calibri"/>
              </a:rPr>
              <a:t>ti</a:t>
            </a:r>
            <a:r>
              <a:rPr sz="2400" spc="-4" baseline="3413" dirty="0">
                <a:latin typeface="Calibri"/>
                <a:cs typeface="Calibri"/>
              </a:rPr>
              <a:t>l</a:t>
            </a:r>
            <a:r>
              <a:rPr sz="2400" spc="4" baseline="3413" dirty="0">
                <a:latin typeface="Calibri"/>
                <a:cs typeface="Calibri"/>
              </a:rPr>
              <a:t>i</a:t>
            </a:r>
            <a:r>
              <a:rPr sz="2400" spc="-29" baseline="3413" dirty="0">
                <a:latin typeface="Calibri"/>
                <a:cs typeface="Calibri"/>
              </a:rPr>
              <a:t>z</a:t>
            </a:r>
            <a:r>
              <a:rPr sz="2400" baseline="3413" dirty="0">
                <a:latin typeface="Calibri"/>
                <a:cs typeface="Calibri"/>
              </a:rPr>
              <a:t>a</a:t>
            </a:r>
            <a:r>
              <a:rPr sz="2400" spc="4" baseline="3413" dirty="0">
                <a:latin typeface="Calibri"/>
                <a:cs typeface="Calibri"/>
              </a:rPr>
              <a:t>d</a:t>
            </a:r>
            <a:r>
              <a:rPr sz="2400" baseline="3413" dirty="0">
                <a:latin typeface="Calibri"/>
                <a:cs typeface="Calibri"/>
              </a:rPr>
              <a:t>o   </a:t>
            </a:r>
            <a:r>
              <a:rPr sz="2400" spc="325" baseline="3413" dirty="0">
                <a:latin typeface="Calibri"/>
                <a:cs typeface="Calibri"/>
              </a:rPr>
              <a:t> </a:t>
            </a:r>
            <a:r>
              <a:rPr sz="2400" spc="-14" baseline="3413" dirty="0">
                <a:latin typeface="Calibri"/>
                <a:cs typeface="Calibri"/>
              </a:rPr>
              <a:t>c</a:t>
            </a:r>
            <a:r>
              <a:rPr sz="2400" spc="9" baseline="3413" dirty="0">
                <a:latin typeface="Calibri"/>
                <a:cs typeface="Calibri"/>
              </a:rPr>
              <a:t>o</a:t>
            </a:r>
            <a:r>
              <a:rPr sz="2400" baseline="3413" dirty="0">
                <a:latin typeface="Calibri"/>
                <a:cs typeface="Calibri"/>
              </a:rPr>
              <a:t>n</a:t>
            </a:r>
            <a:endParaRPr sz="1600">
              <a:latin typeface="Calibri"/>
              <a:cs typeface="Calibri"/>
            </a:endParaRPr>
          </a:p>
        </p:txBody>
      </p:sp>
      <p:sp>
        <p:nvSpPr>
          <p:cNvPr id="8" name="object 8"/>
          <p:cNvSpPr txBox="1"/>
          <p:nvPr/>
        </p:nvSpPr>
        <p:spPr>
          <a:xfrm>
            <a:off x="5380102" y="1759203"/>
            <a:ext cx="452079" cy="228092"/>
          </a:xfrm>
          <a:prstGeom prst="rect">
            <a:avLst/>
          </a:prstGeom>
        </p:spPr>
        <p:txBody>
          <a:bodyPr wrap="square" lIns="0" tIns="0" rIns="0" bIns="0" rtlCol="0">
            <a:noAutofit/>
          </a:bodyPr>
          <a:lstStyle/>
          <a:p>
            <a:pPr marL="12700">
              <a:lnSpc>
                <a:spcPts val="1725"/>
              </a:lnSpc>
              <a:spcBef>
                <a:spcPts val="86"/>
              </a:spcBef>
            </a:pPr>
            <a:r>
              <a:rPr sz="2400" spc="4" baseline="3413" dirty="0">
                <a:latin typeface="Calibri"/>
                <a:cs typeface="Calibri"/>
              </a:rPr>
              <a:t>fi</a:t>
            </a:r>
            <a:r>
              <a:rPr sz="2400" baseline="3413" dirty="0">
                <a:latin typeface="Calibri"/>
                <a:cs typeface="Calibri"/>
              </a:rPr>
              <a:t>nes</a:t>
            </a:r>
            <a:endParaRPr sz="1600">
              <a:latin typeface="Calibri"/>
              <a:cs typeface="Calibri"/>
            </a:endParaRPr>
          </a:p>
        </p:txBody>
      </p:sp>
      <p:sp>
        <p:nvSpPr>
          <p:cNvPr id="7" name="object 7"/>
          <p:cNvSpPr txBox="1"/>
          <p:nvPr/>
        </p:nvSpPr>
        <p:spPr>
          <a:xfrm>
            <a:off x="2098650" y="2280411"/>
            <a:ext cx="1735837" cy="228092"/>
          </a:xfrm>
          <a:prstGeom prst="rect">
            <a:avLst/>
          </a:prstGeom>
        </p:spPr>
        <p:txBody>
          <a:bodyPr wrap="square" lIns="0" tIns="0" rIns="0" bIns="0" rtlCol="0">
            <a:noAutofit/>
          </a:bodyPr>
          <a:lstStyle/>
          <a:p>
            <a:pPr marL="12700">
              <a:lnSpc>
                <a:spcPts val="1725"/>
              </a:lnSpc>
              <a:spcBef>
                <a:spcPts val="86"/>
              </a:spcBef>
            </a:pPr>
            <a:r>
              <a:rPr sz="2400" spc="-14" baseline="3413" dirty="0">
                <a:latin typeface="Calibri"/>
                <a:cs typeface="Calibri"/>
              </a:rPr>
              <a:t>r</a:t>
            </a:r>
            <a:r>
              <a:rPr sz="2400" baseline="3413" dirty="0">
                <a:latin typeface="Calibri"/>
                <a:cs typeface="Calibri"/>
              </a:rPr>
              <a:t>omanos, </a:t>
            </a:r>
            <a:r>
              <a:rPr sz="2400" spc="245" baseline="3413" dirty="0">
                <a:latin typeface="Calibri"/>
                <a:cs typeface="Calibri"/>
              </a:rPr>
              <a:t> </a:t>
            </a:r>
            <a:r>
              <a:rPr sz="2400" spc="14" baseline="3413" dirty="0">
                <a:latin typeface="Calibri"/>
                <a:cs typeface="Calibri"/>
              </a:rPr>
              <a:t>á</a:t>
            </a:r>
            <a:r>
              <a:rPr sz="2400" spc="-39" baseline="3413" dirty="0">
                <a:latin typeface="Calibri"/>
                <a:cs typeface="Calibri"/>
              </a:rPr>
              <a:t>r</a:t>
            </a:r>
            <a:r>
              <a:rPr sz="2400" baseline="3413" dirty="0">
                <a:latin typeface="Calibri"/>
                <a:cs typeface="Calibri"/>
              </a:rPr>
              <a:t>a</a:t>
            </a:r>
            <a:r>
              <a:rPr sz="2400" spc="4" baseline="3413" dirty="0">
                <a:latin typeface="Calibri"/>
                <a:cs typeface="Calibri"/>
              </a:rPr>
              <a:t>b</a:t>
            </a:r>
            <a:r>
              <a:rPr sz="2400" baseline="3413" dirty="0">
                <a:latin typeface="Calibri"/>
                <a:cs typeface="Calibri"/>
              </a:rPr>
              <a:t>es </a:t>
            </a:r>
            <a:r>
              <a:rPr sz="2400" spc="268" baseline="3413" dirty="0">
                <a:latin typeface="Calibri"/>
                <a:cs typeface="Calibri"/>
              </a:rPr>
              <a:t> </a:t>
            </a:r>
            <a:r>
              <a:rPr sz="2400" baseline="3413" dirty="0">
                <a:latin typeface="Calibri"/>
                <a:cs typeface="Calibri"/>
              </a:rPr>
              <a:t>y</a:t>
            </a:r>
            <a:endParaRPr sz="1600">
              <a:latin typeface="Calibri"/>
              <a:cs typeface="Calibri"/>
            </a:endParaRPr>
          </a:p>
        </p:txBody>
      </p:sp>
      <p:sp>
        <p:nvSpPr>
          <p:cNvPr id="6" name="object 6"/>
          <p:cNvSpPr txBox="1"/>
          <p:nvPr/>
        </p:nvSpPr>
        <p:spPr>
          <a:xfrm>
            <a:off x="3907918" y="2280411"/>
            <a:ext cx="1924903" cy="228092"/>
          </a:xfrm>
          <a:prstGeom prst="rect">
            <a:avLst/>
          </a:prstGeom>
        </p:spPr>
        <p:txBody>
          <a:bodyPr wrap="square" lIns="0" tIns="0" rIns="0" bIns="0" rtlCol="0">
            <a:noAutofit/>
          </a:bodyPr>
          <a:lstStyle/>
          <a:p>
            <a:pPr marL="12700">
              <a:lnSpc>
                <a:spcPts val="1725"/>
              </a:lnSpc>
              <a:spcBef>
                <a:spcPts val="86"/>
              </a:spcBef>
            </a:pPr>
            <a:r>
              <a:rPr sz="2400" spc="9" baseline="3413" dirty="0">
                <a:latin typeface="Calibri"/>
                <a:cs typeface="Calibri"/>
              </a:rPr>
              <a:t>pe</a:t>
            </a:r>
            <a:r>
              <a:rPr sz="2400" spc="-4" baseline="3413" dirty="0">
                <a:latin typeface="Calibri"/>
                <a:cs typeface="Calibri"/>
              </a:rPr>
              <a:t>r</a:t>
            </a:r>
            <a:r>
              <a:rPr sz="2400" baseline="3413" dirty="0">
                <a:latin typeface="Calibri"/>
                <a:cs typeface="Calibri"/>
              </a:rPr>
              <a:t>u</a:t>
            </a:r>
            <a:r>
              <a:rPr sz="2400" spc="4" baseline="3413" dirty="0">
                <a:latin typeface="Calibri"/>
                <a:cs typeface="Calibri"/>
              </a:rPr>
              <a:t>a</a:t>
            </a:r>
            <a:r>
              <a:rPr sz="2400" baseline="3413" dirty="0">
                <a:latin typeface="Calibri"/>
                <a:cs typeface="Calibri"/>
              </a:rPr>
              <a:t>nos, </a:t>
            </a:r>
            <a:r>
              <a:rPr sz="2400" spc="246" baseline="3413" dirty="0">
                <a:latin typeface="Calibri"/>
                <a:cs typeface="Calibri"/>
              </a:rPr>
              <a:t> </a:t>
            </a:r>
            <a:r>
              <a:rPr sz="2400" baseline="3413" dirty="0">
                <a:latin typeface="Calibri"/>
                <a:cs typeface="Calibri"/>
              </a:rPr>
              <a:t>p</a:t>
            </a:r>
            <a:r>
              <a:rPr sz="2400" spc="9" baseline="3413" dirty="0">
                <a:latin typeface="Calibri"/>
                <a:cs typeface="Calibri"/>
              </a:rPr>
              <a:t>o</a:t>
            </a:r>
            <a:r>
              <a:rPr sz="2400" spc="-29" baseline="3413" dirty="0">
                <a:latin typeface="Calibri"/>
                <a:cs typeface="Calibri"/>
              </a:rPr>
              <a:t>r</a:t>
            </a:r>
            <a:r>
              <a:rPr sz="2400" baseline="3413" dirty="0">
                <a:latin typeface="Calibri"/>
                <a:cs typeface="Calibri"/>
              </a:rPr>
              <a:t>que </a:t>
            </a:r>
            <a:r>
              <a:rPr sz="2400" spc="269" baseline="3413" dirty="0">
                <a:latin typeface="Calibri"/>
                <a:cs typeface="Calibri"/>
              </a:rPr>
              <a:t> </a:t>
            </a:r>
            <a:r>
              <a:rPr sz="2400" spc="9" baseline="3413" dirty="0">
                <a:latin typeface="Calibri"/>
                <a:cs typeface="Calibri"/>
              </a:rPr>
              <a:t>se</a:t>
            </a:r>
            <a:endParaRPr sz="1600">
              <a:latin typeface="Calibri"/>
              <a:cs typeface="Calibri"/>
            </a:endParaRPr>
          </a:p>
        </p:txBody>
      </p:sp>
      <p:sp>
        <p:nvSpPr>
          <p:cNvPr id="5" name="object 5"/>
          <p:cNvSpPr txBox="1"/>
          <p:nvPr/>
        </p:nvSpPr>
        <p:spPr>
          <a:xfrm>
            <a:off x="2098649" y="2801391"/>
            <a:ext cx="3732556" cy="228396"/>
          </a:xfrm>
          <a:prstGeom prst="rect">
            <a:avLst/>
          </a:prstGeom>
        </p:spPr>
        <p:txBody>
          <a:bodyPr wrap="square" lIns="0" tIns="0" rIns="0" bIns="0" rtlCol="0">
            <a:noAutofit/>
          </a:bodyPr>
          <a:lstStyle/>
          <a:p>
            <a:pPr marL="12700">
              <a:lnSpc>
                <a:spcPts val="1730"/>
              </a:lnSpc>
              <a:spcBef>
                <a:spcPts val="86"/>
              </a:spcBef>
            </a:pPr>
            <a:r>
              <a:rPr sz="2400" baseline="3413" dirty="0">
                <a:latin typeface="Calibri"/>
                <a:cs typeface="Calibri"/>
              </a:rPr>
              <a:t>sin</a:t>
            </a:r>
            <a:r>
              <a:rPr sz="2400" spc="-3" baseline="3413" dirty="0">
                <a:latin typeface="Calibri"/>
                <a:cs typeface="Calibri"/>
              </a:rPr>
              <a:t> </a:t>
            </a:r>
            <a:r>
              <a:rPr sz="2400" baseline="3413" dirty="0">
                <a:latin typeface="Calibri"/>
                <a:cs typeface="Calibri"/>
              </a:rPr>
              <a:t>e</a:t>
            </a:r>
            <a:r>
              <a:rPr sz="2400" spc="-9" baseline="3413" dirty="0">
                <a:latin typeface="Calibri"/>
                <a:cs typeface="Calibri"/>
              </a:rPr>
              <a:t>m</a:t>
            </a:r>
            <a:r>
              <a:rPr sz="2400" baseline="3413" dirty="0">
                <a:latin typeface="Calibri"/>
                <a:cs typeface="Calibri"/>
              </a:rPr>
              <a:t>ba</a:t>
            </a:r>
            <a:r>
              <a:rPr sz="2400" spc="-25" baseline="3413" dirty="0">
                <a:latin typeface="Calibri"/>
                <a:cs typeface="Calibri"/>
              </a:rPr>
              <a:t>r</a:t>
            </a:r>
            <a:r>
              <a:rPr sz="2400" spc="-9" baseline="3413" dirty="0">
                <a:latin typeface="Calibri"/>
                <a:cs typeface="Calibri"/>
              </a:rPr>
              <a:t>g</a:t>
            </a:r>
            <a:r>
              <a:rPr sz="2400" spc="-25" baseline="3413" dirty="0">
                <a:latin typeface="Calibri"/>
                <a:cs typeface="Calibri"/>
              </a:rPr>
              <a:t>o</a:t>
            </a:r>
            <a:r>
              <a:rPr sz="2400" baseline="3413" dirty="0">
                <a:latin typeface="Calibri"/>
                <a:cs typeface="Calibri"/>
              </a:rPr>
              <a:t>,</a:t>
            </a:r>
            <a:r>
              <a:rPr sz="2400" spc="-20" baseline="3413" dirty="0">
                <a:latin typeface="Calibri"/>
                <a:cs typeface="Calibri"/>
              </a:rPr>
              <a:t> </a:t>
            </a:r>
            <a:r>
              <a:rPr sz="2400" spc="-19" baseline="3413" dirty="0">
                <a:latin typeface="Calibri"/>
                <a:cs typeface="Calibri"/>
              </a:rPr>
              <a:t>t</a:t>
            </a:r>
            <a:r>
              <a:rPr sz="2400" baseline="3413" dirty="0">
                <a:latin typeface="Calibri"/>
                <a:cs typeface="Calibri"/>
              </a:rPr>
              <a:t>ambién</a:t>
            </a:r>
            <a:r>
              <a:rPr sz="2400" spc="-38" baseline="3413" dirty="0">
                <a:latin typeface="Calibri"/>
                <a:cs typeface="Calibri"/>
              </a:rPr>
              <a:t> </a:t>
            </a:r>
            <a:r>
              <a:rPr sz="2400" baseline="3413" dirty="0">
                <a:latin typeface="Calibri"/>
                <a:cs typeface="Calibri"/>
              </a:rPr>
              <a:t>e</a:t>
            </a:r>
            <a:r>
              <a:rPr sz="2400" spc="-44" baseline="3413" dirty="0">
                <a:latin typeface="Calibri"/>
                <a:cs typeface="Calibri"/>
              </a:rPr>
              <a:t>r</a:t>
            </a:r>
            <a:r>
              <a:rPr sz="2400" baseline="3413" dirty="0">
                <a:latin typeface="Calibri"/>
                <a:cs typeface="Calibri"/>
              </a:rPr>
              <a:t>a</a:t>
            </a:r>
            <a:r>
              <a:rPr sz="2400" spc="7" baseline="3413" dirty="0">
                <a:latin typeface="Calibri"/>
                <a:cs typeface="Calibri"/>
              </a:rPr>
              <a:t> </a:t>
            </a:r>
            <a:r>
              <a:rPr sz="2400" baseline="3413" dirty="0">
                <a:latin typeface="Calibri"/>
                <a:cs typeface="Calibri"/>
              </a:rPr>
              <a:t>c</a:t>
            </a:r>
            <a:r>
              <a:rPr sz="2400" spc="-4" baseline="3413" dirty="0">
                <a:latin typeface="Calibri"/>
                <a:cs typeface="Calibri"/>
              </a:rPr>
              <a:t>o</a:t>
            </a:r>
            <a:r>
              <a:rPr sz="2400" baseline="3413" dirty="0">
                <a:latin typeface="Calibri"/>
                <a:cs typeface="Calibri"/>
              </a:rPr>
              <a:t>n</a:t>
            </a:r>
            <a:r>
              <a:rPr sz="2400" spc="9" baseline="3413" dirty="0">
                <a:latin typeface="Calibri"/>
                <a:cs typeface="Calibri"/>
              </a:rPr>
              <a:t>o</a:t>
            </a:r>
            <a:r>
              <a:rPr sz="2400" baseline="3413" dirty="0">
                <a:latin typeface="Calibri"/>
                <a:cs typeface="Calibri"/>
              </a:rPr>
              <a:t>cido</a:t>
            </a:r>
            <a:r>
              <a:rPr sz="2400" spc="-6" baseline="3413" dirty="0">
                <a:latin typeface="Calibri"/>
                <a:cs typeface="Calibri"/>
              </a:rPr>
              <a:t> </a:t>
            </a:r>
            <a:r>
              <a:rPr sz="2400" baseline="3413" dirty="0">
                <a:latin typeface="Calibri"/>
                <a:cs typeface="Calibri"/>
              </a:rPr>
              <a:t>c</a:t>
            </a:r>
            <a:r>
              <a:rPr sz="2400" spc="-4" baseline="3413" dirty="0">
                <a:latin typeface="Calibri"/>
                <a:cs typeface="Calibri"/>
              </a:rPr>
              <a:t>o</a:t>
            </a:r>
            <a:r>
              <a:rPr sz="2400" spc="4" baseline="3413" dirty="0">
                <a:latin typeface="Calibri"/>
                <a:cs typeface="Calibri"/>
              </a:rPr>
              <a:t>m</a:t>
            </a:r>
            <a:r>
              <a:rPr sz="2400" baseline="3413" dirty="0">
                <a:latin typeface="Calibri"/>
                <a:cs typeface="Calibri"/>
              </a:rPr>
              <a:t>o</a:t>
            </a:r>
            <a:r>
              <a:rPr sz="2400" spc="1" baseline="3413" dirty="0">
                <a:latin typeface="Calibri"/>
                <a:cs typeface="Calibri"/>
              </a:rPr>
              <a:t> </a:t>
            </a:r>
            <a:r>
              <a:rPr sz="2400" baseline="3413" dirty="0">
                <a:latin typeface="Calibri"/>
                <a:cs typeface="Calibri"/>
              </a:rPr>
              <a:t>un</a:t>
            </a:r>
            <a:endParaRPr sz="1600">
              <a:latin typeface="Calibri"/>
              <a:cs typeface="Calibri"/>
            </a:endParaRPr>
          </a:p>
        </p:txBody>
      </p:sp>
      <p:sp>
        <p:nvSpPr>
          <p:cNvPr id="3" name="object 3"/>
          <p:cNvSpPr txBox="1"/>
          <p:nvPr/>
        </p:nvSpPr>
        <p:spPr>
          <a:xfrm>
            <a:off x="1847088" y="1420369"/>
            <a:ext cx="4032504" cy="1937003"/>
          </a:xfrm>
          <a:prstGeom prst="rect">
            <a:avLst/>
          </a:prstGeom>
        </p:spPr>
        <p:txBody>
          <a:bodyPr wrap="square" lIns="0" tIns="0" rIns="0" bIns="0" rtlCol="0">
            <a:noAutofit/>
          </a:bodyPr>
          <a:lstStyle/>
          <a:p>
            <a:pPr marL="264261" marR="49566" indent="-172211" algn="just">
              <a:lnSpc>
                <a:spcPts val="1953"/>
              </a:lnSpc>
              <a:spcBef>
                <a:spcPts val="375"/>
              </a:spcBef>
            </a:pPr>
            <a:r>
              <a:rPr sz="1600" b="1" spc="-119" dirty="0">
                <a:solidFill>
                  <a:srgbClr val="FF0000"/>
                </a:solidFill>
                <a:latin typeface="Calibri"/>
                <a:cs typeface="Calibri"/>
              </a:rPr>
              <a:t>T</a:t>
            </a:r>
            <a:r>
              <a:rPr sz="1600" b="1" dirty="0">
                <a:solidFill>
                  <a:srgbClr val="FF0000"/>
                </a:solidFill>
                <a:latin typeface="Calibri"/>
                <a:cs typeface="Calibri"/>
              </a:rPr>
              <a:t>AMB</a:t>
            </a:r>
            <a:r>
              <a:rPr sz="1600" b="1" spc="-4" dirty="0">
                <a:solidFill>
                  <a:srgbClr val="FF0000"/>
                </a:solidFill>
                <a:latin typeface="Calibri"/>
                <a:cs typeface="Calibri"/>
              </a:rPr>
              <a:t>I</a:t>
            </a:r>
            <a:r>
              <a:rPr sz="1600" b="1" dirty="0">
                <a:solidFill>
                  <a:srgbClr val="FF0000"/>
                </a:solidFill>
                <a:latin typeface="Calibri"/>
                <a:cs typeface="Calibri"/>
              </a:rPr>
              <a:t>ÉN</a:t>
            </a:r>
            <a:r>
              <a:rPr sz="1600" b="1" spc="-44" dirty="0">
                <a:solidFill>
                  <a:srgbClr val="FF0000"/>
                </a:solidFill>
                <a:latin typeface="Calibri"/>
                <a:cs typeface="Calibri"/>
              </a:rPr>
              <a:t> </a:t>
            </a:r>
            <a:r>
              <a:rPr sz="1600" b="1" spc="-25" dirty="0">
                <a:solidFill>
                  <a:srgbClr val="FF0000"/>
                </a:solidFill>
                <a:latin typeface="Calibri"/>
                <a:cs typeface="Calibri"/>
              </a:rPr>
              <a:t>L</a:t>
            </a:r>
            <a:r>
              <a:rPr sz="1600" b="1" dirty="0">
                <a:solidFill>
                  <a:srgbClr val="FF0000"/>
                </a:solidFill>
                <a:latin typeface="Calibri"/>
                <a:cs typeface="Calibri"/>
              </a:rPr>
              <a:t>OS</a:t>
            </a:r>
            <a:r>
              <a:rPr sz="1600" b="1" spc="-8" dirty="0">
                <a:solidFill>
                  <a:srgbClr val="FF0000"/>
                </a:solidFill>
                <a:latin typeface="Calibri"/>
                <a:cs typeface="Calibri"/>
              </a:rPr>
              <a:t> </a:t>
            </a:r>
            <a:r>
              <a:rPr sz="1600" b="1" dirty="0">
                <a:solidFill>
                  <a:srgbClr val="FF0000"/>
                </a:solidFill>
                <a:latin typeface="Calibri"/>
                <a:cs typeface="Calibri"/>
              </a:rPr>
              <a:t>GR</a:t>
            </a:r>
            <a:r>
              <a:rPr sz="1600" b="1" spc="-4" dirty="0">
                <a:solidFill>
                  <a:srgbClr val="FF0000"/>
                </a:solidFill>
                <a:latin typeface="Calibri"/>
                <a:cs typeface="Calibri"/>
              </a:rPr>
              <a:t>I</a:t>
            </a:r>
            <a:r>
              <a:rPr sz="1600" b="1" spc="-25" dirty="0">
                <a:solidFill>
                  <a:srgbClr val="FF0000"/>
                </a:solidFill>
                <a:latin typeface="Calibri"/>
                <a:cs typeface="Calibri"/>
              </a:rPr>
              <a:t>E</a:t>
            </a:r>
            <a:r>
              <a:rPr sz="1600" b="1" dirty="0">
                <a:solidFill>
                  <a:srgbClr val="FF0000"/>
                </a:solidFill>
                <a:latin typeface="Calibri"/>
                <a:cs typeface="Calibri"/>
              </a:rPr>
              <a:t>GOS,</a:t>
            </a:r>
            <a:r>
              <a:rPr sz="1600" b="1" spc="-2" dirty="0">
                <a:solidFill>
                  <a:srgbClr val="FF0000"/>
                </a:solidFill>
                <a:latin typeface="Calibri"/>
                <a:cs typeface="Calibri"/>
              </a:rPr>
              <a:t> </a:t>
            </a:r>
            <a:r>
              <a:rPr sz="1600" b="1" dirty="0">
                <a:solidFill>
                  <a:srgbClr val="FF0000"/>
                </a:solidFill>
                <a:latin typeface="Calibri"/>
                <a:cs typeface="Calibri"/>
              </a:rPr>
              <a:t>ÁR</a:t>
            </a:r>
            <a:r>
              <a:rPr sz="1600" b="1" spc="4" dirty="0">
                <a:solidFill>
                  <a:srgbClr val="FF0000"/>
                </a:solidFill>
                <a:latin typeface="Calibri"/>
                <a:cs typeface="Calibri"/>
              </a:rPr>
              <a:t>A</a:t>
            </a:r>
            <a:r>
              <a:rPr sz="1600" b="1" dirty="0">
                <a:solidFill>
                  <a:srgbClr val="FF0000"/>
                </a:solidFill>
                <a:latin typeface="Calibri"/>
                <a:cs typeface="Calibri"/>
              </a:rPr>
              <a:t>B</a:t>
            </a:r>
            <a:r>
              <a:rPr sz="1600" b="1" spc="-4" dirty="0">
                <a:solidFill>
                  <a:srgbClr val="FF0000"/>
                </a:solidFill>
                <a:latin typeface="Calibri"/>
                <a:cs typeface="Calibri"/>
              </a:rPr>
              <a:t>E</a:t>
            </a:r>
            <a:r>
              <a:rPr sz="1600" b="1" dirty="0">
                <a:solidFill>
                  <a:srgbClr val="FF0000"/>
                </a:solidFill>
                <a:latin typeface="Calibri"/>
                <a:cs typeface="Calibri"/>
              </a:rPr>
              <a:t>S,</a:t>
            </a:r>
            <a:r>
              <a:rPr sz="1600" b="1" spc="4" dirty="0">
                <a:solidFill>
                  <a:srgbClr val="FF0000"/>
                </a:solidFill>
                <a:latin typeface="Calibri"/>
                <a:cs typeface="Calibri"/>
              </a:rPr>
              <a:t> </a:t>
            </a:r>
            <a:r>
              <a:rPr sz="1600" b="1" dirty="0">
                <a:solidFill>
                  <a:srgbClr val="FF0000"/>
                </a:solidFill>
                <a:latin typeface="Calibri"/>
                <a:cs typeface="Calibri"/>
              </a:rPr>
              <a:t>PER</a:t>
            </a:r>
            <a:r>
              <a:rPr sz="1600" b="1" spc="-44" dirty="0">
                <a:solidFill>
                  <a:srgbClr val="FF0000"/>
                </a:solidFill>
                <a:latin typeface="Calibri"/>
                <a:cs typeface="Calibri"/>
              </a:rPr>
              <a:t>U</a:t>
            </a:r>
            <a:r>
              <a:rPr sz="1600" b="1" dirty="0">
                <a:solidFill>
                  <a:srgbClr val="FF0000"/>
                </a:solidFill>
                <a:latin typeface="Calibri"/>
                <a:cs typeface="Calibri"/>
              </a:rPr>
              <a:t>A</a:t>
            </a:r>
            <a:r>
              <a:rPr sz="1600" b="1" spc="4" dirty="0">
                <a:solidFill>
                  <a:srgbClr val="FF0000"/>
                </a:solidFill>
                <a:latin typeface="Calibri"/>
                <a:cs typeface="Calibri"/>
              </a:rPr>
              <a:t>N</a:t>
            </a:r>
            <a:r>
              <a:rPr sz="1600" b="1" dirty="0">
                <a:solidFill>
                  <a:srgbClr val="FF0000"/>
                </a:solidFill>
                <a:latin typeface="Calibri"/>
                <a:cs typeface="Calibri"/>
              </a:rPr>
              <a:t>OS. </a:t>
            </a:r>
            <a:endParaRPr sz="1600">
              <a:latin typeface="Calibri"/>
              <a:cs typeface="Calibri"/>
            </a:endParaRPr>
          </a:p>
          <a:p>
            <a:pPr marL="264261" marR="49566" algn="just">
              <a:lnSpc>
                <a:spcPts val="1953"/>
              </a:lnSpc>
              <a:spcBef>
                <a:spcPts val="2158"/>
              </a:spcBef>
            </a:pPr>
            <a:r>
              <a:rPr sz="1600" spc="-4" dirty="0">
                <a:latin typeface="Calibri"/>
                <a:cs typeface="Calibri"/>
              </a:rPr>
              <a:t>t</a:t>
            </a:r>
            <a:r>
              <a:rPr sz="1600" dirty="0">
                <a:latin typeface="Calibri"/>
                <a:cs typeface="Calibri"/>
              </a:rPr>
              <a:t>e</a:t>
            </a:r>
            <a:r>
              <a:rPr sz="1600" spc="-39" dirty="0">
                <a:latin typeface="Calibri"/>
                <a:cs typeface="Calibri"/>
              </a:rPr>
              <a:t>r</a:t>
            </a:r>
            <a:r>
              <a:rPr sz="1600" dirty="0">
                <a:latin typeface="Calibri"/>
                <a:cs typeface="Calibri"/>
              </a:rPr>
              <a:t>a</a:t>
            </a:r>
            <a:r>
              <a:rPr sz="1600" spc="4" dirty="0">
                <a:latin typeface="Calibri"/>
                <a:cs typeface="Calibri"/>
              </a:rPr>
              <a:t>p</a:t>
            </a:r>
            <a:r>
              <a:rPr sz="1600" dirty="0">
                <a:latin typeface="Calibri"/>
                <a:cs typeface="Calibri"/>
              </a:rPr>
              <a:t>éut</a:t>
            </a:r>
            <a:r>
              <a:rPr sz="1600" spc="9" dirty="0">
                <a:latin typeface="Calibri"/>
                <a:cs typeface="Calibri"/>
              </a:rPr>
              <a:t>i</a:t>
            </a:r>
            <a:r>
              <a:rPr sz="1600" spc="-14" dirty="0">
                <a:latin typeface="Calibri"/>
                <a:cs typeface="Calibri"/>
              </a:rPr>
              <a:t>c</a:t>
            </a:r>
            <a:r>
              <a:rPr sz="1600" dirty="0">
                <a:latin typeface="Calibri"/>
                <a:cs typeface="Calibri"/>
              </a:rPr>
              <a:t>os</a:t>
            </a:r>
            <a:r>
              <a:rPr sz="1600" spc="330" dirty="0">
                <a:latin typeface="Calibri"/>
                <a:cs typeface="Calibri"/>
              </a:rPr>
              <a:t> </a:t>
            </a:r>
            <a:r>
              <a:rPr sz="1600" spc="9" dirty="0">
                <a:latin typeface="Calibri"/>
                <a:cs typeface="Calibri"/>
              </a:rPr>
              <a:t>po</a:t>
            </a:r>
            <a:r>
              <a:rPr sz="1600" dirty="0">
                <a:latin typeface="Calibri"/>
                <a:cs typeface="Calibri"/>
              </a:rPr>
              <a:t>r </a:t>
            </a:r>
            <a:r>
              <a:rPr sz="1600" spc="37" dirty="0">
                <a:latin typeface="Calibri"/>
                <a:cs typeface="Calibri"/>
              </a:rPr>
              <a:t> </a:t>
            </a:r>
            <a:r>
              <a:rPr sz="1600" spc="4" dirty="0">
                <a:latin typeface="Calibri"/>
                <a:cs typeface="Calibri"/>
              </a:rPr>
              <a:t>l</a:t>
            </a:r>
            <a:r>
              <a:rPr sz="1600" dirty="0">
                <a:latin typeface="Calibri"/>
                <a:cs typeface="Calibri"/>
              </a:rPr>
              <a:t>os </a:t>
            </a:r>
            <a:r>
              <a:rPr sz="1600" spc="26" dirty="0">
                <a:latin typeface="Calibri"/>
                <a:cs typeface="Calibri"/>
              </a:rPr>
              <a:t> </a:t>
            </a:r>
            <a:r>
              <a:rPr sz="1600" dirty="0">
                <a:latin typeface="Calibri"/>
                <a:cs typeface="Calibri"/>
              </a:rPr>
              <a:t>a</a:t>
            </a:r>
            <a:r>
              <a:rPr sz="1600" spc="-4" dirty="0">
                <a:latin typeface="Calibri"/>
                <a:cs typeface="Calibri"/>
              </a:rPr>
              <a:t>nt</a:t>
            </a:r>
            <a:r>
              <a:rPr sz="1600" spc="4" dirty="0">
                <a:latin typeface="Calibri"/>
                <a:cs typeface="Calibri"/>
              </a:rPr>
              <a:t>i</a:t>
            </a:r>
            <a:r>
              <a:rPr sz="1600" dirty="0">
                <a:latin typeface="Calibri"/>
                <a:cs typeface="Calibri"/>
              </a:rPr>
              <a:t>g</a:t>
            </a:r>
            <a:r>
              <a:rPr sz="1600" spc="4" dirty="0">
                <a:latin typeface="Calibri"/>
                <a:cs typeface="Calibri"/>
              </a:rPr>
              <a:t>u</a:t>
            </a:r>
            <a:r>
              <a:rPr sz="1600" dirty="0">
                <a:latin typeface="Calibri"/>
                <a:cs typeface="Calibri"/>
              </a:rPr>
              <a:t>os  grie</a:t>
            </a:r>
            <a:r>
              <a:rPr sz="1600" spc="-4" dirty="0">
                <a:latin typeface="Calibri"/>
                <a:cs typeface="Calibri"/>
              </a:rPr>
              <a:t>g</a:t>
            </a:r>
            <a:r>
              <a:rPr sz="1600" dirty="0">
                <a:latin typeface="Calibri"/>
                <a:cs typeface="Calibri"/>
              </a:rPr>
              <a:t>os, </a:t>
            </a:r>
            <a:endParaRPr sz="1600">
              <a:latin typeface="Calibri"/>
              <a:cs typeface="Calibri"/>
            </a:endParaRPr>
          </a:p>
          <a:p>
            <a:pPr marL="264261" marR="49566" algn="just">
              <a:lnSpc>
                <a:spcPts val="1953"/>
              </a:lnSpc>
              <a:spcBef>
                <a:spcPts val="2158"/>
              </a:spcBef>
            </a:pPr>
            <a:r>
              <a:rPr sz="1600" dirty="0">
                <a:latin typeface="Calibri"/>
                <a:cs typeface="Calibri"/>
              </a:rPr>
              <a:t>pensó</a:t>
            </a:r>
            <a:r>
              <a:rPr sz="1600" spc="-4" dirty="0">
                <a:latin typeface="Calibri"/>
                <a:cs typeface="Calibri"/>
              </a:rPr>
              <a:t> </a:t>
            </a:r>
            <a:r>
              <a:rPr sz="1600" dirty="0">
                <a:latin typeface="Calibri"/>
                <a:cs typeface="Calibri"/>
              </a:rPr>
              <a:t>que</a:t>
            </a:r>
            <a:r>
              <a:rPr sz="1600" spc="5" dirty="0">
                <a:latin typeface="Calibri"/>
                <a:cs typeface="Calibri"/>
              </a:rPr>
              <a:t> </a:t>
            </a:r>
            <a:r>
              <a:rPr sz="1600" dirty="0">
                <a:latin typeface="Calibri"/>
                <a:cs typeface="Calibri"/>
              </a:rPr>
              <a:t>peque</a:t>
            </a:r>
            <a:r>
              <a:rPr sz="1600" spc="9" dirty="0">
                <a:latin typeface="Calibri"/>
                <a:cs typeface="Calibri"/>
              </a:rPr>
              <a:t>ñ</a:t>
            </a:r>
            <a:r>
              <a:rPr sz="1600" dirty="0">
                <a:latin typeface="Calibri"/>
                <a:cs typeface="Calibri"/>
              </a:rPr>
              <a:t>as</a:t>
            </a:r>
            <a:r>
              <a:rPr sz="1600" spc="-33" dirty="0">
                <a:latin typeface="Calibri"/>
                <a:cs typeface="Calibri"/>
              </a:rPr>
              <a:t> </a:t>
            </a:r>
            <a:r>
              <a:rPr sz="1600" dirty="0">
                <a:latin typeface="Calibri"/>
                <a:cs typeface="Calibri"/>
              </a:rPr>
              <a:t>dos</a:t>
            </a:r>
            <a:r>
              <a:rPr sz="1600" spc="4" dirty="0">
                <a:latin typeface="Calibri"/>
                <a:cs typeface="Calibri"/>
              </a:rPr>
              <a:t>i</a:t>
            </a:r>
            <a:r>
              <a:rPr sz="1600" dirty="0">
                <a:latin typeface="Calibri"/>
                <a:cs typeface="Calibri"/>
              </a:rPr>
              <a:t>s</a:t>
            </a:r>
            <a:r>
              <a:rPr sz="1600" spc="-8" dirty="0">
                <a:latin typeface="Calibri"/>
                <a:cs typeface="Calibri"/>
              </a:rPr>
              <a:t> </a:t>
            </a:r>
            <a:r>
              <a:rPr sz="1600" spc="9" dirty="0">
                <a:latin typeface="Calibri"/>
                <a:cs typeface="Calibri"/>
              </a:rPr>
              <a:t>m</a:t>
            </a:r>
            <a:r>
              <a:rPr sz="1600" dirty="0">
                <a:latin typeface="Calibri"/>
                <a:cs typeface="Calibri"/>
              </a:rPr>
              <a:t>e</a:t>
            </a:r>
            <a:r>
              <a:rPr sz="1600" spc="9" dirty="0">
                <a:latin typeface="Calibri"/>
                <a:cs typeface="Calibri"/>
              </a:rPr>
              <a:t>jo</a:t>
            </a:r>
            <a:r>
              <a:rPr sz="1600" spc="-39" dirty="0">
                <a:latin typeface="Calibri"/>
                <a:cs typeface="Calibri"/>
              </a:rPr>
              <a:t>r</a:t>
            </a:r>
            <a:r>
              <a:rPr sz="1600" dirty="0">
                <a:latin typeface="Calibri"/>
                <a:cs typeface="Calibri"/>
              </a:rPr>
              <a:t>a</a:t>
            </a:r>
            <a:r>
              <a:rPr sz="1600" spc="4" dirty="0">
                <a:latin typeface="Calibri"/>
                <a:cs typeface="Calibri"/>
              </a:rPr>
              <a:t>b</a:t>
            </a:r>
            <a:r>
              <a:rPr sz="1600" dirty="0">
                <a:latin typeface="Calibri"/>
                <a:cs typeface="Calibri"/>
              </a:rPr>
              <a:t>an</a:t>
            </a:r>
            <a:r>
              <a:rPr sz="1600" spc="-35" dirty="0">
                <a:latin typeface="Calibri"/>
                <a:cs typeface="Calibri"/>
              </a:rPr>
              <a:t> </a:t>
            </a:r>
            <a:r>
              <a:rPr sz="1600" spc="4" dirty="0">
                <a:latin typeface="Calibri"/>
                <a:cs typeface="Calibri"/>
              </a:rPr>
              <a:t>l</a:t>
            </a:r>
            <a:r>
              <a:rPr sz="1600" dirty="0">
                <a:latin typeface="Calibri"/>
                <a:cs typeface="Calibri"/>
              </a:rPr>
              <a:t>a</a:t>
            </a:r>
            <a:r>
              <a:rPr sz="1600" spc="13" dirty="0">
                <a:latin typeface="Calibri"/>
                <a:cs typeface="Calibri"/>
              </a:rPr>
              <a:t> </a:t>
            </a:r>
            <a:r>
              <a:rPr sz="1600" dirty="0">
                <a:latin typeface="Calibri"/>
                <a:cs typeface="Calibri"/>
              </a:rPr>
              <a:t>t</a:t>
            </a:r>
            <a:r>
              <a:rPr sz="1600" spc="-14" dirty="0">
                <a:latin typeface="Calibri"/>
                <a:cs typeface="Calibri"/>
              </a:rPr>
              <a:t>e</a:t>
            </a:r>
            <a:r>
              <a:rPr sz="1600" spc="4" dirty="0">
                <a:latin typeface="Calibri"/>
                <a:cs typeface="Calibri"/>
              </a:rPr>
              <a:t>z</a:t>
            </a:r>
            <a:r>
              <a:rPr sz="1600" dirty="0">
                <a:latin typeface="Calibri"/>
                <a:cs typeface="Calibri"/>
              </a:rPr>
              <a:t>;</a:t>
            </a:r>
            <a:endParaRPr sz="1600">
              <a:latin typeface="Calibri"/>
              <a:cs typeface="Calibri"/>
            </a:endParaRPr>
          </a:p>
          <a:p>
            <a:pPr marL="264261">
              <a:lnSpc>
                <a:spcPct val="101725"/>
              </a:lnSpc>
              <a:spcBef>
                <a:spcPts val="2163"/>
              </a:spcBef>
            </a:pPr>
            <a:r>
              <a:rPr sz="1600" spc="-9" dirty="0">
                <a:latin typeface="Calibri"/>
                <a:cs typeface="Calibri"/>
              </a:rPr>
              <a:t>v</a:t>
            </a:r>
            <a:r>
              <a:rPr sz="1600" dirty="0">
                <a:latin typeface="Calibri"/>
                <a:cs typeface="Calibri"/>
              </a:rPr>
              <a:t>enen</a:t>
            </a:r>
            <a:r>
              <a:rPr sz="1600" spc="-4" dirty="0">
                <a:latin typeface="Calibri"/>
                <a:cs typeface="Calibri"/>
              </a:rPr>
              <a:t>o</a:t>
            </a:r>
            <a:r>
              <a:rPr sz="1600" dirty="0">
                <a:latin typeface="Calibri"/>
                <a:cs typeface="Calibri"/>
              </a:rPr>
              <a:t>.</a:t>
            </a:r>
            <a:endParaRPr sz="1600">
              <a:latin typeface="Calibri"/>
              <a:cs typeface="Calibri"/>
            </a:endParaRPr>
          </a:p>
        </p:txBody>
      </p:sp>
      <p:sp>
        <p:nvSpPr>
          <p:cNvPr id="2" name="object 2"/>
          <p:cNvSpPr txBox="1"/>
          <p:nvPr/>
        </p:nvSpPr>
        <p:spPr>
          <a:xfrm>
            <a:off x="6158484" y="1348739"/>
            <a:ext cx="4175760" cy="2188464"/>
          </a:xfrm>
          <a:prstGeom prst="rect">
            <a:avLst/>
          </a:prstGeom>
        </p:spPr>
        <p:txBody>
          <a:bodyPr wrap="square" lIns="0" tIns="0" rIns="0" bIns="0" rtlCol="0">
            <a:noAutofit/>
          </a:bodyPr>
          <a:lstStyle/>
          <a:p>
            <a:pPr marL="92075">
              <a:lnSpc>
                <a:spcPct val="101725"/>
              </a:lnSpc>
              <a:spcBef>
                <a:spcPts val="370"/>
              </a:spcBef>
            </a:pPr>
            <a:r>
              <a:rPr sz="1600" b="1" dirty="0">
                <a:solidFill>
                  <a:srgbClr val="FF0000"/>
                </a:solidFill>
                <a:latin typeface="Calibri"/>
                <a:cs typeface="Calibri"/>
              </a:rPr>
              <a:t>Y</a:t>
            </a:r>
            <a:r>
              <a:rPr sz="1600" b="1" spc="9" dirty="0">
                <a:solidFill>
                  <a:srgbClr val="FF0000"/>
                </a:solidFill>
                <a:latin typeface="Calibri"/>
                <a:cs typeface="Calibri"/>
              </a:rPr>
              <a:t> </a:t>
            </a:r>
            <a:r>
              <a:rPr sz="1600" b="1" dirty="0">
                <a:solidFill>
                  <a:srgbClr val="FF0000"/>
                </a:solidFill>
                <a:latin typeface="Calibri"/>
                <a:cs typeface="Calibri"/>
              </a:rPr>
              <a:t>ALE</a:t>
            </a:r>
            <a:r>
              <a:rPr sz="1600" b="1" spc="-4" dirty="0">
                <a:solidFill>
                  <a:srgbClr val="FF0000"/>
                </a:solidFill>
                <a:latin typeface="Calibri"/>
                <a:cs typeface="Calibri"/>
              </a:rPr>
              <a:t>M</a:t>
            </a:r>
            <a:r>
              <a:rPr sz="1600" b="1" dirty="0">
                <a:solidFill>
                  <a:srgbClr val="FF0000"/>
                </a:solidFill>
                <a:latin typeface="Calibri"/>
                <a:cs typeface="Calibri"/>
              </a:rPr>
              <a:t>A</a:t>
            </a:r>
            <a:r>
              <a:rPr sz="1600" b="1" spc="4" dirty="0">
                <a:solidFill>
                  <a:srgbClr val="FF0000"/>
                </a:solidFill>
                <a:latin typeface="Calibri"/>
                <a:cs typeface="Calibri"/>
              </a:rPr>
              <a:t>N</a:t>
            </a:r>
            <a:r>
              <a:rPr sz="1600" b="1" spc="-4" dirty="0">
                <a:solidFill>
                  <a:srgbClr val="FF0000"/>
                </a:solidFill>
                <a:latin typeface="Calibri"/>
                <a:cs typeface="Calibri"/>
              </a:rPr>
              <a:t>I</a:t>
            </a:r>
            <a:r>
              <a:rPr sz="1600" b="1" dirty="0">
                <a:solidFill>
                  <a:srgbClr val="FF0000"/>
                </a:solidFill>
                <a:latin typeface="Calibri"/>
                <a:cs typeface="Calibri"/>
              </a:rPr>
              <a:t>A</a:t>
            </a:r>
            <a:endParaRPr sz="1600">
              <a:latin typeface="Calibri"/>
              <a:cs typeface="Calibri"/>
            </a:endParaRPr>
          </a:p>
          <a:p>
            <a:pPr marL="264287" marR="52010" indent="-172212" algn="just">
              <a:lnSpc>
                <a:spcPts val="1953"/>
              </a:lnSpc>
              <a:spcBef>
                <a:spcPts val="110"/>
              </a:spcBef>
            </a:pPr>
            <a:r>
              <a:rPr sz="1600" dirty="0">
                <a:latin typeface="Arial"/>
                <a:cs typeface="Arial"/>
              </a:rPr>
              <a:t>•</a:t>
            </a:r>
            <a:r>
              <a:rPr sz="1600" spc="190" dirty="0">
                <a:latin typeface="Arial"/>
                <a:cs typeface="Arial"/>
              </a:rPr>
              <a:t> </a:t>
            </a:r>
            <a:r>
              <a:rPr sz="1600" dirty="0">
                <a:latin typeface="Calibri"/>
                <a:cs typeface="Calibri"/>
              </a:rPr>
              <a:t>En</a:t>
            </a:r>
            <a:r>
              <a:rPr sz="1600" spc="52" dirty="0">
                <a:latin typeface="Calibri"/>
                <a:cs typeface="Calibri"/>
              </a:rPr>
              <a:t> </a:t>
            </a:r>
            <a:r>
              <a:rPr sz="1600" spc="-4" dirty="0">
                <a:latin typeface="Calibri"/>
                <a:cs typeface="Calibri"/>
              </a:rPr>
              <a:t>e</a:t>
            </a:r>
            <a:r>
              <a:rPr sz="1600" dirty="0">
                <a:latin typeface="Calibri"/>
                <a:cs typeface="Calibri"/>
              </a:rPr>
              <a:t>l</a:t>
            </a:r>
            <a:r>
              <a:rPr sz="1600" spc="52" dirty="0">
                <a:latin typeface="Calibri"/>
                <a:cs typeface="Calibri"/>
              </a:rPr>
              <a:t> </a:t>
            </a:r>
            <a:r>
              <a:rPr sz="1600" dirty="0">
                <a:latin typeface="Calibri"/>
                <a:cs typeface="Calibri"/>
              </a:rPr>
              <a:t>s</a:t>
            </a:r>
            <a:r>
              <a:rPr sz="1600" spc="4" dirty="0">
                <a:latin typeface="Calibri"/>
                <a:cs typeface="Calibri"/>
              </a:rPr>
              <a:t>igl</a:t>
            </a:r>
            <a:r>
              <a:rPr sz="1600" dirty="0">
                <a:latin typeface="Calibri"/>
                <a:cs typeface="Calibri"/>
              </a:rPr>
              <a:t>o</a:t>
            </a:r>
            <a:r>
              <a:rPr sz="1600" spc="29" dirty="0">
                <a:latin typeface="Calibri"/>
                <a:cs typeface="Calibri"/>
              </a:rPr>
              <a:t> </a:t>
            </a:r>
            <a:r>
              <a:rPr sz="1600" dirty="0">
                <a:latin typeface="Calibri"/>
                <a:cs typeface="Calibri"/>
              </a:rPr>
              <a:t>X</a:t>
            </a:r>
            <a:r>
              <a:rPr sz="1600" spc="-4" dirty="0">
                <a:latin typeface="Calibri"/>
                <a:cs typeface="Calibri"/>
              </a:rPr>
              <a:t>V</a:t>
            </a:r>
            <a:r>
              <a:rPr sz="1600" spc="4" dirty="0">
                <a:latin typeface="Calibri"/>
                <a:cs typeface="Calibri"/>
              </a:rPr>
              <a:t>I</a:t>
            </a:r>
            <a:r>
              <a:rPr sz="1600" dirty="0">
                <a:latin typeface="Calibri"/>
                <a:cs typeface="Calibri"/>
              </a:rPr>
              <a:t>,</a:t>
            </a:r>
            <a:r>
              <a:rPr sz="1600" spc="32" dirty="0">
                <a:latin typeface="Calibri"/>
                <a:cs typeface="Calibri"/>
              </a:rPr>
              <a:t> </a:t>
            </a:r>
            <a:r>
              <a:rPr sz="1600" spc="9" dirty="0">
                <a:latin typeface="Calibri"/>
                <a:cs typeface="Calibri"/>
              </a:rPr>
              <a:t>G</a:t>
            </a:r>
            <a:r>
              <a:rPr sz="1600" dirty="0">
                <a:latin typeface="Calibri"/>
                <a:cs typeface="Calibri"/>
              </a:rPr>
              <a:t>e</a:t>
            </a:r>
            <a:r>
              <a:rPr sz="1600" spc="4" dirty="0">
                <a:latin typeface="Calibri"/>
                <a:cs typeface="Calibri"/>
              </a:rPr>
              <a:t>o</a:t>
            </a:r>
            <a:r>
              <a:rPr sz="1600" spc="-29" dirty="0">
                <a:latin typeface="Calibri"/>
                <a:cs typeface="Calibri"/>
              </a:rPr>
              <a:t>r</a:t>
            </a:r>
            <a:r>
              <a:rPr sz="1600" dirty="0">
                <a:latin typeface="Calibri"/>
                <a:cs typeface="Calibri"/>
              </a:rPr>
              <a:t>ge</a:t>
            </a:r>
            <a:r>
              <a:rPr sz="1600" spc="16" dirty="0">
                <a:latin typeface="Calibri"/>
                <a:cs typeface="Calibri"/>
              </a:rPr>
              <a:t> </a:t>
            </a:r>
            <a:r>
              <a:rPr sz="1600" dirty="0">
                <a:latin typeface="Calibri"/>
                <a:cs typeface="Calibri"/>
              </a:rPr>
              <a:t>A</a:t>
            </a:r>
            <a:r>
              <a:rPr sz="1600" spc="14" dirty="0">
                <a:latin typeface="Calibri"/>
                <a:cs typeface="Calibri"/>
              </a:rPr>
              <a:t>g</a:t>
            </a:r>
            <a:r>
              <a:rPr sz="1600" spc="-4" dirty="0">
                <a:latin typeface="Calibri"/>
                <a:cs typeface="Calibri"/>
              </a:rPr>
              <a:t>r</a:t>
            </a:r>
            <a:r>
              <a:rPr sz="1600" spc="4" dirty="0">
                <a:latin typeface="Calibri"/>
                <a:cs typeface="Calibri"/>
              </a:rPr>
              <a:t>í</a:t>
            </a:r>
            <a:r>
              <a:rPr sz="1600" spc="-14" dirty="0">
                <a:latin typeface="Calibri"/>
                <a:cs typeface="Calibri"/>
              </a:rPr>
              <a:t>c</a:t>
            </a:r>
            <a:r>
              <a:rPr sz="1600" dirty="0">
                <a:latin typeface="Calibri"/>
                <a:cs typeface="Calibri"/>
              </a:rPr>
              <a:t>ola</a:t>
            </a:r>
            <a:r>
              <a:rPr sz="1600" spc="16" dirty="0">
                <a:latin typeface="Calibri"/>
                <a:cs typeface="Calibri"/>
              </a:rPr>
              <a:t> </a:t>
            </a:r>
            <a:r>
              <a:rPr sz="1600" dirty="0">
                <a:latin typeface="Calibri"/>
                <a:cs typeface="Calibri"/>
              </a:rPr>
              <a:t>d</a:t>
            </a:r>
            <a:r>
              <a:rPr sz="1600" spc="9" dirty="0">
                <a:latin typeface="Calibri"/>
                <a:cs typeface="Calibri"/>
              </a:rPr>
              <a:t>e</a:t>
            </a:r>
            <a:r>
              <a:rPr sz="1600" dirty="0">
                <a:latin typeface="Calibri"/>
                <a:cs typeface="Calibri"/>
              </a:rPr>
              <a:t>sc</a:t>
            </a:r>
            <a:r>
              <a:rPr sz="1600" spc="-4" dirty="0">
                <a:latin typeface="Calibri"/>
                <a:cs typeface="Calibri"/>
              </a:rPr>
              <a:t>r</a:t>
            </a:r>
            <a:r>
              <a:rPr sz="1600" spc="4" dirty="0">
                <a:latin typeface="Calibri"/>
                <a:cs typeface="Calibri"/>
              </a:rPr>
              <a:t>i</a:t>
            </a:r>
            <a:r>
              <a:rPr sz="1600" dirty="0">
                <a:latin typeface="Calibri"/>
                <a:cs typeface="Calibri"/>
              </a:rPr>
              <a:t>b</a:t>
            </a:r>
            <a:r>
              <a:rPr sz="1600" spc="4" dirty="0">
                <a:latin typeface="Calibri"/>
                <a:cs typeface="Calibri"/>
              </a:rPr>
              <a:t>i</a:t>
            </a:r>
            <a:r>
              <a:rPr sz="1600" dirty="0">
                <a:latin typeface="Calibri"/>
                <a:cs typeface="Calibri"/>
              </a:rPr>
              <a:t>ó </a:t>
            </a:r>
            <a:r>
              <a:rPr sz="1600" spc="4" dirty="0">
                <a:latin typeface="Calibri"/>
                <a:cs typeface="Calibri"/>
              </a:rPr>
              <a:t>l</a:t>
            </a:r>
            <a:r>
              <a:rPr sz="1600" dirty="0">
                <a:latin typeface="Calibri"/>
                <a:cs typeface="Calibri"/>
              </a:rPr>
              <a:t>os </a:t>
            </a:r>
            <a:endParaRPr sz="1600">
              <a:latin typeface="Calibri"/>
              <a:cs typeface="Calibri"/>
            </a:endParaRPr>
          </a:p>
          <a:p>
            <a:pPr marL="264287" marR="52010" algn="just">
              <a:lnSpc>
                <a:spcPts val="1953"/>
              </a:lnSpc>
              <a:spcBef>
                <a:spcPts val="101"/>
              </a:spcBef>
            </a:pPr>
            <a:r>
              <a:rPr sz="1600" dirty="0">
                <a:latin typeface="Calibri"/>
                <a:cs typeface="Calibri"/>
              </a:rPr>
              <a:t>s</a:t>
            </a:r>
            <a:r>
              <a:rPr sz="1600" spc="4" dirty="0">
                <a:latin typeface="Calibri"/>
                <a:cs typeface="Calibri"/>
              </a:rPr>
              <a:t>í</a:t>
            </a:r>
            <a:r>
              <a:rPr sz="1600" spc="-25" dirty="0">
                <a:latin typeface="Calibri"/>
                <a:cs typeface="Calibri"/>
              </a:rPr>
              <a:t>n</a:t>
            </a:r>
            <a:r>
              <a:rPr sz="1600" spc="-4" dirty="0">
                <a:latin typeface="Calibri"/>
                <a:cs typeface="Calibri"/>
              </a:rPr>
              <a:t>t</a:t>
            </a:r>
            <a:r>
              <a:rPr sz="1600" dirty="0">
                <a:latin typeface="Calibri"/>
                <a:cs typeface="Calibri"/>
              </a:rPr>
              <a:t>omas</a:t>
            </a:r>
            <a:r>
              <a:rPr sz="1600" spc="21" dirty="0">
                <a:latin typeface="Calibri"/>
                <a:cs typeface="Calibri"/>
              </a:rPr>
              <a:t> </a:t>
            </a:r>
            <a:r>
              <a:rPr sz="1600" dirty="0">
                <a:latin typeface="Calibri"/>
                <a:cs typeface="Calibri"/>
              </a:rPr>
              <a:t>de</a:t>
            </a:r>
            <a:r>
              <a:rPr sz="1600" spc="63" dirty="0">
                <a:latin typeface="Calibri"/>
                <a:cs typeface="Calibri"/>
              </a:rPr>
              <a:t> </a:t>
            </a:r>
            <a:r>
              <a:rPr sz="1600" spc="4" dirty="0">
                <a:latin typeface="Calibri"/>
                <a:cs typeface="Calibri"/>
              </a:rPr>
              <a:t>l</a:t>
            </a:r>
            <a:r>
              <a:rPr sz="1600" dirty="0">
                <a:latin typeface="Calibri"/>
                <a:cs typeface="Calibri"/>
              </a:rPr>
              <a:t>a</a:t>
            </a:r>
            <a:r>
              <a:rPr sz="1600" spc="63" dirty="0">
                <a:latin typeface="Calibri"/>
                <a:cs typeface="Calibri"/>
              </a:rPr>
              <a:t> </a:t>
            </a:r>
            <a:r>
              <a:rPr sz="1600" spc="9" dirty="0">
                <a:latin typeface="Calibri"/>
                <a:cs typeface="Calibri"/>
              </a:rPr>
              <a:t>e</a:t>
            </a:r>
            <a:r>
              <a:rPr sz="1600" spc="-9" dirty="0">
                <a:latin typeface="Calibri"/>
                <a:cs typeface="Calibri"/>
              </a:rPr>
              <a:t>n</a:t>
            </a:r>
            <a:r>
              <a:rPr sz="1600" spc="-29" dirty="0">
                <a:latin typeface="Calibri"/>
                <a:cs typeface="Calibri"/>
              </a:rPr>
              <a:t>f</a:t>
            </a:r>
            <a:r>
              <a:rPr sz="1600" dirty="0">
                <a:latin typeface="Calibri"/>
                <a:cs typeface="Calibri"/>
              </a:rPr>
              <a:t>e</a:t>
            </a:r>
            <a:r>
              <a:rPr sz="1600" spc="-4" dirty="0">
                <a:latin typeface="Calibri"/>
                <a:cs typeface="Calibri"/>
              </a:rPr>
              <a:t>r</a:t>
            </a:r>
            <a:r>
              <a:rPr sz="1600" spc="9" dirty="0">
                <a:latin typeface="Calibri"/>
                <a:cs typeface="Calibri"/>
              </a:rPr>
              <a:t>m</a:t>
            </a:r>
            <a:r>
              <a:rPr sz="1600" dirty="0">
                <a:latin typeface="Calibri"/>
                <a:cs typeface="Calibri"/>
              </a:rPr>
              <a:t>edad "Sch</a:t>
            </a:r>
            <a:r>
              <a:rPr sz="1600" spc="9" dirty="0">
                <a:latin typeface="Calibri"/>
                <a:cs typeface="Calibri"/>
              </a:rPr>
              <a:t>n</a:t>
            </a:r>
            <a:r>
              <a:rPr sz="1600" dirty="0">
                <a:latin typeface="Calibri"/>
                <a:cs typeface="Calibri"/>
              </a:rPr>
              <a:t>e</a:t>
            </a:r>
            <a:r>
              <a:rPr sz="1600" spc="-4" dirty="0">
                <a:latin typeface="Calibri"/>
                <a:cs typeface="Calibri"/>
              </a:rPr>
              <a:t>e</a:t>
            </a:r>
            <a:r>
              <a:rPr sz="1600" spc="9" dirty="0">
                <a:latin typeface="Calibri"/>
                <a:cs typeface="Calibri"/>
              </a:rPr>
              <a:t>be</a:t>
            </a:r>
            <a:r>
              <a:rPr sz="1600" spc="-29" dirty="0">
                <a:latin typeface="Calibri"/>
                <a:cs typeface="Calibri"/>
              </a:rPr>
              <a:t>r</a:t>
            </a:r>
            <a:r>
              <a:rPr sz="1600" spc="-9" dirty="0">
                <a:latin typeface="Calibri"/>
                <a:cs typeface="Calibri"/>
              </a:rPr>
              <a:t>g</a:t>
            </a:r>
            <a:r>
              <a:rPr sz="1600" spc="9" dirty="0">
                <a:latin typeface="Calibri"/>
                <a:cs typeface="Calibri"/>
              </a:rPr>
              <a:t>e</a:t>
            </a:r>
            <a:r>
              <a:rPr sz="1600" dirty="0">
                <a:latin typeface="Calibri"/>
                <a:cs typeface="Calibri"/>
              </a:rPr>
              <a:t>r" </a:t>
            </a:r>
            <a:endParaRPr sz="1600">
              <a:latin typeface="Calibri"/>
              <a:cs typeface="Calibri"/>
            </a:endParaRPr>
          </a:p>
          <a:p>
            <a:pPr marL="264287" marR="52010" algn="just">
              <a:lnSpc>
                <a:spcPts val="1953"/>
              </a:lnSpc>
              <a:spcBef>
                <a:spcPts val="101"/>
              </a:spcBef>
            </a:pPr>
            <a:r>
              <a:rPr sz="1600" dirty="0">
                <a:latin typeface="Calibri"/>
                <a:cs typeface="Calibri"/>
              </a:rPr>
              <a:t>e</a:t>
            </a:r>
            <a:r>
              <a:rPr sz="1600" spc="-14" dirty="0">
                <a:latin typeface="Calibri"/>
                <a:cs typeface="Calibri"/>
              </a:rPr>
              <a:t>n</a:t>
            </a:r>
            <a:r>
              <a:rPr sz="1600" spc="4" dirty="0">
                <a:latin typeface="Calibri"/>
                <a:cs typeface="Calibri"/>
              </a:rPr>
              <a:t>t</a:t>
            </a:r>
            <a:r>
              <a:rPr sz="1600" spc="-14" dirty="0">
                <a:latin typeface="Calibri"/>
                <a:cs typeface="Calibri"/>
              </a:rPr>
              <a:t>r</a:t>
            </a:r>
            <a:r>
              <a:rPr sz="1600" dirty="0">
                <a:latin typeface="Calibri"/>
                <a:cs typeface="Calibri"/>
              </a:rPr>
              <a:t>e</a:t>
            </a:r>
            <a:r>
              <a:rPr sz="1600" spc="15" dirty="0">
                <a:latin typeface="Calibri"/>
                <a:cs typeface="Calibri"/>
              </a:rPr>
              <a:t> </a:t>
            </a:r>
            <a:r>
              <a:rPr sz="1600" dirty="0">
                <a:latin typeface="Calibri"/>
                <a:cs typeface="Calibri"/>
              </a:rPr>
              <a:t>mi</a:t>
            </a:r>
            <a:r>
              <a:rPr sz="1600" spc="4" dirty="0">
                <a:latin typeface="Calibri"/>
                <a:cs typeface="Calibri"/>
              </a:rPr>
              <a:t>n</a:t>
            </a:r>
            <a:r>
              <a:rPr sz="1600" dirty="0">
                <a:latin typeface="Calibri"/>
                <a:cs typeface="Calibri"/>
              </a:rPr>
              <a:t>e</a:t>
            </a:r>
            <a:r>
              <a:rPr sz="1600" spc="-14" dirty="0">
                <a:latin typeface="Calibri"/>
                <a:cs typeface="Calibri"/>
              </a:rPr>
              <a:t>r</a:t>
            </a:r>
            <a:r>
              <a:rPr sz="1600" dirty="0">
                <a:latin typeface="Calibri"/>
                <a:cs typeface="Calibri"/>
              </a:rPr>
              <a:t>os</a:t>
            </a:r>
            <a:r>
              <a:rPr sz="1600" spc="-13" dirty="0">
                <a:latin typeface="Calibri"/>
                <a:cs typeface="Calibri"/>
              </a:rPr>
              <a:t> </a:t>
            </a:r>
            <a:r>
              <a:rPr sz="1600" dirty="0">
                <a:latin typeface="Calibri"/>
                <a:cs typeface="Calibri"/>
              </a:rPr>
              <a:t>que</a:t>
            </a:r>
            <a:r>
              <a:rPr sz="1600" spc="30" dirty="0">
                <a:latin typeface="Calibri"/>
                <a:cs typeface="Calibri"/>
              </a:rPr>
              <a:t> </a:t>
            </a:r>
            <a:r>
              <a:rPr sz="1600" spc="4" dirty="0">
                <a:latin typeface="Calibri"/>
                <a:cs typeface="Calibri"/>
              </a:rPr>
              <a:t>t</a:t>
            </a:r>
            <a:r>
              <a:rPr sz="1600" spc="-39" dirty="0">
                <a:latin typeface="Calibri"/>
                <a:cs typeface="Calibri"/>
              </a:rPr>
              <a:t>r</a:t>
            </a:r>
            <a:r>
              <a:rPr sz="1600" dirty="0">
                <a:latin typeface="Calibri"/>
                <a:cs typeface="Calibri"/>
              </a:rPr>
              <a:t>a</a:t>
            </a:r>
            <a:r>
              <a:rPr sz="1600" spc="4" dirty="0">
                <a:latin typeface="Calibri"/>
                <a:cs typeface="Calibri"/>
              </a:rPr>
              <a:t>b</a:t>
            </a:r>
            <a:r>
              <a:rPr sz="1600" dirty="0">
                <a:latin typeface="Calibri"/>
                <a:cs typeface="Calibri"/>
              </a:rPr>
              <a:t>a</a:t>
            </a:r>
            <a:r>
              <a:rPr sz="1600" spc="4" dirty="0">
                <a:latin typeface="Calibri"/>
                <a:cs typeface="Calibri"/>
              </a:rPr>
              <a:t>j</a:t>
            </a:r>
            <a:r>
              <a:rPr sz="1600" dirty="0">
                <a:latin typeface="Calibri"/>
                <a:cs typeface="Calibri"/>
              </a:rPr>
              <a:t>a</a:t>
            </a:r>
            <a:r>
              <a:rPr sz="1600" spc="4" dirty="0">
                <a:latin typeface="Calibri"/>
                <a:cs typeface="Calibri"/>
              </a:rPr>
              <a:t>b</a:t>
            </a:r>
            <a:r>
              <a:rPr sz="1600" dirty="0">
                <a:latin typeface="Calibri"/>
                <a:cs typeface="Calibri"/>
              </a:rPr>
              <a:t>an</a:t>
            </a:r>
            <a:r>
              <a:rPr sz="1600" spc="-10" dirty="0">
                <a:latin typeface="Calibri"/>
                <a:cs typeface="Calibri"/>
              </a:rPr>
              <a:t> </a:t>
            </a:r>
            <a:r>
              <a:rPr sz="1600" dirty="0">
                <a:latin typeface="Calibri"/>
                <a:cs typeface="Calibri"/>
              </a:rPr>
              <a:t>en</a:t>
            </a:r>
            <a:r>
              <a:rPr sz="1600" spc="33" dirty="0">
                <a:latin typeface="Calibri"/>
                <a:cs typeface="Calibri"/>
              </a:rPr>
              <a:t> </a:t>
            </a:r>
            <a:r>
              <a:rPr sz="1600" spc="-9" dirty="0">
                <a:latin typeface="Calibri"/>
                <a:cs typeface="Calibri"/>
              </a:rPr>
              <a:t>A</a:t>
            </a:r>
            <a:r>
              <a:rPr sz="1600" spc="4" dirty="0">
                <a:latin typeface="Calibri"/>
                <a:cs typeface="Calibri"/>
              </a:rPr>
              <a:t>l</a:t>
            </a:r>
            <a:r>
              <a:rPr sz="1600" dirty="0">
                <a:latin typeface="Calibri"/>
                <a:cs typeface="Calibri"/>
              </a:rPr>
              <a:t>e</a:t>
            </a:r>
            <a:r>
              <a:rPr sz="1600" spc="-4" dirty="0">
                <a:latin typeface="Calibri"/>
                <a:cs typeface="Calibri"/>
              </a:rPr>
              <a:t>m</a:t>
            </a:r>
            <a:r>
              <a:rPr sz="1600" dirty="0">
                <a:latin typeface="Calibri"/>
                <a:cs typeface="Calibri"/>
              </a:rPr>
              <a:t>a</a:t>
            </a:r>
            <a:r>
              <a:rPr sz="1600" spc="4" dirty="0">
                <a:latin typeface="Calibri"/>
                <a:cs typeface="Calibri"/>
              </a:rPr>
              <a:t>n</a:t>
            </a:r>
            <a:r>
              <a:rPr sz="1600" spc="-4" dirty="0">
                <a:latin typeface="Calibri"/>
                <a:cs typeface="Calibri"/>
              </a:rPr>
              <a:t>i</a:t>
            </a:r>
            <a:r>
              <a:rPr sz="1600" dirty="0">
                <a:latin typeface="Calibri"/>
                <a:cs typeface="Calibri"/>
              </a:rPr>
              <a:t>a</a:t>
            </a:r>
            <a:r>
              <a:rPr sz="1600" spc="-5" dirty="0">
                <a:latin typeface="Calibri"/>
                <a:cs typeface="Calibri"/>
              </a:rPr>
              <a:t> </a:t>
            </a:r>
            <a:r>
              <a:rPr sz="1600" spc="-4" dirty="0">
                <a:latin typeface="Calibri"/>
                <a:cs typeface="Calibri"/>
              </a:rPr>
              <a:t>en </a:t>
            </a:r>
            <a:endParaRPr sz="1600">
              <a:latin typeface="Calibri"/>
              <a:cs typeface="Calibri"/>
            </a:endParaRPr>
          </a:p>
          <a:p>
            <a:pPr marL="264287" marR="52010" algn="just">
              <a:lnSpc>
                <a:spcPts val="1958"/>
              </a:lnSpc>
              <a:spcBef>
                <a:spcPts val="101"/>
              </a:spcBef>
            </a:pPr>
            <a:r>
              <a:rPr sz="1600" dirty="0">
                <a:latin typeface="Calibri"/>
                <a:cs typeface="Calibri"/>
              </a:rPr>
              <a:t>una </a:t>
            </a:r>
            <a:r>
              <a:rPr sz="1600" spc="-4" dirty="0">
                <a:latin typeface="Calibri"/>
                <a:cs typeface="Calibri"/>
              </a:rPr>
              <a:t>m</a:t>
            </a:r>
            <a:r>
              <a:rPr sz="1600" dirty="0">
                <a:latin typeface="Calibri"/>
                <a:cs typeface="Calibri"/>
              </a:rPr>
              <a:t>i</a:t>
            </a:r>
            <a:r>
              <a:rPr sz="1600" spc="-4" dirty="0">
                <a:latin typeface="Calibri"/>
                <a:cs typeface="Calibri"/>
              </a:rPr>
              <a:t>n</a:t>
            </a:r>
            <a:r>
              <a:rPr sz="1600" dirty="0">
                <a:latin typeface="Calibri"/>
                <a:cs typeface="Calibri"/>
              </a:rPr>
              <a:t>a</a:t>
            </a:r>
            <a:r>
              <a:rPr sz="1600" spc="21" dirty="0">
                <a:latin typeface="Calibri"/>
                <a:cs typeface="Calibri"/>
              </a:rPr>
              <a:t> </a:t>
            </a:r>
            <a:r>
              <a:rPr sz="1600" dirty="0">
                <a:latin typeface="Calibri"/>
                <a:cs typeface="Calibri"/>
              </a:rPr>
              <a:t>de</a:t>
            </a:r>
            <a:r>
              <a:rPr sz="1600" spc="3" dirty="0">
                <a:latin typeface="Calibri"/>
                <a:cs typeface="Calibri"/>
              </a:rPr>
              <a:t> </a:t>
            </a:r>
            <a:r>
              <a:rPr sz="1600" b="1" spc="-4" dirty="0">
                <a:solidFill>
                  <a:srgbClr val="FF0000"/>
                </a:solidFill>
                <a:latin typeface="Calibri"/>
                <a:cs typeface="Calibri"/>
              </a:rPr>
              <a:t>p</a:t>
            </a:r>
            <a:r>
              <a:rPr sz="1600" b="1" dirty="0">
                <a:solidFill>
                  <a:srgbClr val="FF0000"/>
                </a:solidFill>
                <a:latin typeface="Calibri"/>
                <a:cs typeface="Calibri"/>
              </a:rPr>
              <a:t>l</a:t>
            </a:r>
            <a:r>
              <a:rPr sz="1600" b="1" spc="-4" dirty="0">
                <a:solidFill>
                  <a:srgbClr val="FF0000"/>
                </a:solidFill>
                <a:latin typeface="Calibri"/>
                <a:cs typeface="Calibri"/>
              </a:rPr>
              <a:t>a</a:t>
            </a:r>
            <a:r>
              <a:rPr sz="1600" b="1" spc="-14" dirty="0">
                <a:solidFill>
                  <a:srgbClr val="FF0000"/>
                </a:solidFill>
                <a:latin typeface="Calibri"/>
                <a:cs typeface="Calibri"/>
              </a:rPr>
              <a:t>t</a:t>
            </a:r>
            <a:r>
              <a:rPr sz="1600" b="1" dirty="0">
                <a:solidFill>
                  <a:srgbClr val="FF0000"/>
                </a:solidFill>
                <a:latin typeface="Calibri"/>
                <a:cs typeface="Calibri"/>
              </a:rPr>
              <a:t>a</a:t>
            </a:r>
            <a:r>
              <a:rPr sz="1600" b="1" spc="29" dirty="0">
                <a:solidFill>
                  <a:srgbClr val="FF0000"/>
                </a:solidFill>
                <a:latin typeface="Calibri"/>
                <a:cs typeface="Calibri"/>
              </a:rPr>
              <a:t> </a:t>
            </a:r>
            <a:r>
              <a:rPr sz="1600" spc="-14" dirty="0">
                <a:latin typeface="Calibri"/>
                <a:cs typeface="Calibri"/>
              </a:rPr>
              <a:t>c</a:t>
            </a:r>
            <a:r>
              <a:rPr sz="1600" dirty="0">
                <a:latin typeface="Calibri"/>
                <a:cs typeface="Calibri"/>
              </a:rPr>
              <a:t>on</a:t>
            </a:r>
            <a:r>
              <a:rPr sz="1600" spc="7" dirty="0">
                <a:latin typeface="Calibri"/>
                <a:cs typeface="Calibri"/>
              </a:rPr>
              <a:t> </a:t>
            </a:r>
            <a:r>
              <a:rPr sz="1600" dirty="0">
                <a:latin typeface="Calibri"/>
                <a:cs typeface="Calibri"/>
              </a:rPr>
              <a:t>a</a:t>
            </a:r>
            <a:r>
              <a:rPr sz="1600" spc="9" dirty="0">
                <a:latin typeface="Calibri"/>
                <a:cs typeface="Calibri"/>
              </a:rPr>
              <a:t>s</a:t>
            </a:r>
            <a:r>
              <a:rPr sz="1600" dirty="0">
                <a:latin typeface="Calibri"/>
                <a:cs typeface="Calibri"/>
              </a:rPr>
              <a:t>o</a:t>
            </a:r>
            <a:r>
              <a:rPr sz="1600" spc="-4" dirty="0">
                <a:latin typeface="Calibri"/>
                <a:cs typeface="Calibri"/>
              </a:rPr>
              <a:t>c</a:t>
            </a:r>
            <a:r>
              <a:rPr sz="1600" dirty="0">
                <a:latin typeface="Calibri"/>
                <a:cs typeface="Calibri"/>
              </a:rPr>
              <a:t>i</a:t>
            </a:r>
            <a:r>
              <a:rPr sz="1600" spc="4" dirty="0">
                <a:latin typeface="Calibri"/>
                <a:cs typeface="Calibri"/>
              </a:rPr>
              <a:t>a</a:t>
            </a:r>
            <a:r>
              <a:rPr sz="1600" dirty="0">
                <a:latin typeface="Calibri"/>
                <a:cs typeface="Calibri"/>
              </a:rPr>
              <a:t>ción</a:t>
            </a:r>
            <a:r>
              <a:rPr sz="1600" spc="4" dirty="0">
                <a:latin typeface="Calibri"/>
                <a:cs typeface="Calibri"/>
              </a:rPr>
              <a:t> </a:t>
            </a:r>
            <a:r>
              <a:rPr sz="1600" dirty="0">
                <a:latin typeface="Calibri"/>
                <a:cs typeface="Calibri"/>
              </a:rPr>
              <a:t>de</a:t>
            </a:r>
            <a:r>
              <a:rPr sz="1600" spc="18" dirty="0">
                <a:latin typeface="Calibri"/>
                <a:cs typeface="Calibri"/>
              </a:rPr>
              <a:t> </a:t>
            </a:r>
            <a:r>
              <a:rPr sz="1600" b="1" spc="4" dirty="0">
                <a:solidFill>
                  <a:srgbClr val="FF0000"/>
                </a:solidFill>
                <a:latin typeface="Calibri"/>
                <a:cs typeface="Calibri"/>
              </a:rPr>
              <a:t>u</a:t>
            </a:r>
            <a:r>
              <a:rPr sz="1600" b="1" spc="-39" dirty="0">
                <a:solidFill>
                  <a:srgbClr val="FF0000"/>
                </a:solidFill>
                <a:latin typeface="Calibri"/>
                <a:cs typeface="Calibri"/>
              </a:rPr>
              <a:t>r</a:t>
            </a:r>
            <a:r>
              <a:rPr sz="1600" b="1" dirty="0">
                <a:solidFill>
                  <a:srgbClr val="FF0000"/>
                </a:solidFill>
                <a:latin typeface="Calibri"/>
                <a:cs typeface="Calibri"/>
              </a:rPr>
              <a:t>ani</a:t>
            </a:r>
            <a:r>
              <a:rPr sz="1600" b="1" spc="4" dirty="0">
                <a:solidFill>
                  <a:srgbClr val="FF0000"/>
                </a:solidFill>
                <a:latin typeface="Calibri"/>
                <a:cs typeface="Calibri"/>
              </a:rPr>
              <a:t>o</a:t>
            </a:r>
            <a:r>
              <a:rPr sz="1600" dirty="0">
                <a:latin typeface="Calibri"/>
                <a:cs typeface="Calibri"/>
              </a:rPr>
              <a:t>. </a:t>
            </a:r>
            <a:endParaRPr sz="1600">
              <a:latin typeface="Calibri"/>
              <a:cs typeface="Calibri"/>
            </a:endParaRPr>
          </a:p>
          <a:p>
            <a:pPr marL="264287" marR="52010" algn="just">
              <a:lnSpc>
                <a:spcPts val="1953"/>
              </a:lnSpc>
              <a:spcBef>
                <a:spcPts val="101"/>
              </a:spcBef>
            </a:pPr>
            <a:r>
              <a:rPr sz="1600" dirty="0">
                <a:latin typeface="Calibri"/>
                <a:cs typeface="Calibri"/>
              </a:rPr>
              <a:t>E</a:t>
            </a:r>
            <a:r>
              <a:rPr sz="1600" spc="-9" dirty="0">
                <a:latin typeface="Calibri"/>
                <a:cs typeface="Calibri"/>
              </a:rPr>
              <a:t>s</a:t>
            </a:r>
            <a:r>
              <a:rPr sz="1600" spc="-19" dirty="0">
                <a:latin typeface="Calibri"/>
                <a:cs typeface="Calibri"/>
              </a:rPr>
              <a:t>t</a:t>
            </a:r>
            <a:r>
              <a:rPr sz="1600" dirty="0">
                <a:latin typeface="Calibri"/>
                <a:cs typeface="Calibri"/>
              </a:rPr>
              <a:t>a</a:t>
            </a:r>
            <a:r>
              <a:rPr sz="1600" spc="53" dirty="0">
                <a:latin typeface="Calibri"/>
                <a:cs typeface="Calibri"/>
              </a:rPr>
              <a:t> </a:t>
            </a:r>
            <a:r>
              <a:rPr sz="1600" dirty="0">
                <a:latin typeface="Calibri"/>
                <a:cs typeface="Calibri"/>
              </a:rPr>
              <a:t>e</a:t>
            </a:r>
            <a:r>
              <a:rPr sz="1600" spc="-14" dirty="0">
                <a:latin typeface="Calibri"/>
                <a:cs typeface="Calibri"/>
              </a:rPr>
              <a:t>n</a:t>
            </a:r>
            <a:r>
              <a:rPr sz="1600" spc="-29" dirty="0">
                <a:latin typeface="Calibri"/>
                <a:cs typeface="Calibri"/>
              </a:rPr>
              <a:t>f</a:t>
            </a:r>
            <a:r>
              <a:rPr sz="1600" dirty="0">
                <a:latin typeface="Calibri"/>
                <a:cs typeface="Calibri"/>
              </a:rPr>
              <a:t>ermedad se</a:t>
            </a:r>
            <a:r>
              <a:rPr sz="1600" spc="55" dirty="0">
                <a:latin typeface="Calibri"/>
                <a:cs typeface="Calibri"/>
              </a:rPr>
              <a:t> </a:t>
            </a:r>
            <a:r>
              <a:rPr sz="1600" dirty="0">
                <a:latin typeface="Calibri"/>
                <a:cs typeface="Calibri"/>
              </a:rPr>
              <a:t>ha</a:t>
            </a:r>
            <a:r>
              <a:rPr sz="1600" spc="58" dirty="0">
                <a:latin typeface="Calibri"/>
                <a:cs typeface="Calibri"/>
              </a:rPr>
              <a:t> </a:t>
            </a:r>
            <a:r>
              <a:rPr sz="1600" spc="4" dirty="0">
                <a:latin typeface="Calibri"/>
                <a:cs typeface="Calibri"/>
              </a:rPr>
              <a:t>i</a:t>
            </a:r>
            <a:r>
              <a:rPr sz="1600" dirty="0">
                <a:latin typeface="Calibri"/>
                <a:cs typeface="Calibri"/>
              </a:rPr>
              <a:t>de</a:t>
            </a:r>
            <a:r>
              <a:rPr sz="1600" spc="-9" dirty="0">
                <a:latin typeface="Calibri"/>
                <a:cs typeface="Calibri"/>
              </a:rPr>
              <a:t>n</a:t>
            </a:r>
            <a:r>
              <a:rPr sz="1600" spc="-4" dirty="0">
                <a:latin typeface="Calibri"/>
                <a:cs typeface="Calibri"/>
              </a:rPr>
              <a:t>t</a:t>
            </a:r>
            <a:r>
              <a:rPr sz="1600" spc="4" dirty="0">
                <a:latin typeface="Calibri"/>
                <a:cs typeface="Calibri"/>
              </a:rPr>
              <a:t>i</a:t>
            </a:r>
            <a:r>
              <a:rPr sz="1600" spc="-4" dirty="0">
                <a:latin typeface="Calibri"/>
                <a:cs typeface="Calibri"/>
              </a:rPr>
              <a:t>f</a:t>
            </a:r>
            <a:r>
              <a:rPr sz="1600" spc="4" dirty="0">
                <a:latin typeface="Calibri"/>
                <a:cs typeface="Calibri"/>
              </a:rPr>
              <a:t>i</a:t>
            </a:r>
            <a:r>
              <a:rPr sz="1600" spc="-25" dirty="0">
                <a:latin typeface="Calibri"/>
                <a:cs typeface="Calibri"/>
              </a:rPr>
              <a:t>c</a:t>
            </a:r>
            <a:r>
              <a:rPr sz="1600" spc="-9" dirty="0">
                <a:latin typeface="Calibri"/>
                <a:cs typeface="Calibri"/>
              </a:rPr>
              <a:t>a</a:t>
            </a:r>
            <a:r>
              <a:rPr sz="1600" dirty="0">
                <a:latin typeface="Calibri"/>
                <a:cs typeface="Calibri"/>
              </a:rPr>
              <a:t>do</a:t>
            </a:r>
            <a:r>
              <a:rPr sz="1600" spc="8" dirty="0">
                <a:latin typeface="Calibri"/>
                <a:cs typeface="Calibri"/>
              </a:rPr>
              <a:t> </a:t>
            </a:r>
            <a:r>
              <a:rPr sz="1600" dirty="0">
                <a:latin typeface="Calibri"/>
                <a:cs typeface="Calibri"/>
              </a:rPr>
              <a:t>desde </a:t>
            </a:r>
            <a:endParaRPr sz="1600">
              <a:latin typeface="Calibri"/>
              <a:cs typeface="Calibri"/>
            </a:endParaRPr>
          </a:p>
          <a:p>
            <a:pPr marL="264287" marR="52010" algn="just">
              <a:lnSpc>
                <a:spcPts val="1958"/>
              </a:lnSpc>
              <a:spcBef>
                <a:spcPts val="101"/>
              </a:spcBef>
            </a:pPr>
            <a:r>
              <a:rPr sz="1600" dirty="0">
                <a:latin typeface="Calibri"/>
                <a:cs typeface="Calibri"/>
              </a:rPr>
              <a:t>e</a:t>
            </a:r>
            <a:r>
              <a:rPr sz="1600" spc="-14" dirty="0">
                <a:latin typeface="Calibri"/>
                <a:cs typeface="Calibri"/>
              </a:rPr>
              <a:t>n</a:t>
            </a:r>
            <a:r>
              <a:rPr sz="1600" spc="-4" dirty="0">
                <a:latin typeface="Calibri"/>
                <a:cs typeface="Calibri"/>
              </a:rPr>
              <a:t>t</a:t>
            </a:r>
            <a:r>
              <a:rPr sz="1600" dirty="0">
                <a:latin typeface="Calibri"/>
                <a:cs typeface="Calibri"/>
              </a:rPr>
              <a:t>onc</a:t>
            </a:r>
            <a:r>
              <a:rPr sz="1600" spc="-4" dirty="0">
                <a:latin typeface="Calibri"/>
                <a:cs typeface="Calibri"/>
              </a:rPr>
              <a:t>e</a:t>
            </a:r>
            <a:r>
              <a:rPr sz="1600" dirty="0">
                <a:latin typeface="Calibri"/>
                <a:cs typeface="Calibri"/>
              </a:rPr>
              <a:t>s</a:t>
            </a:r>
            <a:r>
              <a:rPr sz="1600" spc="257" dirty="0">
                <a:latin typeface="Calibri"/>
                <a:cs typeface="Calibri"/>
              </a:rPr>
              <a:t> </a:t>
            </a:r>
            <a:r>
              <a:rPr sz="1600" spc="-14" dirty="0">
                <a:latin typeface="Calibri"/>
                <a:cs typeface="Calibri"/>
              </a:rPr>
              <a:t>c</a:t>
            </a:r>
            <a:r>
              <a:rPr sz="1600" spc="9" dirty="0">
                <a:latin typeface="Calibri"/>
                <a:cs typeface="Calibri"/>
              </a:rPr>
              <a:t>om</a:t>
            </a:r>
            <a:r>
              <a:rPr sz="1600" dirty="0">
                <a:latin typeface="Calibri"/>
                <a:cs typeface="Calibri"/>
              </a:rPr>
              <a:t>o</a:t>
            </a:r>
            <a:r>
              <a:rPr sz="1600" spc="260" dirty="0">
                <a:latin typeface="Calibri"/>
                <a:cs typeface="Calibri"/>
              </a:rPr>
              <a:t> </a:t>
            </a:r>
            <a:r>
              <a:rPr sz="1600" b="1" dirty="0">
                <a:solidFill>
                  <a:srgbClr val="FF0000"/>
                </a:solidFill>
                <a:latin typeface="Calibri"/>
                <a:cs typeface="Calibri"/>
              </a:rPr>
              <a:t>cáncer</a:t>
            </a:r>
            <a:r>
              <a:rPr sz="1600" b="1" spc="267" dirty="0">
                <a:solidFill>
                  <a:srgbClr val="FF0000"/>
                </a:solidFill>
                <a:latin typeface="Calibri"/>
                <a:cs typeface="Calibri"/>
              </a:rPr>
              <a:t> </a:t>
            </a:r>
            <a:r>
              <a:rPr sz="1600" b="1" spc="-4" dirty="0">
                <a:solidFill>
                  <a:srgbClr val="FF0000"/>
                </a:solidFill>
                <a:latin typeface="Calibri"/>
                <a:cs typeface="Calibri"/>
              </a:rPr>
              <a:t>d</a:t>
            </a:r>
            <a:r>
              <a:rPr sz="1600" b="1" dirty="0">
                <a:solidFill>
                  <a:srgbClr val="FF0000"/>
                </a:solidFill>
                <a:latin typeface="Calibri"/>
                <a:cs typeface="Calibri"/>
              </a:rPr>
              <a:t>e</a:t>
            </a:r>
            <a:r>
              <a:rPr sz="1600" b="1" spc="294" dirty="0">
                <a:solidFill>
                  <a:srgbClr val="FF0000"/>
                </a:solidFill>
                <a:latin typeface="Calibri"/>
                <a:cs typeface="Calibri"/>
              </a:rPr>
              <a:t> </a:t>
            </a:r>
            <a:r>
              <a:rPr sz="1600" b="1" spc="4" dirty="0">
                <a:solidFill>
                  <a:srgbClr val="FF0000"/>
                </a:solidFill>
                <a:latin typeface="Calibri"/>
                <a:cs typeface="Calibri"/>
              </a:rPr>
              <a:t>p</a:t>
            </a:r>
            <a:r>
              <a:rPr sz="1600" b="1" spc="-4" dirty="0">
                <a:solidFill>
                  <a:srgbClr val="FF0000"/>
                </a:solidFill>
                <a:latin typeface="Calibri"/>
                <a:cs typeface="Calibri"/>
              </a:rPr>
              <a:t>u</a:t>
            </a:r>
            <a:r>
              <a:rPr sz="1600" b="1" dirty="0">
                <a:solidFill>
                  <a:srgbClr val="FF0000"/>
                </a:solidFill>
                <a:latin typeface="Calibri"/>
                <a:cs typeface="Calibri"/>
              </a:rPr>
              <a:t>lm</a:t>
            </a:r>
            <a:r>
              <a:rPr sz="1600" b="1" spc="4" dirty="0">
                <a:solidFill>
                  <a:srgbClr val="FF0000"/>
                </a:solidFill>
                <a:latin typeface="Calibri"/>
                <a:cs typeface="Calibri"/>
              </a:rPr>
              <a:t>ón</a:t>
            </a:r>
            <a:r>
              <a:rPr sz="1600" b="1" dirty="0">
                <a:solidFill>
                  <a:srgbClr val="FF0000"/>
                </a:solidFill>
                <a:latin typeface="Calibri"/>
                <a:cs typeface="Calibri"/>
              </a:rPr>
              <a:t>,</a:t>
            </a:r>
            <a:r>
              <a:rPr sz="1600" b="1" spc="265" dirty="0">
                <a:solidFill>
                  <a:srgbClr val="FF0000"/>
                </a:solidFill>
                <a:latin typeface="Calibri"/>
                <a:cs typeface="Calibri"/>
              </a:rPr>
              <a:t> </a:t>
            </a:r>
            <a:r>
              <a:rPr sz="1600" dirty="0">
                <a:latin typeface="Calibri"/>
                <a:cs typeface="Calibri"/>
              </a:rPr>
              <a:t>d</a:t>
            </a:r>
            <a:r>
              <a:rPr sz="1600" spc="9" dirty="0">
                <a:latin typeface="Calibri"/>
                <a:cs typeface="Calibri"/>
              </a:rPr>
              <a:t>e</a:t>
            </a:r>
            <a:r>
              <a:rPr sz="1600" spc="-4" dirty="0">
                <a:latin typeface="Calibri"/>
                <a:cs typeface="Calibri"/>
              </a:rPr>
              <a:t>r</a:t>
            </a:r>
            <a:r>
              <a:rPr sz="1600" spc="4" dirty="0">
                <a:latin typeface="Calibri"/>
                <a:cs typeface="Calibri"/>
              </a:rPr>
              <a:t>i</a:t>
            </a:r>
            <a:r>
              <a:rPr sz="1600" spc="-25" dirty="0">
                <a:latin typeface="Calibri"/>
                <a:cs typeface="Calibri"/>
              </a:rPr>
              <a:t>v</a:t>
            </a:r>
            <a:r>
              <a:rPr sz="1600" dirty="0">
                <a:latin typeface="Calibri"/>
                <a:cs typeface="Calibri"/>
              </a:rPr>
              <a:t>a</a:t>
            </a:r>
            <a:r>
              <a:rPr sz="1600" spc="4" dirty="0">
                <a:latin typeface="Calibri"/>
                <a:cs typeface="Calibri"/>
              </a:rPr>
              <a:t>d</a:t>
            </a:r>
            <a:r>
              <a:rPr sz="1600" dirty="0">
                <a:latin typeface="Calibri"/>
                <a:cs typeface="Calibri"/>
              </a:rPr>
              <a:t>a </a:t>
            </a:r>
            <a:endParaRPr sz="1600">
              <a:latin typeface="Calibri"/>
              <a:cs typeface="Calibri"/>
            </a:endParaRPr>
          </a:p>
          <a:p>
            <a:pPr marL="264287" marR="52010" algn="just">
              <a:lnSpc>
                <a:spcPts val="1958"/>
              </a:lnSpc>
              <a:spcBef>
                <a:spcPts val="101"/>
              </a:spcBef>
            </a:pPr>
            <a:r>
              <a:rPr sz="1600" dirty="0">
                <a:latin typeface="Calibri"/>
                <a:cs typeface="Calibri"/>
              </a:rPr>
              <a:t>de</a:t>
            </a:r>
            <a:r>
              <a:rPr sz="1600" spc="-6" dirty="0">
                <a:latin typeface="Calibri"/>
                <a:cs typeface="Calibri"/>
              </a:rPr>
              <a:t> </a:t>
            </a:r>
            <a:r>
              <a:rPr sz="1600" spc="4" dirty="0">
                <a:latin typeface="Calibri"/>
                <a:cs typeface="Calibri"/>
              </a:rPr>
              <a:t>l</a:t>
            </a:r>
            <a:r>
              <a:rPr sz="1600" dirty="0">
                <a:latin typeface="Calibri"/>
                <a:cs typeface="Calibri"/>
              </a:rPr>
              <a:t>a</a:t>
            </a:r>
            <a:r>
              <a:rPr sz="1600" spc="-21" dirty="0">
                <a:latin typeface="Calibri"/>
                <a:cs typeface="Calibri"/>
              </a:rPr>
              <a:t> </a:t>
            </a:r>
            <a:r>
              <a:rPr sz="1600" spc="4" dirty="0">
                <a:latin typeface="Calibri"/>
                <a:cs typeface="Calibri"/>
              </a:rPr>
              <a:t>i</a:t>
            </a:r>
            <a:r>
              <a:rPr sz="1600" dirty="0">
                <a:latin typeface="Calibri"/>
                <a:cs typeface="Calibri"/>
              </a:rPr>
              <a:t>nh</a:t>
            </a:r>
            <a:r>
              <a:rPr sz="1600" spc="4" dirty="0">
                <a:latin typeface="Calibri"/>
                <a:cs typeface="Calibri"/>
              </a:rPr>
              <a:t>al</a:t>
            </a:r>
            <a:r>
              <a:rPr sz="1600" dirty="0">
                <a:latin typeface="Calibri"/>
                <a:cs typeface="Calibri"/>
              </a:rPr>
              <a:t>ac</a:t>
            </a:r>
            <a:r>
              <a:rPr sz="1600" spc="-4" dirty="0">
                <a:latin typeface="Calibri"/>
                <a:cs typeface="Calibri"/>
              </a:rPr>
              <a:t>i</a:t>
            </a:r>
            <a:r>
              <a:rPr sz="1600" dirty="0">
                <a:latin typeface="Calibri"/>
                <a:cs typeface="Calibri"/>
              </a:rPr>
              <a:t>ón</a:t>
            </a:r>
            <a:r>
              <a:rPr sz="1600" spc="-86" dirty="0">
                <a:latin typeface="Calibri"/>
                <a:cs typeface="Calibri"/>
              </a:rPr>
              <a:t> </a:t>
            </a:r>
            <a:r>
              <a:rPr sz="1600" dirty="0">
                <a:latin typeface="Calibri"/>
                <a:cs typeface="Calibri"/>
              </a:rPr>
              <a:t>de</a:t>
            </a:r>
            <a:r>
              <a:rPr sz="1600" spc="-6" dirty="0">
                <a:latin typeface="Calibri"/>
                <a:cs typeface="Calibri"/>
              </a:rPr>
              <a:t> </a:t>
            </a:r>
            <a:r>
              <a:rPr sz="1600" dirty="0">
                <a:latin typeface="Calibri"/>
                <a:cs typeface="Calibri"/>
              </a:rPr>
              <a:t>po</a:t>
            </a:r>
            <a:r>
              <a:rPr sz="1600" spc="4" dirty="0">
                <a:latin typeface="Calibri"/>
                <a:cs typeface="Calibri"/>
              </a:rPr>
              <a:t>l</a:t>
            </a:r>
            <a:r>
              <a:rPr sz="1600" spc="-9" dirty="0">
                <a:latin typeface="Calibri"/>
                <a:cs typeface="Calibri"/>
              </a:rPr>
              <a:t>v</a:t>
            </a:r>
            <a:r>
              <a:rPr sz="1600" dirty="0">
                <a:latin typeface="Calibri"/>
                <a:cs typeface="Calibri"/>
              </a:rPr>
              <a:t>o</a:t>
            </a:r>
            <a:r>
              <a:rPr sz="1600" spc="-26" dirty="0">
                <a:latin typeface="Calibri"/>
                <a:cs typeface="Calibri"/>
              </a:rPr>
              <a:t> </a:t>
            </a:r>
            <a:r>
              <a:rPr sz="1600" dirty="0">
                <a:latin typeface="Calibri"/>
                <a:cs typeface="Calibri"/>
              </a:rPr>
              <a:t>y</a:t>
            </a:r>
            <a:r>
              <a:rPr sz="1600" spc="-12" dirty="0">
                <a:latin typeface="Calibri"/>
                <a:cs typeface="Calibri"/>
              </a:rPr>
              <a:t> </a:t>
            </a:r>
            <a:r>
              <a:rPr sz="1600" spc="-19" dirty="0">
                <a:latin typeface="Calibri"/>
                <a:cs typeface="Calibri"/>
              </a:rPr>
              <a:t>g</a:t>
            </a:r>
            <a:r>
              <a:rPr sz="1600" dirty="0">
                <a:latin typeface="Calibri"/>
                <a:cs typeface="Calibri"/>
              </a:rPr>
              <a:t>as</a:t>
            </a:r>
            <a:r>
              <a:rPr sz="1600" spc="-31" dirty="0">
                <a:latin typeface="Calibri"/>
                <a:cs typeface="Calibri"/>
              </a:rPr>
              <a:t> </a:t>
            </a:r>
            <a:r>
              <a:rPr sz="1600" b="1" spc="-34" dirty="0">
                <a:solidFill>
                  <a:srgbClr val="FF0000"/>
                </a:solidFill>
                <a:latin typeface="Calibri"/>
                <a:cs typeface="Calibri"/>
              </a:rPr>
              <a:t>r</a:t>
            </a:r>
            <a:r>
              <a:rPr sz="1600" b="1" spc="4" dirty="0">
                <a:solidFill>
                  <a:srgbClr val="FF0000"/>
                </a:solidFill>
                <a:latin typeface="Calibri"/>
                <a:cs typeface="Calibri"/>
              </a:rPr>
              <a:t>a</a:t>
            </a:r>
            <a:r>
              <a:rPr sz="1600" b="1" dirty="0">
                <a:solidFill>
                  <a:srgbClr val="FF0000"/>
                </a:solidFill>
                <a:latin typeface="Calibri"/>
                <a:cs typeface="Calibri"/>
              </a:rPr>
              <a:t>d</a:t>
            </a:r>
            <a:r>
              <a:rPr sz="1600" b="1" spc="4" dirty="0">
                <a:solidFill>
                  <a:srgbClr val="FF0000"/>
                </a:solidFill>
                <a:latin typeface="Calibri"/>
                <a:cs typeface="Calibri"/>
              </a:rPr>
              <a:t>ó</a:t>
            </a:r>
            <a:r>
              <a:rPr sz="1600" b="1" spc="-4" dirty="0">
                <a:solidFill>
                  <a:srgbClr val="FF0000"/>
                </a:solidFill>
                <a:latin typeface="Calibri"/>
                <a:cs typeface="Calibri"/>
              </a:rPr>
              <a:t>n</a:t>
            </a:r>
            <a:r>
              <a:rPr sz="1600" dirty="0">
                <a:latin typeface="Calibri"/>
                <a:cs typeface="Calibri"/>
              </a:rPr>
              <a:t>.</a:t>
            </a:r>
            <a:endParaRPr sz="1600">
              <a:latin typeface="Calibri"/>
              <a:cs typeface="Calibri"/>
            </a:endParaRPr>
          </a:p>
        </p:txBody>
      </p:sp>
    </p:spTree>
    <p:extLst>
      <p:ext uri="{BB962C8B-B14F-4D97-AF65-F5344CB8AC3E}">
        <p14:creationId xmlns:p14="http://schemas.microsoft.com/office/powerpoint/2010/main" val="3838636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p:nvPr/>
        </p:nvSpPr>
        <p:spPr>
          <a:xfrm>
            <a:off x="2087880" y="961644"/>
            <a:ext cx="8231124" cy="836676"/>
          </a:xfrm>
          <a:prstGeom prst="rect">
            <a:avLst/>
          </a:prstGeom>
          <a:blipFill>
            <a:blip r:embed="rId2" cstate="print"/>
            <a:stretch>
              <a:fillRect/>
            </a:stretch>
          </a:blipFill>
        </p:spPr>
        <p:txBody>
          <a:bodyPr wrap="square" lIns="0" tIns="0" rIns="0" bIns="0" rtlCol="0">
            <a:noAutofit/>
          </a:bodyPr>
          <a:lstStyle/>
          <a:p>
            <a:endParaRPr/>
          </a:p>
        </p:txBody>
      </p:sp>
      <p:sp>
        <p:nvSpPr>
          <p:cNvPr id="11" name="object 11"/>
          <p:cNvSpPr/>
          <p:nvPr/>
        </p:nvSpPr>
        <p:spPr>
          <a:xfrm>
            <a:off x="2069592" y="897637"/>
            <a:ext cx="8267700" cy="931163"/>
          </a:xfrm>
          <a:prstGeom prst="rect">
            <a:avLst/>
          </a:prstGeom>
          <a:blipFill>
            <a:blip r:embed="rId3" cstate="print"/>
            <a:stretch>
              <a:fillRect/>
            </a:stretch>
          </a:blipFill>
        </p:spPr>
        <p:txBody>
          <a:bodyPr wrap="square" lIns="0" tIns="0" rIns="0" bIns="0" rtlCol="0">
            <a:noAutofit/>
          </a:bodyPr>
          <a:lstStyle/>
          <a:p>
            <a:endParaRPr/>
          </a:p>
        </p:txBody>
      </p:sp>
      <p:sp>
        <p:nvSpPr>
          <p:cNvPr id="12" name="object 12"/>
          <p:cNvSpPr/>
          <p:nvPr/>
        </p:nvSpPr>
        <p:spPr>
          <a:xfrm>
            <a:off x="2135125" y="989076"/>
            <a:ext cx="8136635" cy="742188"/>
          </a:xfrm>
          <a:prstGeom prst="rect">
            <a:avLst/>
          </a:prstGeom>
          <a:blipFill>
            <a:blip r:embed="rId4" cstate="print"/>
            <a:stretch>
              <a:fillRect/>
            </a:stretch>
          </a:blipFill>
        </p:spPr>
        <p:txBody>
          <a:bodyPr wrap="square" lIns="0" tIns="0" rIns="0" bIns="0" rtlCol="0">
            <a:noAutofit/>
          </a:bodyPr>
          <a:lstStyle/>
          <a:p>
            <a:endParaRPr/>
          </a:p>
        </p:txBody>
      </p:sp>
      <p:sp>
        <p:nvSpPr>
          <p:cNvPr id="13" name="object 13"/>
          <p:cNvSpPr/>
          <p:nvPr/>
        </p:nvSpPr>
        <p:spPr>
          <a:xfrm>
            <a:off x="2135125" y="989076"/>
            <a:ext cx="8136635" cy="742188"/>
          </a:xfrm>
          <a:custGeom>
            <a:avLst/>
            <a:gdLst/>
            <a:ahLst/>
            <a:cxnLst/>
            <a:rect l="l" t="t" r="r" b="b"/>
            <a:pathLst>
              <a:path w="8136635" h="742188">
                <a:moveTo>
                  <a:pt x="0" y="742188"/>
                </a:moveTo>
                <a:lnTo>
                  <a:pt x="8136635" y="742188"/>
                </a:lnTo>
                <a:lnTo>
                  <a:pt x="8136635" y="0"/>
                </a:lnTo>
                <a:lnTo>
                  <a:pt x="0" y="0"/>
                </a:lnTo>
                <a:lnTo>
                  <a:pt x="0" y="742188"/>
                </a:lnTo>
                <a:close/>
              </a:path>
            </a:pathLst>
          </a:custGeom>
          <a:ln w="9144">
            <a:solidFill>
              <a:srgbClr val="7C5F9F"/>
            </a:solidFill>
          </a:ln>
        </p:spPr>
        <p:txBody>
          <a:bodyPr wrap="square" lIns="0" tIns="0" rIns="0" bIns="0" rtlCol="0">
            <a:noAutofit/>
          </a:bodyPr>
          <a:lstStyle/>
          <a:p>
            <a:endParaRPr/>
          </a:p>
        </p:txBody>
      </p:sp>
      <p:sp>
        <p:nvSpPr>
          <p:cNvPr id="14" name="object 14"/>
          <p:cNvSpPr/>
          <p:nvPr/>
        </p:nvSpPr>
        <p:spPr>
          <a:xfrm>
            <a:off x="1090569" y="1758696"/>
            <a:ext cx="9579193" cy="4773350"/>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txBox="1"/>
          <p:nvPr/>
        </p:nvSpPr>
        <p:spPr>
          <a:xfrm>
            <a:off x="2214474" y="1160272"/>
            <a:ext cx="4689385" cy="215900"/>
          </a:xfrm>
          <a:prstGeom prst="rect">
            <a:avLst/>
          </a:prstGeom>
        </p:spPr>
        <p:txBody>
          <a:bodyPr wrap="square" lIns="0" tIns="0" rIns="0" bIns="0" rtlCol="0">
            <a:noAutofit/>
          </a:bodyPr>
          <a:lstStyle/>
          <a:p>
            <a:pPr marL="12700">
              <a:lnSpc>
                <a:spcPts val="1630"/>
              </a:lnSpc>
              <a:spcBef>
                <a:spcPts val="81"/>
              </a:spcBef>
            </a:pPr>
            <a:r>
              <a:rPr sz="2250" b="1" baseline="3640" dirty="0">
                <a:solidFill>
                  <a:srgbClr val="FF0000"/>
                </a:solidFill>
                <a:latin typeface="Calibri"/>
                <a:cs typeface="Calibri"/>
              </a:rPr>
              <a:t>bio</a:t>
            </a:r>
            <a:r>
              <a:rPr sz="2250" b="1" spc="-14" baseline="3640" dirty="0">
                <a:solidFill>
                  <a:srgbClr val="FF0000"/>
                </a:solidFill>
                <a:latin typeface="Calibri"/>
                <a:cs typeface="Calibri"/>
              </a:rPr>
              <a:t>g</a:t>
            </a:r>
            <a:r>
              <a:rPr sz="2250" b="1" baseline="3640" dirty="0">
                <a:solidFill>
                  <a:srgbClr val="FF0000"/>
                </a:solidFill>
                <a:latin typeface="Calibri"/>
                <a:cs typeface="Calibri"/>
              </a:rPr>
              <a:t>eoq</a:t>
            </a:r>
            <a:r>
              <a:rPr sz="2250" b="1" spc="-4" baseline="3640" dirty="0">
                <a:solidFill>
                  <a:srgbClr val="FF0000"/>
                </a:solidFill>
                <a:latin typeface="Calibri"/>
                <a:cs typeface="Calibri"/>
              </a:rPr>
              <a:t>u</a:t>
            </a:r>
            <a:r>
              <a:rPr sz="2250" b="1" baseline="3640" dirty="0">
                <a:solidFill>
                  <a:srgbClr val="FF0000"/>
                </a:solidFill>
                <a:latin typeface="Calibri"/>
                <a:cs typeface="Calibri"/>
              </a:rPr>
              <a:t>í</a:t>
            </a:r>
            <a:r>
              <a:rPr sz="2250" b="1" spc="4" baseline="3640" dirty="0">
                <a:solidFill>
                  <a:srgbClr val="FF0000"/>
                </a:solidFill>
                <a:latin typeface="Calibri"/>
                <a:cs typeface="Calibri"/>
              </a:rPr>
              <a:t>m</a:t>
            </a:r>
            <a:r>
              <a:rPr sz="2250" b="1" baseline="3640" dirty="0">
                <a:solidFill>
                  <a:srgbClr val="FF0000"/>
                </a:solidFill>
                <a:latin typeface="Calibri"/>
                <a:cs typeface="Calibri"/>
              </a:rPr>
              <a:t>i</a:t>
            </a:r>
            <a:r>
              <a:rPr sz="2250" b="1" spc="-9" baseline="3640" dirty="0">
                <a:solidFill>
                  <a:srgbClr val="FF0000"/>
                </a:solidFill>
                <a:latin typeface="Calibri"/>
                <a:cs typeface="Calibri"/>
              </a:rPr>
              <a:t>c</a:t>
            </a:r>
            <a:r>
              <a:rPr sz="2250" b="1" baseline="3640" dirty="0">
                <a:solidFill>
                  <a:srgbClr val="FF0000"/>
                </a:solidFill>
                <a:latin typeface="Calibri"/>
                <a:cs typeface="Calibri"/>
              </a:rPr>
              <a:t>os</a:t>
            </a:r>
            <a:r>
              <a:rPr sz="2250" b="1" spc="-14" baseline="3640" dirty="0">
                <a:solidFill>
                  <a:srgbClr val="FF0000"/>
                </a:solidFill>
                <a:latin typeface="Calibri"/>
                <a:cs typeface="Calibri"/>
              </a:rPr>
              <a:t> </a:t>
            </a:r>
            <a:r>
              <a:rPr sz="2250" spc="-14" baseline="3640" dirty="0">
                <a:latin typeface="Calibri"/>
                <a:cs typeface="Calibri"/>
              </a:rPr>
              <a:t>r</a:t>
            </a:r>
            <a:r>
              <a:rPr sz="2250" baseline="3640" dirty="0">
                <a:latin typeface="Calibri"/>
                <a:cs typeface="Calibri"/>
              </a:rPr>
              <a:t>es</a:t>
            </a:r>
            <a:r>
              <a:rPr sz="2250" spc="9" baseline="3640" dirty="0">
                <a:latin typeface="Calibri"/>
                <a:cs typeface="Calibri"/>
              </a:rPr>
              <a:t>p</a:t>
            </a:r>
            <a:r>
              <a:rPr sz="2250" baseline="3640" dirty="0">
                <a:latin typeface="Calibri"/>
                <a:cs typeface="Calibri"/>
              </a:rPr>
              <a:t>o</a:t>
            </a:r>
            <a:r>
              <a:rPr sz="2250" spc="9" baseline="3640" dirty="0">
                <a:latin typeface="Calibri"/>
                <a:cs typeface="Calibri"/>
              </a:rPr>
              <a:t>n</a:t>
            </a:r>
            <a:r>
              <a:rPr sz="2250" baseline="3640" dirty="0">
                <a:latin typeface="Calibri"/>
                <a:cs typeface="Calibri"/>
              </a:rPr>
              <a:t>s</a:t>
            </a:r>
            <a:r>
              <a:rPr sz="2250" spc="4" baseline="3640" dirty="0">
                <a:latin typeface="Calibri"/>
                <a:cs typeface="Calibri"/>
              </a:rPr>
              <a:t>ab</a:t>
            </a:r>
            <a:r>
              <a:rPr sz="2250" baseline="3640" dirty="0">
                <a:latin typeface="Calibri"/>
                <a:cs typeface="Calibri"/>
              </a:rPr>
              <a:t>les</a:t>
            </a:r>
            <a:r>
              <a:rPr sz="2250" spc="-25" baseline="3640" dirty="0">
                <a:latin typeface="Calibri"/>
                <a:cs typeface="Calibri"/>
              </a:rPr>
              <a:t> </a:t>
            </a:r>
            <a:r>
              <a:rPr sz="2250" spc="4" baseline="3640" dirty="0">
                <a:latin typeface="Calibri"/>
                <a:cs typeface="Calibri"/>
              </a:rPr>
              <a:t>d</a:t>
            </a:r>
            <a:r>
              <a:rPr sz="2250" baseline="3640" dirty="0">
                <a:latin typeface="Calibri"/>
                <a:cs typeface="Calibri"/>
              </a:rPr>
              <a:t>e</a:t>
            </a:r>
            <a:r>
              <a:rPr sz="2250" spc="-4" baseline="3640" dirty="0">
                <a:latin typeface="Calibri"/>
                <a:cs typeface="Calibri"/>
              </a:rPr>
              <a:t> </a:t>
            </a:r>
            <a:r>
              <a:rPr sz="2250" spc="-9" baseline="3640" dirty="0">
                <a:latin typeface="Calibri"/>
                <a:cs typeface="Calibri"/>
              </a:rPr>
              <a:t>a</a:t>
            </a:r>
            <a:r>
              <a:rPr sz="2250" spc="-39" baseline="3640" dirty="0">
                <a:latin typeface="Calibri"/>
                <a:cs typeface="Calibri"/>
              </a:rPr>
              <a:t>f</a:t>
            </a:r>
            <a:r>
              <a:rPr sz="2250" baseline="3640" dirty="0">
                <a:latin typeface="Calibri"/>
                <a:cs typeface="Calibri"/>
              </a:rPr>
              <a:t>ec</a:t>
            </a:r>
            <a:r>
              <a:rPr sz="2250" spc="-25" baseline="3640" dirty="0">
                <a:latin typeface="Calibri"/>
                <a:cs typeface="Calibri"/>
              </a:rPr>
              <a:t>t</a:t>
            </a:r>
            <a:r>
              <a:rPr sz="2250" baseline="3640" dirty="0">
                <a:latin typeface="Calibri"/>
                <a:cs typeface="Calibri"/>
              </a:rPr>
              <a:t>ac</a:t>
            </a:r>
            <a:r>
              <a:rPr sz="2250" spc="4" baseline="3640" dirty="0">
                <a:latin typeface="Calibri"/>
                <a:cs typeface="Calibri"/>
              </a:rPr>
              <a:t>i</a:t>
            </a:r>
            <a:r>
              <a:rPr sz="2250" baseline="3640" dirty="0">
                <a:latin typeface="Calibri"/>
                <a:cs typeface="Calibri"/>
              </a:rPr>
              <a:t>o</a:t>
            </a:r>
            <a:r>
              <a:rPr sz="2250" spc="4" baseline="3640" dirty="0">
                <a:latin typeface="Calibri"/>
                <a:cs typeface="Calibri"/>
              </a:rPr>
              <a:t>n</a:t>
            </a:r>
            <a:r>
              <a:rPr sz="2250" baseline="3640" dirty="0">
                <a:latin typeface="Calibri"/>
                <a:cs typeface="Calibri"/>
              </a:rPr>
              <a:t>es,</a:t>
            </a:r>
            <a:r>
              <a:rPr sz="2250" spc="9" baseline="3640" dirty="0">
                <a:latin typeface="Calibri"/>
                <a:cs typeface="Calibri"/>
              </a:rPr>
              <a:t> </a:t>
            </a:r>
            <a:r>
              <a:rPr sz="2250" spc="4" baseline="3640" dirty="0">
                <a:latin typeface="Calibri"/>
                <a:cs typeface="Calibri"/>
              </a:rPr>
              <a:t>qu</a:t>
            </a:r>
            <a:r>
              <a:rPr sz="2250" baseline="3640" dirty="0">
                <a:latin typeface="Calibri"/>
                <a:cs typeface="Calibri"/>
              </a:rPr>
              <a:t>e</a:t>
            </a:r>
            <a:r>
              <a:rPr sz="2250" spc="-4" baseline="3640" dirty="0">
                <a:latin typeface="Calibri"/>
                <a:cs typeface="Calibri"/>
              </a:rPr>
              <a:t> </a:t>
            </a:r>
            <a:r>
              <a:rPr sz="2250" baseline="3640" dirty="0">
                <a:latin typeface="Calibri"/>
                <a:cs typeface="Calibri"/>
              </a:rPr>
              <a:t>i</a:t>
            </a:r>
            <a:r>
              <a:rPr sz="2250" spc="4" baseline="3640" dirty="0">
                <a:latin typeface="Calibri"/>
                <a:cs typeface="Calibri"/>
              </a:rPr>
              <a:t>m</a:t>
            </a:r>
            <a:r>
              <a:rPr sz="2250" baseline="3640" dirty="0">
                <a:latin typeface="Calibri"/>
                <a:cs typeface="Calibri"/>
              </a:rPr>
              <a:t>pl</a:t>
            </a:r>
            <a:r>
              <a:rPr sz="2250" spc="4" baseline="3640" dirty="0">
                <a:latin typeface="Calibri"/>
                <a:cs typeface="Calibri"/>
              </a:rPr>
              <a:t>i</a:t>
            </a:r>
            <a:r>
              <a:rPr sz="2250" spc="-9" baseline="3640" dirty="0">
                <a:latin typeface="Calibri"/>
                <a:cs typeface="Calibri"/>
              </a:rPr>
              <a:t>c</a:t>
            </a:r>
            <a:r>
              <a:rPr sz="2250" baseline="3640" dirty="0">
                <a:latin typeface="Calibri"/>
                <a:cs typeface="Calibri"/>
              </a:rPr>
              <a:t>an</a:t>
            </a:r>
            <a:endParaRPr sz="1500">
              <a:latin typeface="Calibri"/>
              <a:cs typeface="Calibri"/>
            </a:endParaRPr>
          </a:p>
        </p:txBody>
      </p:sp>
      <p:sp>
        <p:nvSpPr>
          <p:cNvPr id="2" name="object 2"/>
          <p:cNvSpPr txBox="1"/>
          <p:nvPr/>
        </p:nvSpPr>
        <p:spPr>
          <a:xfrm>
            <a:off x="2135125" y="989076"/>
            <a:ext cx="8136635" cy="742188"/>
          </a:xfrm>
          <a:prstGeom prst="rect">
            <a:avLst/>
          </a:prstGeom>
        </p:spPr>
        <p:txBody>
          <a:bodyPr wrap="square" lIns="0" tIns="0" rIns="0" bIns="0" rtlCol="0">
            <a:noAutofit/>
          </a:bodyPr>
          <a:lstStyle/>
          <a:p>
            <a:pPr marL="65039" marR="63910" algn="ctr">
              <a:lnSpc>
                <a:spcPts val="1714"/>
              </a:lnSpc>
              <a:spcBef>
                <a:spcPts val="85"/>
              </a:spcBef>
            </a:pPr>
            <a:r>
              <a:rPr sz="2250" spc="-9" baseline="1820" dirty="0">
                <a:latin typeface="Calibri"/>
                <a:cs typeface="Calibri"/>
              </a:rPr>
              <a:t>L</a:t>
            </a:r>
            <a:r>
              <a:rPr sz="2250" baseline="1820" dirty="0">
                <a:latin typeface="Calibri"/>
                <a:cs typeface="Calibri"/>
              </a:rPr>
              <a:t>as  </a:t>
            </a:r>
            <a:r>
              <a:rPr sz="2250" spc="50" baseline="1820" dirty="0">
                <a:latin typeface="Calibri"/>
                <a:cs typeface="Calibri"/>
              </a:rPr>
              <a:t> </a:t>
            </a:r>
            <a:r>
              <a:rPr sz="2250" baseline="1820" dirty="0">
                <a:latin typeface="Calibri"/>
                <a:cs typeface="Calibri"/>
              </a:rPr>
              <a:t>i</a:t>
            </a:r>
            <a:r>
              <a:rPr sz="2250" spc="-19" baseline="1820" dirty="0">
                <a:latin typeface="Calibri"/>
                <a:cs typeface="Calibri"/>
              </a:rPr>
              <a:t>nv</a:t>
            </a:r>
            <a:r>
              <a:rPr sz="2250" baseline="1820" dirty="0">
                <a:latin typeface="Calibri"/>
                <a:cs typeface="Calibri"/>
              </a:rPr>
              <a:t>e</a:t>
            </a:r>
            <a:r>
              <a:rPr sz="2250" spc="-14" baseline="1820" dirty="0">
                <a:latin typeface="Calibri"/>
                <a:cs typeface="Calibri"/>
              </a:rPr>
              <a:t>s</a:t>
            </a:r>
            <a:r>
              <a:rPr sz="2250" baseline="1820" dirty="0">
                <a:latin typeface="Calibri"/>
                <a:cs typeface="Calibri"/>
              </a:rPr>
              <a:t>t</a:t>
            </a:r>
            <a:r>
              <a:rPr sz="2250" spc="-9" baseline="1820" dirty="0">
                <a:latin typeface="Calibri"/>
                <a:cs typeface="Calibri"/>
              </a:rPr>
              <a:t>i</a:t>
            </a:r>
            <a:r>
              <a:rPr sz="2250" spc="-34" baseline="1820" dirty="0">
                <a:latin typeface="Calibri"/>
                <a:cs typeface="Calibri"/>
              </a:rPr>
              <a:t>g</a:t>
            </a:r>
            <a:r>
              <a:rPr sz="2250" baseline="1820" dirty="0">
                <a:latin typeface="Calibri"/>
                <a:cs typeface="Calibri"/>
              </a:rPr>
              <a:t>acio</a:t>
            </a:r>
            <a:r>
              <a:rPr sz="2250" spc="4" baseline="1820" dirty="0">
                <a:latin typeface="Calibri"/>
                <a:cs typeface="Calibri"/>
              </a:rPr>
              <a:t>n</a:t>
            </a:r>
            <a:r>
              <a:rPr sz="2250" baseline="1820" dirty="0">
                <a:latin typeface="Calibri"/>
                <a:cs typeface="Calibri"/>
              </a:rPr>
              <a:t>es  </a:t>
            </a:r>
            <a:r>
              <a:rPr sz="2250" spc="39" baseline="1820" dirty="0">
                <a:latin typeface="Calibri"/>
                <a:cs typeface="Calibri"/>
              </a:rPr>
              <a:t> </a:t>
            </a:r>
            <a:r>
              <a:rPr sz="2250" spc="-4" baseline="1820" dirty="0">
                <a:latin typeface="Calibri"/>
                <a:cs typeface="Calibri"/>
              </a:rPr>
              <a:t>e</a:t>
            </a:r>
            <a:r>
              <a:rPr sz="2250" baseline="1820" dirty="0">
                <a:latin typeface="Calibri"/>
                <a:cs typeface="Calibri"/>
              </a:rPr>
              <a:t>n  </a:t>
            </a:r>
            <a:r>
              <a:rPr sz="2250" spc="54" baseline="1820" dirty="0">
                <a:latin typeface="Calibri"/>
                <a:cs typeface="Calibri"/>
              </a:rPr>
              <a:t> </a:t>
            </a:r>
            <a:r>
              <a:rPr sz="2250" spc="-9" baseline="1820" dirty="0">
                <a:latin typeface="Calibri"/>
                <a:cs typeface="Calibri"/>
              </a:rPr>
              <a:t>g</a:t>
            </a:r>
            <a:r>
              <a:rPr sz="2250" baseline="1820" dirty="0">
                <a:latin typeface="Calibri"/>
                <a:cs typeface="Calibri"/>
              </a:rPr>
              <a:t>eolog</a:t>
            </a:r>
            <a:r>
              <a:rPr sz="2250" spc="-9" baseline="1820" dirty="0">
                <a:latin typeface="Calibri"/>
                <a:cs typeface="Calibri"/>
              </a:rPr>
              <a:t>í</a:t>
            </a:r>
            <a:r>
              <a:rPr sz="2250" baseline="1820" dirty="0">
                <a:latin typeface="Calibri"/>
                <a:cs typeface="Calibri"/>
              </a:rPr>
              <a:t>a  </a:t>
            </a:r>
            <a:r>
              <a:rPr sz="2250" spc="49" baseline="1820" dirty="0">
                <a:latin typeface="Calibri"/>
                <a:cs typeface="Calibri"/>
              </a:rPr>
              <a:t> </a:t>
            </a:r>
            <a:r>
              <a:rPr sz="2250" baseline="1820" dirty="0">
                <a:latin typeface="Calibri"/>
                <a:cs typeface="Calibri"/>
              </a:rPr>
              <a:t>m</a:t>
            </a:r>
            <a:r>
              <a:rPr sz="2250" spc="-4" baseline="1820" dirty="0">
                <a:latin typeface="Calibri"/>
                <a:cs typeface="Calibri"/>
              </a:rPr>
              <a:t>é</a:t>
            </a:r>
            <a:r>
              <a:rPr sz="2250" baseline="1820" dirty="0">
                <a:latin typeface="Calibri"/>
                <a:cs typeface="Calibri"/>
              </a:rPr>
              <a:t>d</a:t>
            </a:r>
            <a:r>
              <a:rPr sz="2250" spc="4" baseline="1820" dirty="0">
                <a:latin typeface="Calibri"/>
                <a:cs typeface="Calibri"/>
              </a:rPr>
              <a:t>i</a:t>
            </a:r>
            <a:r>
              <a:rPr sz="2250" spc="-9" baseline="1820" dirty="0">
                <a:latin typeface="Calibri"/>
                <a:cs typeface="Calibri"/>
              </a:rPr>
              <a:t>c</a:t>
            </a:r>
            <a:r>
              <a:rPr sz="2250" baseline="1820" dirty="0">
                <a:latin typeface="Calibri"/>
                <a:cs typeface="Calibri"/>
              </a:rPr>
              <a:t>a  </a:t>
            </a:r>
            <a:r>
              <a:rPr sz="2250" spc="54" baseline="1820" dirty="0">
                <a:latin typeface="Calibri"/>
                <a:cs typeface="Calibri"/>
              </a:rPr>
              <a:t> </a:t>
            </a:r>
            <a:r>
              <a:rPr sz="2250" baseline="1820" dirty="0">
                <a:latin typeface="Calibri"/>
                <a:cs typeface="Calibri"/>
              </a:rPr>
              <a:t>perm</a:t>
            </a:r>
            <a:r>
              <a:rPr sz="2250" spc="4" baseline="1820" dirty="0">
                <a:latin typeface="Calibri"/>
                <a:cs typeface="Calibri"/>
              </a:rPr>
              <a:t>i</a:t>
            </a:r>
            <a:r>
              <a:rPr sz="2250" spc="-9" baseline="1820" dirty="0">
                <a:latin typeface="Calibri"/>
                <a:cs typeface="Calibri"/>
              </a:rPr>
              <a:t>t</a:t>
            </a:r>
            <a:r>
              <a:rPr sz="2250" baseline="1820" dirty="0">
                <a:latin typeface="Calibri"/>
                <a:cs typeface="Calibri"/>
              </a:rPr>
              <a:t>en  </a:t>
            </a:r>
            <a:r>
              <a:rPr sz="2250" spc="39" baseline="1820" dirty="0">
                <a:latin typeface="Calibri"/>
                <a:cs typeface="Calibri"/>
              </a:rPr>
              <a:t> </a:t>
            </a:r>
            <a:r>
              <a:rPr sz="2250" spc="4" baseline="1820" dirty="0">
                <a:latin typeface="Calibri"/>
                <a:cs typeface="Calibri"/>
              </a:rPr>
              <a:t>u</a:t>
            </a:r>
            <a:r>
              <a:rPr sz="2250" baseline="1820" dirty="0">
                <a:latin typeface="Calibri"/>
                <a:cs typeface="Calibri"/>
              </a:rPr>
              <a:t>n  </a:t>
            </a:r>
            <a:r>
              <a:rPr sz="2250" spc="39" baseline="1820" dirty="0">
                <a:latin typeface="Calibri"/>
                <a:cs typeface="Calibri"/>
              </a:rPr>
              <a:t> </a:t>
            </a:r>
            <a:r>
              <a:rPr sz="2250" baseline="1820" dirty="0">
                <a:latin typeface="Calibri"/>
                <a:cs typeface="Calibri"/>
              </a:rPr>
              <a:t>m</a:t>
            </a:r>
            <a:r>
              <a:rPr sz="2250" spc="-4" baseline="1820" dirty="0">
                <a:latin typeface="Calibri"/>
                <a:cs typeface="Calibri"/>
              </a:rPr>
              <a:t>e</a:t>
            </a:r>
            <a:r>
              <a:rPr sz="2250" baseline="1820" dirty="0">
                <a:latin typeface="Calibri"/>
                <a:cs typeface="Calibri"/>
              </a:rPr>
              <a:t>jor  </a:t>
            </a:r>
            <a:r>
              <a:rPr sz="2250" spc="54" baseline="1820" dirty="0">
                <a:latin typeface="Calibri"/>
                <a:cs typeface="Calibri"/>
              </a:rPr>
              <a:t> </a:t>
            </a:r>
            <a:r>
              <a:rPr sz="2250" baseline="1820" dirty="0">
                <a:latin typeface="Calibri"/>
                <a:cs typeface="Calibri"/>
              </a:rPr>
              <a:t>e</a:t>
            </a:r>
            <a:r>
              <a:rPr sz="2250" spc="-14" baseline="1820" dirty="0">
                <a:latin typeface="Calibri"/>
                <a:cs typeface="Calibri"/>
              </a:rPr>
              <a:t>n</a:t>
            </a:r>
            <a:r>
              <a:rPr sz="2250" spc="-9" baseline="1820" dirty="0">
                <a:latin typeface="Calibri"/>
                <a:cs typeface="Calibri"/>
              </a:rPr>
              <a:t>t</a:t>
            </a:r>
            <a:r>
              <a:rPr sz="2250" baseline="1820" dirty="0">
                <a:latin typeface="Calibri"/>
                <a:cs typeface="Calibri"/>
              </a:rPr>
              <a:t>end</a:t>
            </a:r>
            <a:r>
              <a:rPr sz="2250" spc="4" baseline="1820" dirty="0">
                <a:latin typeface="Calibri"/>
                <a:cs typeface="Calibri"/>
              </a:rPr>
              <a:t>i</a:t>
            </a:r>
            <a:r>
              <a:rPr sz="2250" baseline="1820" dirty="0">
                <a:latin typeface="Calibri"/>
                <a:cs typeface="Calibri"/>
              </a:rPr>
              <a:t>m</a:t>
            </a:r>
            <a:r>
              <a:rPr sz="2250" spc="-9" baseline="1820" dirty="0">
                <a:latin typeface="Calibri"/>
                <a:cs typeface="Calibri"/>
              </a:rPr>
              <a:t>i</a:t>
            </a:r>
            <a:r>
              <a:rPr sz="2250" baseline="1820" dirty="0">
                <a:latin typeface="Calibri"/>
                <a:cs typeface="Calibri"/>
              </a:rPr>
              <a:t>e</a:t>
            </a:r>
            <a:r>
              <a:rPr sz="2250" spc="-14" baseline="1820" dirty="0">
                <a:latin typeface="Calibri"/>
                <a:cs typeface="Calibri"/>
              </a:rPr>
              <a:t>n</a:t>
            </a:r>
            <a:r>
              <a:rPr sz="2250" spc="-9" baseline="1820" dirty="0">
                <a:latin typeface="Calibri"/>
                <a:cs typeface="Calibri"/>
              </a:rPr>
              <a:t>t</a:t>
            </a:r>
            <a:r>
              <a:rPr sz="2250" baseline="1820" dirty="0">
                <a:latin typeface="Calibri"/>
                <a:cs typeface="Calibri"/>
              </a:rPr>
              <a:t>o  </a:t>
            </a:r>
            <a:r>
              <a:rPr sz="2250" spc="54" baseline="1820" dirty="0">
                <a:latin typeface="Calibri"/>
                <a:cs typeface="Calibri"/>
              </a:rPr>
              <a:t> </a:t>
            </a:r>
            <a:r>
              <a:rPr sz="2250" spc="4" baseline="1820" dirty="0">
                <a:latin typeface="Calibri"/>
                <a:cs typeface="Calibri"/>
              </a:rPr>
              <a:t>d</a:t>
            </a:r>
            <a:r>
              <a:rPr sz="2250" baseline="1820" dirty="0">
                <a:latin typeface="Calibri"/>
                <a:cs typeface="Calibri"/>
              </a:rPr>
              <a:t>e  </a:t>
            </a:r>
            <a:r>
              <a:rPr sz="2250" spc="44" baseline="1820" dirty="0">
                <a:latin typeface="Calibri"/>
                <a:cs typeface="Calibri"/>
              </a:rPr>
              <a:t> </a:t>
            </a:r>
            <a:r>
              <a:rPr sz="2250" baseline="1820" dirty="0">
                <a:latin typeface="Calibri"/>
                <a:cs typeface="Calibri"/>
              </a:rPr>
              <a:t>los  </a:t>
            </a:r>
            <a:r>
              <a:rPr sz="2250" spc="44" baseline="1820" dirty="0">
                <a:latin typeface="Calibri"/>
                <a:cs typeface="Calibri"/>
              </a:rPr>
              <a:t> </a:t>
            </a:r>
            <a:r>
              <a:rPr sz="2250" b="1" baseline="1820" dirty="0">
                <a:solidFill>
                  <a:srgbClr val="FF0000"/>
                </a:solidFill>
                <a:latin typeface="Calibri"/>
                <a:cs typeface="Calibri"/>
              </a:rPr>
              <a:t>p</a:t>
            </a:r>
            <a:r>
              <a:rPr sz="2250" b="1" spc="-29" baseline="1820" dirty="0">
                <a:solidFill>
                  <a:srgbClr val="FF0000"/>
                </a:solidFill>
                <a:latin typeface="Calibri"/>
                <a:cs typeface="Calibri"/>
              </a:rPr>
              <a:t>r</a:t>
            </a:r>
            <a:r>
              <a:rPr sz="2250" b="1" baseline="1820" dirty="0">
                <a:solidFill>
                  <a:srgbClr val="FF0000"/>
                </a:solidFill>
                <a:latin typeface="Calibri"/>
                <a:cs typeface="Calibri"/>
              </a:rPr>
              <a:t>ocesos</a:t>
            </a:r>
            <a:endParaRPr sz="1500">
              <a:latin typeface="Calibri"/>
              <a:cs typeface="Calibri"/>
            </a:endParaRPr>
          </a:p>
          <a:p>
            <a:pPr marL="1810321" marR="1808270" algn="ctr">
              <a:lnSpc>
                <a:spcPct val="101725"/>
              </a:lnSpc>
              <a:spcBef>
                <a:spcPts val="1602"/>
              </a:spcBef>
            </a:pPr>
            <a:r>
              <a:rPr sz="1500" b="1" dirty="0">
                <a:solidFill>
                  <a:srgbClr val="FF0000"/>
                </a:solidFill>
                <a:latin typeface="Calibri"/>
                <a:cs typeface="Calibri"/>
              </a:rPr>
              <a:t>La i</a:t>
            </a:r>
            <a:r>
              <a:rPr sz="1500" b="1" spc="-9" dirty="0">
                <a:solidFill>
                  <a:srgbClr val="FF0000"/>
                </a:solidFill>
                <a:latin typeface="Calibri"/>
                <a:cs typeface="Calibri"/>
              </a:rPr>
              <a:t>n</a:t>
            </a:r>
            <a:r>
              <a:rPr sz="1500" b="1" spc="-29" dirty="0">
                <a:solidFill>
                  <a:srgbClr val="FF0000"/>
                </a:solidFill>
                <a:latin typeface="Calibri"/>
                <a:cs typeface="Calibri"/>
              </a:rPr>
              <a:t>t</a:t>
            </a:r>
            <a:r>
              <a:rPr sz="1500" b="1" dirty="0">
                <a:solidFill>
                  <a:srgbClr val="FF0000"/>
                </a:solidFill>
                <a:latin typeface="Calibri"/>
                <a:cs typeface="Calibri"/>
              </a:rPr>
              <a:t>e</a:t>
            </a:r>
            <a:r>
              <a:rPr sz="1500" b="1" spc="-39" dirty="0">
                <a:solidFill>
                  <a:srgbClr val="FF0000"/>
                </a:solidFill>
                <a:latin typeface="Calibri"/>
                <a:cs typeface="Calibri"/>
              </a:rPr>
              <a:t>r</a:t>
            </a:r>
            <a:r>
              <a:rPr sz="1500" b="1" dirty="0">
                <a:solidFill>
                  <a:srgbClr val="FF0000"/>
                </a:solidFill>
                <a:latin typeface="Calibri"/>
                <a:cs typeface="Calibri"/>
              </a:rPr>
              <a:t>acción</a:t>
            </a:r>
            <a:r>
              <a:rPr sz="1500" b="1" spc="-19" dirty="0">
                <a:solidFill>
                  <a:srgbClr val="FF0000"/>
                </a:solidFill>
                <a:latin typeface="Calibri"/>
                <a:cs typeface="Calibri"/>
              </a:rPr>
              <a:t> </a:t>
            </a:r>
            <a:r>
              <a:rPr sz="1500" b="1" dirty="0">
                <a:solidFill>
                  <a:srgbClr val="FF0000"/>
                </a:solidFill>
                <a:latin typeface="Calibri"/>
                <a:cs typeface="Calibri"/>
              </a:rPr>
              <a:t>de mol</a:t>
            </a:r>
            <a:r>
              <a:rPr sz="1500" b="1" spc="4" dirty="0">
                <a:solidFill>
                  <a:srgbClr val="FF0000"/>
                </a:solidFill>
                <a:latin typeface="Calibri"/>
                <a:cs typeface="Calibri"/>
              </a:rPr>
              <a:t>é</a:t>
            </a:r>
            <a:r>
              <a:rPr sz="1500" b="1" dirty="0">
                <a:solidFill>
                  <a:srgbClr val="FF0000"/>
                </a:solidFill>
                <a:latin typeface="Calibri"/>
                <a:cs typeface="Calibri"/>
              </a:rPr>
              <a:t>c</a:t>
            </a:r>
            <a:r>
              <a:rPr sz="1500" b="1" spc="-4" dirty="0">
                <a:solidFill>
                  <a:srgbClr val="FF0000"/>
                </a:solidFill>
                <a:latin typeface="Calibri"/>
                <a:cs typeface="Calibri"/>
              </a:rPr>
              <a:t>u</a:t>
            </a:r>
            <a:r>
              <a:rPr sz="1500" b="1" dirty="0">
                <a:solidFill>
                  <a:srgbClr val="FF0000"/>
                </a:solidFill>
                <a:latin typeface="Calibri"/>
                <a:cs typeface="Calibri"/>
              </a:rPr>
              <a:t>l</a:t>
            </a:r>
            <a:r>
              <a:rPr sz="1500" b="1" spc="4" dirty="0">
                <a:solidFill>
                  <a:srgbClr val="FF0000"/>
                </a:solidFill>
                <a:latin typeface="Calibri"/>
                <a:cs typeface="Calibri"/>
              </a:rPr>
              <a:t>a</a:t>
            </a:r>
            <a:r>
              <a:rPr sz="1500" b="1" dirty="0">
                <a:solidFill>
                  <a:srgbClr val="FF0000"/>
                </a:solidFill>
                <a:latin typeface="Calibri"/>
                <a:cs typeface="Calibri"/>
              </a:rPr>
              <a:t>s</a:t>
            </a:r>
            <a:r>
              <a:rPr sz="1500" b="1" spc="-25" dirty="0">
                <a:solidFill>
                  <a:srgbClr val="FF0000"/>
                </a:solidFill>
                <a:latin typeface="Calibri"/>
                <a:cs typeface="Calibri"/>
              </a:rPr>
              <a:t> </a:t>
            </a:r>
            <a:r>
              <a:rPr sz="1500" b="1" dirty="0">
                <a:solidFill>
                  <a:srgbClr val="FF0000"/>
                </a:solidFill>
                <a:latin typeface="Calibri"/>
                <a:cs typeface="Calibri"/>
              </a:rPr>
              <a:t>bi</a:t>
            </a:r>
            <a:r>
              <a:rPr sz="1500" b="1" spc="4" dirty="0">
                <a:solidFill>
                  <a:srgbClr val="FF0000"/>
                </a:solidFill>
                <a:latin typeface="Calibri"/>
                <a:cs typeface="Calibri"/>
              </a:rPr>
              <a:t>o</a:t>
            </a:r>
            <a:r>
              <a:rPr sz="1500" b="1" spc="-4" dirty="0">
                <a:solidFill>
                  <a:srgbClr val="FF0000"/>
                </a:solidFill>
                <a:latin typeface="Calibri"/>
                <a:cs typeface="Calibri"/>
              </a:rPr>
              <a:t>-</a:t>
            </a:r>
            <a:r>
              <a:rPr sz="1500" b="1" dirty="0">
                <a:solidFill>
                  <a:srgbClr val="FF0000"/>
                </a:solidFill>
                <a:latin typeface="Calibri"/>
                <a:cs typeface="Calibri"/>
              </a:rPr>
              <a:t>o</a:t>
            </a:r>
            <a:r>
              <a:rPr sz="1500" b="1" spc="-19" dirty="0">
                <a:solidFill>
                  <a:srgbClr val="FF0000"/>
                </a:solidFill>
                <a:latin typeface="Calibri"/>
                <a:cs typeface="Calibri"/>
              </a:rPr>
              <a:t>r</a:t>
            </a:r>
            <a:r>
              <a:rPr sz="1500" b="1" spc="-25" dirty="0">
                <a:solidFill>
                  <a:srgbClr val="FF0000"/>
                </a:solidFill>
                <a:latin typeface="Calibri"/>
                <a:cs typeface="Calibri"/>
              </a:rPr>
              <a:t>g</a:t>
            </a:r>
            <a:r>
              <a:rPr sz="1500" b="1" dirty="0">
                <a:solidFill>
                  <a:srgbClr val="FF0000"/>
                </a:solidFill>
                <a:latin typeface="Calibri"/>
                <a:cs typeface="Calibri"/>
              </a:rPr>
              <a:t>án</a:t>
            </a:r>
            <a:r>
              <a:rPr sz="1500" b="1" spc="4" dirty="0">
                <a:solidFill>
                  <a:srgbClr val="FF0000"/>
                </a:solidFill>
                <a:latin typeface="Calibri"/>
                <a:cs typeface="Calibri"/>
              </a:rPr>
              <a:t>i</a:t>
            </a:r>
            <a:r>
              <a:rPr sz="1500" b="1" spc="-14" dirty="0">
                <a:solidFill>
                  <a:srgbClr val="FF0000"/>
                </a:solidFill>
                <a:latin typeface="Calibri"/>
                <a:cs typeface="Calibri"/>
              </a:rPr>
              <a:t>c</a:t>
            </a:r>
            <a:r>
              <a:rPr sz="1500" b="1" dirty="0">
                <a:solidFill>
                  <a:srgbClr val="FF0000"/>
                </a:solidFill>
                <a:latin typeface="Calibri"/>
                <a:cs typeface="Calibri"/>
              </a:rPr>
              <a:t>as</a:t>
            </a:r>
            <a:r>
              <a:rPr sz="1500" b="1" spc="4" dirty="0">
                <a:solidFill>
                  <a:srgbClr val="FF0000"/>
                </a:solidFill>
                <a:latin typeface="Calibri"/>
                <a:cs typeface="Calibri"/>
              </a:rPr>
              <a:t> </a:t>
            </a:r>
            <a:r>
              <a:rPr sz="1500" b="1" spc="-14" dirty="0">
                <a:solidFill>
                  <a:srgbClr val="FF0000"/>
                </a:solidFill>
                <a:latin typeface="Calibri"/>
                <a:cs typeface="Calibri"/>
              </a:rPr>
              <a:t>c</a:t>
            </a:r>
            <a:r>
              <a:rPr sz="1500" b="1" dirty="0">
                <a:solidFill>
                  <a:srgbClr val="FF0000"/>
                </a:solidFill>
                <a:latin typeface="Calibri"/>
                <a:cs typeface="Calibri"/>
              </a:rPr>
              <a:t>on min</a:t>
            </a:r>
            <a:r>
              <a:rPr sz="1500" b="1" spc="4" dirty="0">
                <a:solidFill>
                  <a:srgbClr val="FF0000"/>
                </a:solidFill>
                <a:latin typeface="Calibri"/>
                <a:cs typeface="Calibri"/>
              </a:rPr>
              <a:t>e</a:t>
            </a:r>
            <a:r>
              <a:rPr sz="1500" b="1" spc="-39" dirty="0">
                <a:solidFill>
                  <a:srgbClr val="FF0000"/>
                </a:solidFill>
                <a:latin typeface="Calibri"/>
                <a:cs typeface="Calibri"/>
              </a:rPr>
              <a:t>r</a:t>
            </a:r>
            <a:r>
              <a:rPr sz="1500" b="1" dirty="0">
                <a:solidFill>
                  <a:srgbClr val="FF0000"/>
                </a:solidFill>
                <a:latin typeface="Calibri"/>
                <a:cs typeface="Calibri"/>
              </a:rPr>
              <a:t>a</a:t>
            </a:r>
            <a:r>
              <a:rPr sz="1500" b="1" spc="4" dirty="0">
                <a:solidFill>
                  <a:srgbClr val="FF0000"/>
                </a:solidFill>
                <a:latin typeface="Calibri"/>
                <a:cs typeface="Calibri"/>
              </a:rPr>
              <a:t>l</a:t>
            </a:r>
            <a:r>
              <a:rPr sz="1500" b="1" dirty="0">
                <a:solidFill>
                  <a:srgbClr val="FF0000"/>
                </a:solidFill>
                <a:latin typeface="Calibri"/>
                <a:cs typeface="Calibri"/>
              </a:rPr>
              <a:t>es.</a:t>
            </a:r>
            <a:endParaRPr sz="1500">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p:nvPr/>
        </p:nvSpPr>
        <p:spPr>
          <a:xfrm>
            <a:off x="2136648" y="1025653"/>
            <a:ext cx="7940040" cy="678179"/>
          </a:xfrm>
          <a:prstGeom prst="rect">
            <a:avLst/>
          </a:prstGeom>
          <a:blipFill>
            <a:blip r:embed="rId2" cstate="print"/>
            <a:stretch>
              <a:fillRect/>
            </a:stretch>
          </a:blipFill>
        </p:spPr>
        <p:txBody>
          <a:bodyPr wrap="square" lIns="0" tIns="0" rIns="0" bIns="0" rtlCol="0">
            <a:noAutofit/>
          </a:bodyPr>
          <a:lstStyle/>
          <a:p>
            <a:endParaRPr/>
          </a:p>
        </p:txBody>
      </p:sp>
      <p:sp>
        <p:nvSpPr>
          <p:cNvPr id="16" name="object 16"/>
          <p:cNvSpPr/>
          <p:nvPr/>
        </p:nvSpPr>
        <p:spPr>
          <a:xfrm>
            <a:off x="2110740" y="1014985"/>
            <a:ext cx="7990332" cy="755903"/>
          </a:xfrm>
          <a:prstGeom prst="rect">
            <a:avLst/>
          </a:prstGeom>
          <a:blipFill>
            <a:blip r:embed="rId3" cstate="print"/>
            <a:stretch>
              <a:fillRect/>
            </a:stretch>
          </a:blipFill>
        </p:spPr>
        <p:txBody>
          <a:bodyPr wrap="square" lIns="0" tIns="0" rIns="0" bIns="0" rtlCol="0">
            <a:noAutofit/>
          </a:bodyPr>
          <a:lstStyle/>
          <a:p>
            <a:endParaRPr/>
          </a:p>
        </p:txBody>
      </p:sp>
      <p:sp>
        <p:nvSpPr>
          <p:cNvPr id="17" name="object 17"/>
          <p:cNvSpPr/>
          <p:nvPr/>
        </p:nvSpPr>
        <p:spPr>
          <a:xfrm>
            <a:off x="2183892" y="1053085"/>
            <a:ext cx="7845552" cy="583691"/>
          </a:xfrm>
          <a:prstGeom prst="rect">
            <a:avLst/>
          </a:prstGeom>
          <a:blipFill>
            <a:blip r:embed="rId4" cstate="print"/>
            <a:stretch>
              <a:fillRect/>
            </a:stretch>
          </a:blipFill>
        </p:spPr>
        <p:txBody>
          <a:bodyPr wrap="square" lIns="0" tIns="0" rIns="0" bIns="0" rtlCol="0">
            <a:noAutofit/>
          </a:bodyPr>
          <a:lstStyle/>
          <a:p>
            <a:endParaRPr/>
          </a:p>
        </p:txBody>
      </p:sp>
      <p:sp>
        <p:nvSpPr>
          <p:cNvPr id="18" name="object 18"/>
          <p:cNvSpPr/>
          <p:nvPr/>
        </p:nvSpPr>
        <p:spPr>
          <a:xfrm>
            <a:off x="2183892" y="1053085"/>
            <a:ext cx="7845552" cy="583691"/>
          </a:xfrm>
          <a:custGeom>
            <a:avLst/>
            <a:gdLst/>
            <a:ahLst/>
            <a:cxnLst/>
            <a:rect l="l" t="t" r="r" b="b"/>
            <a:pathLst>
              <a:path w="7845552" h="583691">
                <a:moveTo>
                  <a:pt x="0" y="583691"/>
                </a:moveTo>
                <a:lnTo>
                  <a:pt x="7845552" y="583691"/>
                </a:lnTo>
                <a:lnTo>
                  <a:pt x="7845552" y="0"/>
                </a:lnTo>
                <a:lnTo>
                  <a:pt x="0" y="0"/>
                </a:lnTo>
                <a:lnTo>
                  <a:pt x="0" y="583691"/>
                </a:lnTo>
                <a:close/>
              </a:path>
            </a:pathLst>
          </a:custGeom>
          <a:ln w="9143">
            <a:solidFill>
              <a:srgbClr val="97B853"/>
            </a:solidFill>
          </a:ln>
        </p:spPr>
        <p:txBody>
          <a:bodyPr wrap="square" lIns="0" tIns="0" rIns="0" bIns="0" rtlCol="0">
            <a:noAutofit/>
          </a:bodyPr>
          <a:lstStyle/>
          <a:p>
            <a:endParaRPr/>
          </a:p>
        </p:txBody>
      </p:sp>
      <p:sp>
        <p:nvSpPr>
          <p:cNvPr id="19" name="object 19"/>
          <p:cNvSpPr/>
          <p:nvPr/>
        </p:nvSpPr>
        <p:spPr>
          <a:xfrm>
            <a:off x="8450580" y="1862329"/>
            <a:ext cx="1603248" cy="1536191"/>
          </a:xfrm>
          <a:prstGeom prst="rect">
            <a:avLst/>
          </a:prstGeom>
          <a:blipFill>
            <a:blip r:embed="rId5" cstate="print"/>
            <a:stretch>
              <a:fillRect/>
            </a:stretch>
          </a:blipFill>
        </p:spPr>
        <p:txBody>
          <a:bodyPr wrap="square" lIns="0" tIns="0" rIns="0" bIns="0" rtlCol="0">
            <a:noAutofit/>
          </a:bodyPr>
          <a:lstStyle/>
          <a:p>
            <a:endParaRPr/>
          </a:p>
        </p:txBody>
      </p:sp>
      <p:sp>
        <p:nvSpPr>
          <p:cNvPr id="20" name="object 20"/>
          <p:cNvSpPr/>
          <p:nvPr/>
        </p:nvSpPr>
        <p:spPr>
          <a:xfrm>
            <a:off x="5355336" y="1650491"/>
            <a:ext cx="1620012" cy="1184148"/>
          </a:xfrm>
          <a:prstGeom prst="rect">
            <a:avLst/>
          </a:prstGeom>
          <a:blipFill>
            <a:blip r:embed="rId6" cstate="print"/>
            <a:stretch>
              <a:fillRect/>
            </a:stretch>
          </a:blipFill>
        </p:spPr>
        <p:txBody>
          <a:bodyPr wrap="square" lIns="0" tIns="0" rIns="0" bIns="0" rtlCol="0">
            <a:noAutofit/>
          </a:bodyPr>
          <a:lstStyle/>
          <a:p>
            <a:endParaRPr/>
          </a:p>
        </p:txBody>
      </p:sp>
      <p:sp>
        <p:nvSpPr>
          <p:cNvPr id="21" name="object 21"/>
          <p:cNvSpPr/>
          <p:nvPr/>
        </p:nvSpPr>
        <p:spPr>
          <a:xfrm>
            <a:off x="2240280" y="3918204"/>
            <a:ext cx="2016252" cy="1513332"/>
          </a:xfrm>
          <a:prstGeom prst="rect">
            <a:avLst/>
          </a:prstGeom>
          <a:blipFill>
            <a:blip r:embed="rId7" cstate="print"/>
            <a:stretch>
              <a:fillRect/>
            </a:stretch>
          </a:blipFill>
        </p:spPr>
        <p:txBody>
          <a:bodyPr wrap="square" lIns="0" tIns="0" rIns="0" bIns="0" rtlCol="0">
            <a:noAutofit/>
          </a:bodyPr>
          <a:lstStyle/>
          <a:p>
            <a:endParaRPr/>
          </a:p>
        </p:txBody>
      </p:sp>
      <p:sp>
        <p:nvSpPr>
          <p:cNvPr id="22" name="object 22"/>
          <p:cNvSpPr/>
          <p:nvPr/>
        </p:nvSpPr>
        <p:spPr>
          <a:xfrm>
            <a:off x="8581644" y="4008120"/>
            <a:ext cx="1385316" cy="1705356"/>
          </a:xfrm>
          <a:prstGeom prst="rect">
            <a:avLst/>
          </a:prstGeom>
          <a:blipFill>
            <a:blip r:embed="rId8" cstate="print"/>
            <a:stretch>
              <a:fillRect/>
            </a:stretch>
          </a:blipFill>
        </p:spPr>
        <p:txBody>
          <a:bodyPr wrap="square" lIns="0" tIns="0" rIns="0" bIns="0" rtlCol="0">
            <a:noAutofit/>
          </a:bodyPr>
          <a:lstStyle/>
          <a:p>
            <a:endParaRPr/>
          </a:p>
        </p:txBody>
      </p:sp>
      <p:sp>
        <p:nvSpPr>
          <p:cNvPr id="23" name="object 23"/>
          <p:cNvSpPr/>
          <p:nvPr/>
        </p:nvSpPr>
        <p:spPr>
          <a:xfrm>
            <a:off x="2627376" y="1748028"/>
            <a:ext cx="1610868" cy="1615439"/>
          </a:xfrm>
          <a:prstGeom prst="rect">
            <a:avLst/>
          </a:prstGeom>
          <a:blipFill>
            <a:blip r:embed="rId9" cstate="print"/>
            <a:stretch>
              <a:fillRect/>
            </a:stretch>
          </a:blipFill>
        </p:spPr>
        <p:txBody>
          <a:bodyPr wrap="square" lIns="0" tIns="0" rIns="0" bIns="0" rtlCol="0">
            <a:noAutofit/>
          </a:bodyPr>
          <a:lstStyle/>
          <a:p>
            <a:endParaRPr/>
          </a:p>
        </p:txBody>
      </p:sp>
      <p:sp>
        <p:nvSpPr>
          <p:cNvPr id="24" name="object 24"/>
          <p:cNvSpPr/>
          <p:nvPr/>
        </p:nvSpPr>
        <p:spPr>
          <a:xfrm>
            <a:off x="5390388" y="4314444"/>
            <a:ext cx="1909572" cy="1443228"/>
          </a:xfrm>
          <a:prstGeom prst="rect">
            <a:avLst/>
          </a:prstGeom>
          <a:blipFill>
            <a:blip r:embed="rId10" cstate="print"/>
            <a:stretch>
              <a:fillRect/>
            </a:stretch>
          </a:blipFill>
        </p:spPr>
        <p:txBody>
          <a:bodyPr wrap="square" lIns="0" tIns="0" rIns="0" bIns="0" rtlCol="0">
            <a:noAutofit/>
          </a:bodyPr>
          <a:lstStyle/>
          <a:p>
            <a:endParaRPr/>
          </a:p>
        </p:txBody>
      </p:sp>
      <p:sp>
        <p:nvSpPr>
          <p:cNvPr id="25" name="object 25"/>
          <p:cNvSpPr/>
          <p:nvPr/>
        </p:nvSpPr>
        <p:spPr>
          <a:xfrm>
            <a:off x="2097024" y="5763768"/>
            <a:ext cx="7938516" cy="708660"/>
          </a:xfrm>
          <a:prstGeom prst="rect">
            <a:avLst/>
          </a:prstGeom>
          <a:blipFill>
            <a:blip r:embed="rId11" cstate="print"/>
            <a:stretch>
              <a:fillRect/>
            </a:stretch>
          </a:blipFill>
        </p:spPr>
        <p:txBody>
          <a:bodyPr wrap="square" lIns="0" tIns="0" rIns="0" bIns="0" rtlCol="0">
            <a:noAutofit/>
          </a:bodyPr>
          <a:lstStyle/>
          <a:p>
            <a:endParaRPr/>
          </a:p>
        </p:txBody>
      </p:sp>
      <p:sp>
        <p:nvSpPr>
          <p:cNvPr id="26" name="object 26"/>
          <p:cNvSpPr/>
          <p:nvPr/>
        </p:nvSpPr>
        <p:spPr>
          <a:xfrm>
            <a:off x="2084832" y="5766816"/>
            <a:ext cx="7961376" cy="755904"/>
          </a:xfrm>
          <a:prstGeom prst="rect">
            <a:avLst/>
          </a:prstGeom>
          <a:blipFill>
            <a:blip r:embed="rId12" cstate="print"/>
            <a:stretch>
              <a:fillRect/>
            </a:stretch>
          </a:blipFill>
        </p:spPr>
        <p:txBody>
          <a:bodyPr wrap="square" lIns="0" tIns="0" rIns="0" bIns="0" rtlCol="0">
            <a:noAutofit/>
          </a:bodyPr>
          <a:lstStyle/>
          <a:p>
            <a:endParaRPr/>
          </a:p>
        </p:txBody>
      </p:sp>
      <p:sp>
        <p:nvSpPr>
          <p:cNvPr id="27" name="object 27"/>
          <p:cNvSpPr/>
          <p:nvPr/>
        </p:nvSpPr>
        <p:spPr>
          <a:xfrm>
            <a:off x="2158746" y="5805678"/>
            <a:ext cx="7815072" cy="585216"/>
          </a:xfrm>
          <a:custGeom>
            <a:avLst/>
            <a:gdLst/>
            <a:ahLst/>
            <a:cxnLst/>
            <a:rect l="l" t="t" r="r" b="b"/>
            <a:pathLst>
              <a:path w="7815072" h="585215">
                <a:moveTo>
                  <a:pt x="0" y="585216"/>
                </a:moveTo>
                <a:lnTo>
                  <a:pt x="7815072" y="585216"/>
                </a:lnTo>
                <a:lnTo>
                  <a:pt x="7815072" y="0"/>
                </a:lnTo>
                <a:lnTo>
                  <a:pt x="0" y="0"/>
                </a:lnTo>
                <a:lnTo>
                  <a:pt x="0" y="585216"/>
                </a:lnTo>
                <a:close/>
              </a:path>
            </a:pathLst>
          </a:custGeom>
          <a:solidFill>
            <a:srgbClr val="4AACC5"/>
          </a:solidFill>
        </p:spPr>
        <p:txBody>
          <a:bodyPr wrap="square" lIns="0" tIns="0" rIns="0" bIns="0" rtlCol="0">
            <a:noAutofit/>
          </a:bodyPr>
          <a:lstStyle/>
          <a:p>
            <a:endParaRPr/>
          </a:p>
        </p:txBody>
      </p:sp>
      <p:sp>
        <p:nvSpPr>
          <p:cNvPr id="28" name="object 28"/>
          <p:cNvSpPr/>
          <p:nvPr/>
        </p:nvSpPr>
        <p:spPr>
          <a:xfrm>
            <a:off x="2158746" y="5805678"/>
            <a:ext cx="7815072" cy="585216"/>
          </a:xfrm>
          <a:custGeom>
            <a:avLst/>
            <a:gdLst/>
            <a:ahLst/>
            <a:cxnLst/>
            <a:rect l="l" t="t" r="r" b="b"/>
            <a:pathLst>
              <a:path w="7815072" h="585215">
                <a:moveTo>
                  <a:pt x="0" y="585216"/>
                </a:moveTo>
                <a:lnTo>
                  <a:pt x="7815072" y="585216"/>
                </a:lnTo>
                <a:lnTo>
                  <a:pt x="7815072" y="0"/>
                </a:lnTo>
                <a:lnTo>
                  <a:pt x="0" y="0"/>
                </a:lnTo>
                <a:lnTo>
                  <a:pt x="0" y="585216"/>
                </a:lnTo>
                <a:close/>
              </a:path>
            </a:pathLst>
          </a:custGeom>
          <a:ln w="38100">
            <a:solidFill>
              <a:srgbClr val="FFFFFF"/>
            </a:solidFill>
          </a:ln>
        </p:spPr>
        <p:txBody>
          <a:bodyPr wrap="square" lIns="0" tIns="0" rIns="0" bIns="0" rtlCol="0">
            <a:noAutofit/>
          </a:bodyPr>
          <a:lstStyle/>
          <a:p>
            <a:endParaRPr/>
          </a:p>
        </p:txBody>
      </p:sp>
      <p:sp>
        <p:nvSpPr>
          <p:cNvPr id="29" name="object 29"/>
          <p:cNvSpPr/>
          <p:nvPr/>
        </p:nvSpPr>
        <p:spPr>
          <a:xfrm>
            <a:off x="4354830" y="2853690"/>
            <a:ext cx="4032504" cy="1395984"/>
          </a:xfrm>
          <a:custGeom>
            <a:avLst/>
            <a:gdLst/>
            <a:ahLst/>
            <a:cxnLst/>
            <a:rect l="l" t="t" r="r" b="b"/>
            <a:pathLst>
              <a:path w="4032504" h="1395984">
                <a:moveTo>
                  <a:pt x="0" y="232663"/>
                </a:moveTo>
                <a:lnTo>
                  <a:pt x="0" y="1163320"/>
                </a:lnTo>
                <a:lnTo>
                  <a:pt x="771" y="1182405"/>
                </a:lnTo>
                <a:lnTo>
                  <a:pt x="11858" y="1236870"/>
                </a:lnTo>
                <a:lnTo>
                  <a:pt x="34851" y="1285889"/>
                </a:lnTo>
                <a:lnTo>
                  <a:pt x="68135" y="1327848"/>
                </a:lnTo>
                <a:lnTo>
                  <a:pt x="110094" y="1361132"/>
                </a:lnTo>
                <a:lnTo>
                  <a:pt x="159113" y="1384125"/>
                </a:lnTo>
                <a:lnTo>
                  <a:pt x="213578" y="1395212"/>
                </a:lnTo>
                <a:lnTo>
                  <a:pt x="232663" y="1395984"/>
                </a:lnTo>
                <a:lnTo>
                  <a:pt x="3799840" y="1395984"/>
                </a:lnTo>
                <a:lnTo>
                  <a:pt x="3855760" y="1389223"/>
                </a:lnTo>
                <a:lnTo>
                  <a:pt x="3906774" y="1370019"/>
                </a:lnTo>
                <a:lnTo>
                  <a:pt x="3951266" y="1339986"/>
                </a:lnTo>
                <a:lnTo>
                  <a:pt x="3987621" y="1300740"/>
                </a:lnTo>
                <a:lnTo>
                  <a:pt x="4014223" y="1253894"/>
                </a:lnTo>
                <a:lnTo>
                  <a:pt x="4029459" y="1201065"/>
                </a:lnTo>
                <a:lnTo>
                  <a:pt x="4032504" y="1163320"/>
                </a:lnTo>
                <a:lnTo>
                  <a:pt x="4032504" y="232663"/>
                </a:lnTo>
                <a:lnTo>
                  <a:pt x="4025743" y="176743"/>
                </a:lnTo>
                <a:lnTo>
                  <a:pt x="4006539" y="125729"/>
                </a:lnTo>
                <a:lnTo>
                  <a:pt x="3976506" y="81237"/>
                </a:lnTo>
                <a:lnTo>
                  <a:pt x="3937260" y="44882"/>
                </a:lnTo>
                <a:lnTo>
                  <a:pt x="3890414" y="18280"/>
                </a:lnTo>
                <a:lnTo>
                  <a:pt x="3837585" y="3044"/>
                </a:lnTo>
                <a:lnTo>
                  <a:pt x="3799840" y="0"/>
                </a:lnTo>
                <a:lnTo>
                  <a:pt x="232663" y="0"/>
                </a:lnTo>
                <a:lnTo>
                  <a:pt x="176743" y="6760"/>
                </a:lnTo>
                <a:lnTo>
                  <a:pt x="125729" y="25964"/>
                </a:lnTo>
                <a:lnTo>
                  <a:pt x="81237" y="55997"/>
                </a:lnTo>
                <a:lnTo>
                  <a:pt x="44882" y="95243"/>
                </a:lnTo>
                <a:lnTo>
                  <a:pt x="18280" y="142089"/>
                </a:lnTo>
                <a:lnTo>
                  <a:pt x="3044" y="194918"/>
                </a:lnTo>
                <a:lnTo>
                  <a:pt x="0" y="232663"/>
                </a:lnTo>
                <a:close/>
              </a:path>
            </a:pathLst>
          </a:custGeom>
          <a:solidFill>
            <a:srgbClr val="F79546"/>
          </a:solidFill>
        </p:spPr>
        <p:txBody>
          <a:bodyPr wrap="square" lIns="0" tIns="0" rIns="0" bIns="0" rtlCol="0">
            <a:noAutofit/>
          </a:bodyPr>
          <a:lstStyle/>
          <a:p>
            <a:endParaRPr/>
          </a:p>
        </p:txBody>
      </p:sp>
      <p:sp>
        <p:nvSpPr>
          <p:cNvPr id="30" name="object 30"/>
          <p:cNvSpPr/>
          <p:nvPr/>
        </p:nvSpPr>
        <p:spPr>
          <a:xfrm>
            <a:off x="4354830" y="2853690"/>
            <a:ext cx="4032504" cy="1395984"/>
          </a:xfrm>
          <a:custGeom>
            <a:avLst/>
            <a:gdLst/>
            <a:ahLst/>
            <a:cxnLst/>
            <a:rect l="l" t="t" r="r" b="b"/>
            <a:pathLst>
              <a:path w="4032504" h="1395984">
                <a:moveTo>
                  <a:pt x="0" y="232663"/>
                </a:moveTo>
                <a:lnTo>
                  <a:pt x="6760" y="176743"/>
                </a:lnTo>
                <a:lnTo>
                  <a:pt x="25964" y="125729"/>
                </a:lnTo>
                <a:lnTo>
                  <a:pt x="55997" y="81237"/>
                </a:lnTo>
                <a:lnTo>
                  <a:pt x="95243" y="44882"/>
                </a:lnTo>
                <a:lnTo>
                  <a:pt x="142089" y="18280"/>
                </a:lnTo>
                <a:lnTo>
                  <a:pt x="194918" y="3044"/>
                </a:lnTo>
                <a:lnTo>
                  <a:pt x="232663" y="0"/>
                </a:lnTo>
                <a:lnTo>
                  <a:pt x="3799840" y="0"/>
                </a:lnTo>
                <a:lnTo>
                  <a:pt x="3855760" y="6760"/>
                </a:lnTo>
                <a:lnTo>
                  <a:pt x="3906774" y="25964"/>
                </a:lnTo>
                <a:lnTo>
                  <a:pt x="3951266" y="55997"/>
                </a:lnTo>
                <a:lnTo>
                  <a:pt x="3987621" y="95243"/>
                </a:lnTo>
                <a:lnTo>
                  <a:pt x="4014223" y="142089"/>
                </a:lnTo>
                <a:lnTo>
                  <a:pt x="4029459" y="194918"/>
                </a:lnTo>
                <a:lnTo>
                  <a:pt x="4032504" y="232663"/>
                </a:lnTo>
                <a:lnTo>
                  <a:pt x="4032504" y="1163320"/>
                </a:lnTo>
                <a:lnTo>
                  <a:pt x="4025743" y="1219240"/>
                </a:lnTo>
                <a:lnTo>
                  <a:pt x="4006539" y="1270254"/>
                </a:lnTo>
                <a:lnTo>
                  <a:pt x="3976506" y="1314746"/>
                </a:lnTo>
                <a:lnTo>
                  <a:pt x="3937260" y="1351101"/>
                </a:lnTo>
                <a:lnTo>
                  <a:pt x="3890414" y="1377703"/>
                </a:lnTo>
                <a:lnTo>
                  <a:pt x="3837585" y="1392939"/>
                </a:lnTo>
                <a:lnTo>
                  <a:pt x="3799840" y="1395984"/>
                </a:lnTo>
                <a:lnTo>
                  <a:pt x="232663" y="1395984"/>
                </a:lnTo>
                <a:lnTo>
                  <a:pt x="176743" y="1389223"/>
                </a:lnTo>
                <a:lnTo>
                  <a:pt x="125729" y="1370019"/>
                </a:lnTo>
                <a:lnTo>
                  <a:pt x="81237" y="1339986"/>
                </a:lnTo>
                <a:lnTo>
                  <a:pt x="44882" y="1300740"/>
                </a:lnTo>
                <a:lnTo>
                  <a:pt x="18280" y="1253894"/>
                </a:lnTo>
                <a:lnTo>
                  <a:pt x="3044" y="1201065"/>
                </a:lnTo>
                <a:lnTo>
                  <a:pt x="0" y="1163320"/>
                </a:lnTo>
                <a:lnTo>
                  <a:pt x="0" y="232663"/>
                </a:lnTo>
                <a:close/>
              </a:path>
            </a:pathLst>
          </a:custGeom>
          <a:ln w="25908">
            <a:solidFill>
              <a:srgbClr val="B66C30"/>
            </a:solidFill>
          </a:ln>
        </p:spPr>
        <p:txBody>
          <a:bodyPr wrap="square" lIns="0" tIns="0" rIns="0" bIns="0" rtlCol="0">
            <a:noAutofit/>
          </a:bodyPr>
          <a:lstStyle/>
          <a:p>
            <a:endParaRPr/>
          </a:p>
        </p:txBody>
      </p:sp>
      <p:sp>
        <p:nvSpPr>
          <p:cNvPr id="31" name="object 31"/>
          <p:cNvSpPr/>
          <p:nvPr/>
        </p:nvSpPr>
        <p:spPr>
          <a:xfrm>
            <a:off x="4440174" y="2134362"/>
            <a:ext cx="864108" cy="288036"/>
          </a:xfrm>
          <a:custGeom>
            <a:avLst/>
            <a:gdLst/>
            <a:ahLst/>
            <a:cxnLst/>
            <a:rect l="l" t="t" r="r" b="b"/>
            <a:pathLst>
              <a:path w="864108" h="288036">
                <a:moveTo>
                  <a:pt x="720089" y="216026"/>
                </a:moveTo>
                <a:lnTo>
                  <a:pt x="720089" y="288036"/>
                </a:lnTo>
                <a:lnTo>
                  <a:pt x="864108" y="144017"/>
                </a:lnTo>
                <a:lnTo>
                  <a:pt x="720089" y="0"/>
                </a:lnTo>
                <a:lnTo>
                  <a:pt x="720089" y="72009"/>
                </a:lnTo>
                <a:lnTo>
                  <a:pt x="0" y="72009"/>
                </a:lnTo>
                <a:lnTo>
                  <a:pt x="0" y="216026"/>
                </a:lnTo>
                <a:lnTo>
                  <a:pt x="720089" y="216026"/>
                </a:lnTo>
                <a:close/>
              </a:path>
            </a:pathLst>
          </a:custGeom>
          <a:solidFill>
            <a:srgbClr val="8063A1"/>
          </a:solidFill>
        </p:spPr>
        <p:txBody>
          <a:bodyPr wrap="square" lIns="0" tIns="0" rIns="0" bIns="0" rtlCol="0">
            <a:noAutofit/>
          </a:bodyPr>
          <a:lstStyle/>
          <a:p>
            <a:endParaRPr/>
          </a:p>
        </p:txBody>
      </p:sp>
      <p:sp>
        <p:nvSpPr>
          <p:cNvPr id="32" name="object 32"/>
          <p:cNvSpPr/>
          <p:nvPr/>
        </p:nvSpPr>
        <p:spPr>
          <a:xfrm>
            <a:off x="4440174" y="2134362"/>
            <a:ext cx="864108" cy="288036"/>
          </a:xfrm>
          <a:custGeom>
            <a:avLst/>
            <a:gdLst/>
            <a:ahLst/>
            <a:cxnLst/>
            <a:rect l="l" t="t" r="r" b="b"/>
            <a:pathLst>
              <a:path w="864108" h="288036">
                <a:moveTo>
                  <a:pt x="0" y="72009"/>
                </a:moveTo>
                <a:lnTo>
                  <a:pt x="720089" y="72009"/>
                </a:lnTo>
                <a:lnTo>
                  <a:pt x="720089" y="0"/>
                </a:lnTo>
                <a:lnTo>
                  <a:pt x="864108" y="144017"/>
                </a:lnTo>
                <a:lnTo>
                  <a:pt x="720089" y="288036"/>
                </a:lnTo>
                <a:lnTo>
                  <a:pt x="720089" y="216026"/>
                </a:lnTo>
                <a:lnTo>
                  <a:pt x="0" y="216026"/>
                </a:lnTo>
                <a:lnTo>
                  <a:pt x="0" y="72009"/>
                </a:lnTo>
                <a:close/>
              </a:path>
            </a:pathLst>
          </a:custGeom>
          <a:ln w="25908">
            <a:solidFill>
              <a:srgbClr val="5C4676"/>
            </a:solidFill>
          </a:ln>
        </p:spPr>
        <p:txBody>
          <a:bodyPr wrap="square" lIns="0" tIns="0" rIns="0" bIns="0" rtlCol="0">
            <a:noAutofit/>
          </a:bodyPr>
          <a:lstStyle/>
          <a:p>
            <a:endParaRPr/>
          </a:p>
        </p:txBody>
      </p:sp>
      <p:sp>
        <p:nvSpPr>
          <p:cNvPr id="33" name="object 33"/>
          <p:cNvSpPr/>
          <p:nvPr/>
        </p:nvSpPr>
        <p:spPr>
          <a:xfrm>
            <a:off x="7245858" y="2205990"/>
            <a:ext cx="864108" cy="288036"/>
          </a:xfrm>
          <a:custGeom>
            <a:avLst/>
            <a:gdLst/>
            <a:ahLst/>
            <a:cxnLst/>
            <a:rect l="l" t="t" r="r" b="b"/>
            <a:pathLst>
              <a:path w="864108" h="288036">
                <a:moveTo>
                  <a:pt x="720089" y="216026"/>
                </a:moveTo>
                <a:lnTo>
                  <a:pt x="720089" y="288036"/>
                </a:lnTo>
                <a:lnTo>
                  <a:pt x="864108" y="144018"/>
                </a:lnTo>
                <a:lnTo>
                  <a:pt x="720089" y="0"/>
                </a:lnTo>
                <a:lnTo>
                  <a:pt x="720089" y="72009"/>
                </a:lnTo>
                <a:lnTo>
                  <a:pt x="0" y="72009"/>
                </a:lnTo>
                <a:lnTo>
                  <a:pt x="0" y="216026"/>
                </a:lnTo>
                <a:lnTo>
                  <a:pt x="720089" y="216026"/>
                </a:lnTo>
                <a:close/>
              </a:path>
            </a:pathLst>
          </a:custGeom>
          <a:solidFill>
            <a:srgbClr val="8063A1"/>
          </a:solidFill>
        </p:spPr>
        <p:txBody>
          <a:bodyPr wrap="square" lIns="0" tIns="0" rIns="0" bIns="0" rtlCol="0">
            <a:noAutofit/>
          </a:bodyPr>
          <a:lstStyle/>
          <a:p>
            <a:endParaRPr/>
          </a:p>
        </p:txBody>
      </p:sp>
      <p:sp>
        <p:nvSpPr>
          <p:cNvPr id="34" name="object 34"/>
          <p:cNvSpPr/>
          <p:nvPr/>
        </p:nvSpPr>
        <p:spPr>
          <a:xfrm>
            <a:off x="7245858" y="2205990"/>
            <a:ext cx="864108" cy="288036"/>
          </a:xfrm>
          <a:custGeom>
            <a:avLst/>
            <a:gdLst/>
            <a:ahLst/>
            <a:cxnLst/>
            <a:rect l="l" t="t" r="r" b="b"/>
            <a:pathLst>
              <a:path w="864108" h="288036">
                <a:moveTo>
                  <a:pt x="0" y="72009"/>
                </a:moveTo>
                <a:lnTo>
                  <a:pt x="720089" y="72009"/>
                </a:lnTo>
                <a:lnTo>
                  <a:pt x="720089" y="0"/>
                </a:lnTo>
                <a:lnTo>
                  <a:pt x="864108" y="144018"/>
                </a:lnTo>
                <a:lnTo>
                  <a:pt x="720089" y="288036"/>
                </a:lnTo>
                <a:lnTo>
                  <a:pt x="720089" y="216026"/>
                </a:lnTo>
                <a:lnTo>
                  <a:pt x="0" y="216026"/>
                </a:lnTo>
                <a:lnTo>
                  <a:pt x="0" y="72009"/>
                </a:lnTo>
                <a:close/>
              </a:path>
            </a:pathLst>
          </a:custGeom>
          <a:ln w="25908">
            <a:solidFill>
              <a:srgbClr val="5C4676"/>
            </a:solidFill>
          </a:ln>
        </p:spPr>
        <p:txBody>
          <a:bodyPr wrap="square" lIns="0" tIns="0" rIns="0" bIns="0" rtlCol="0">
            <a:noAutofit/>
          </a:bodyPr>
          <a:lstStyle/>
          <a:p>
            <a:endParaRPr/>
          </a:p>
        </p:txBody>
      </p:sp>
      <p:sp>
        <p:nvSpPr>
          <p:cNvPr id="35" name="object 35"/>
          <p:cNvSpPr/>
          <p:nvPr/>
        </p:nvSpPr>
        <p:spPr>
          <a:xfrm>
            <a:off x="4310635" y="4883658"/>
            <a:ext cx="864107" cy="288036"/>
          </a:xfrm>
          <a:custGeom>
            <a:avLst/>
            <a:gdLst/>
            <a:ahLst/>
            <a:cxnLst/>
            <a:rect l="l" t="t" r="r" b="b"/>
            <a:pathLst>
              <a:path w="864107" h="288036">
                <a:moveTo>
                  <a:pt x="720090" y="216027"/>
                </a:moveTo>
                <a:lnTo>
                  <a:pt x="720090" y="288036"/>
                </a:lnTo>
                <a:lnTo>
                  <a:pt x="864107" y="144018"/>
                </a:lnTo>
                <a:lnTo>
                  <a:pt x="720090" y="0"/>
                </a:lnTo>
                <a:lnTo>
                  <a:pt x="720090" y="72009"/>
                </a:lnTo>
                <a:lnTo>
                  <a:pt x="0" y="72009"/>
                </a:lnTo>
                <a:lnTo>
                  <a:pt x="0" y="216027"/>
                </a:lnTo>
                <a:lnTo>
                  <a:pt x="720090" y="216027"/>
                </a:lnTo>
                <a:close/>
              </a:path>
            </a:pathLst>
          </a:custGeom>
          <a:solidFill>
            <a:srgbClr val="8063A1"/>
          </a:solidFill>
        </p:spPr>
        <p:txBody>
          <a:bodyPr wrap="square" lIns="0" tIns="0" rIns="0" bIns="0" rtlCol="0">
            <a:noAutofit/>
          </a:bodyPr>
          <a:lstStyle/>
          <a:p>
            <a:endParaRPr/>
          </a:p>
        </p:txBody>
      </p:sp>
      <p:sp>
        <p:nvSpPr>
          <p:cNvPr id="36" name="object 36"/>
          <p:cNvSpPr/>
          <p:nvPr/>
        </p:nvSpPr>
        <p:spPr>
          <a:xfrm>
            <a:off x="4310635" y="4883658"/>
            <a:ext cx="864107" cy="288036"/>
          </a:xfrm>
          <a:custGeom>
            <a:avLst/>
            <a:gdLst/>
            <a:ahLst/>
            <a:cxnLst/>
            <a:rect l="l" t="t" r="r" b="b"/>
            <a:pathLst>
              <a:path w="864107" h="288036">
                <a:moveTo>
                  <a:pt x="0" y="72009"/>
                </a:moveTo>
                <a:lnTo>
                  <a:pt x="720090" y="72009"/>
                </a:lnTo>
                <a:lnTo>
                  <a:pt x="720090" y="0"/>
                </a:lnTo>
                <a:lnTo>
                  <a:pt x="864107" y="144018"/>
                </a:lnTo>
                <a:lnTo>
                  <a:pt x="720090" y="288036"/>
                </a:lnTo>
                <a:lnTo>
                  <a:pt x="720090" y="216027"/>
                </a:lnTo>
                <a:lnTo>
                  <a:pt x="0" y="216027"/>
                </a:lnTo>
                <a:lnTo>
                  <a:pt x="0" y="72009"/>
                </a:lnTo>
                <a:close/>
              </a:path>
            </a:pathLst>
          </a:custGeom>
          <a:ln w="25908">
            <a:solidFill>
              <a:srgbClr val="5C4676"/>
            </a:solidFill>
          </a:ln>
        </p:spPr>
        <p:txBody>
          <a:bodyPr wrap="square" lIns="0" tIns="0" rIns="0" bIns="0" rtlCol="0">
            <a:noAutofit/>
          </a:bodyPr>
          <a:lstStyle/>
          <a:p>
            <a:endParaRPr/>
          </a:p>
        </p:txBody>
      </p:sp>
      <p:sp>
        <p:nvSpPr>
          <p:cNvPr id="37" name="object 37"/>
          <p:cNvSpPr/>
          <p:nvPr/>
        </p:nvSpPr>
        <p:spPr>
          <a:xfrm>
            <a:off x="7492747" y="4909567"/>
            <a:ext cx="864107" cy="288035"/>
          </a:xfrm>
          <a:custGeom>
            <a:avLst/>
            <a:gdLst/>
            <a:ahLst/>
            <a:cxnLst/>
            <a:rect l="l" t="t" r="r" b="b"/>
            <a:pathLst>
              <a:path w="864107" h="288035">
                <a:moveTo>
                  <a:pt x="720089" y="216026"/>
                </a:moveTo>
                <a:lnTo>
                  <a:pt x="720089" y="288035"/>
                </a:lnTo>
                <a:lnTo>
                  <a:pt x="864107" y="144017"/>
                </a:lnTo>
                <a:lnTo>
                  <a:pt x="720089" y="0"/>
                </a:lnTo>
                <a:lnTo>
                  <a:pt x="720089" y="72008"/>
                </a:lnTo>
                <a:lnTo>
                  <a:pt x="0" y="72008"/>
                </a:lnTo>
                <a:lnTo>
                  <a:pt x="0" y="216026"/>
                </a:lnTo>
                <a:lnTo>
                  <a:pt x="720089" y="216026"/>
                </a:lnTo>
                <a:close/>
              </a:path>
            </a:pathLst>
          </a:custGeom>
          <a:solidFill>
            <a:srgbClr val="8063A1"/>
          </a:solidFill>
        </p:spPr>
        <p:txBody>
          <a:bodyPr wrap="square" lIns="0" tIns="0" rIns="0" bIns="0" rtlCol="0">
            <a:noAutofit/>
          </a:bodyPr>
          <a:lstStyle/>
          <a:p>
            <a:endParaRPr/>
          </a:p>
        </p:txBody>
      </p:sp>
      <p:sp>
        <p:nvSpPr>
          <p:cNvPr id="38" name="object 38"/>
          <p:cNvSpPr/>
          <p:nvPr/>
        </p:nvSpPr>
        <p:spPr>
          <a:xfrm>
            <a:off x="7492747" y="4909567"/>
            <a:ext cx="864107" cy="288035"/>
          </a:xfrm>
          <a:custGeom>
            <a:avLst/>
            <a:gdLst/>
            <a:ahLst/>
            <a:cxnLst/>
            <a:rect l="l" t="t" r="r" b="b"/>
            <a:pathLst>
              <a:path w="864107" h="288035">
                <a:moveTo>
                  <a:pt x="0" y="72008"/>
                </a:moveTo>
                <a:lnTo>
                  <a:pt x="720089" y="72008"/>
                </a:lnTo>
                <a:lnTo>
                  <a:pt x="720089" y="0"/>
                </a:lnTo>
                <a:lnTo>
                  <a:pt x="864107" y="144017"/>
                </a:lnTo>
                <a:lnTo>
                  <a:pt x="720089" y="288035"/>
                </a:lnTo>
                <a:lnTo>
                  <a:pt x="720089" y="216026"/>
                </a:lnTo>
                <a:lnTo>
                  <a:pt x="0" y="216026"/>
                </a:lnTo>
                <a:lnTo>
                  <a:pt x="0" y="72008"/>
                </a:lnTo>
                <a:close/>
              </a:path>
            </a:pathLst>
          </a:custGeom>
          <a:ln w="25908">
            <a:solidFill>
              <a:srgbClr val="5C4676"/>
            </a:solidFill>
          </a:ln>
        </p:spPr>
        <p:txBody>
          <a:bodyPr wrap="square" lIns="0" tIns="0" rIns="0" bIns="0" rtlCol="0">
            <a:noAutofit/>
          </a:bodyPr>
          <a:lstStyle/>
          <a:p>
            <a:endParaRPr/>
          </a:p>
        </p:txBody>
      </p:sp>
      <p:sp>
        <p:nvSpPr>
          <p:cNvPr id="39" name="object 39"/>
          <p:cNvSpPr/>
          <p:nvPr/>
        </p:nvSpPr>
        <p:spPr>
          <a:xfrm>
            <a:off x="3330702" y="3310890"/>
            <a:ext cx="204216" cy="601980"/>
          </a:xfrm>
          <a:custGeom>
            <a:avLst/>
            <a:gdLst/>
            <a:ahLst/>
            <a:cxnLst/>
            <a:rect l="l" t="t" r="r" b="b"/>
            <a:pathLst>
              <a:path w="204216" h="601980">
                <a:moveTo>
                  <a:pt x="102108" y="601980"/>
                </a:moveTo>
                <a:lnTo>
                  <a:pt x="204216" y="499872"/>
                </a:lnTo>
                <a:lnTo>
                  <a:pt x="153162" y="499872"/>
                </a:lnTo>
                <a:lnTo>
                  <a:pt x="153162" y="0"/>
                </a:lnTo>
                <a:lnTo>
                  <a:pt x="51054" y="0"/>
                </a:lnTo>
                <a:lnTo>
                  <a:pt x="51054" y="499872"/>
                </a:lnTo>
                <a:lnTo>
                  <a:pt x="0" y="499872"/>
                </a:lnTo>
                <a:lnTo>
                  <a:pt x="102108" y="601980"/>
                </a:lnTo>
                <a:close/>
              </a:path>
            </a:pathLst>
          </a:custGeom>
          <a:solidFill>
            <a:srgbClr val="8063A1"/>
          </a:solidFill>
        </p:spPr>
        <p:txBody>
          <a:bodyPr wrap="square" lIns="0" tIns="0" rIns="0" bIns="0" rtlCol="0">
            <a:noAutofit/>
          </a:bodyPr>
          <a:lstStyle/>
          <a:p>
            <a:endParaRPr/>
          </a:p>
        </p:txBody>
      </p:sp>
      <p:sp>
        <p:nvSpPr>
          <p:cNvPr id="40" name="object 40"/>
          <p:cNvSpPr/>
          <p:nvPr/>
        </p:nvSpPr>
        <p:spPr>
          <a:xfrm>
            <a:off x="3330702" y="3310890"/>
            <a:ext cx="204216" cy="601980"/>
          </a:xfrm>
          <a:custGeom>
            <a:avLst/>
            <a:gdLst/>
            <a:ahLst/>
            <a:cxnLst/>
            <a:rect l="l" t="t" r="r" b="b"/>
            <a:pathLst>
              <a:path w="204216" h="601980">
                <a:moveTo>
                  <a:pt x="153162" y="0"/>
                </a:moveTo>
                <a:lnTo>
                  <a:pt x="153162" y="499872"/>
                </a:lnTo>
                <a:lnTo>
                  <a:pt x="204216" y="499872"/>
                </a:lnTo>
                <a:lnTo>
                  <a:pt x="102108" y="601980"/>
                </a:lnTo>
                <a:lnTo>
                  <a:pt x="0" y="499872"/>
                </a:lnTo>
                <a:lnTo>
                  <a:pt x="51054" y="499872"/>
                </a:lnTo>
                <a:lnTo>
                  <a:pt x="51054" y="0"/>
                </a:lnTo>
                <a:lnTo>
                  <a:pt x="153162" y="0"/>
                </a:lnTo>
                <a:close/>
              </a:path>
            </a:pathLst>
          </a:custGeom>
          <a:ln w="25908">
            <a:solidFill>
              <a:srgbClr val="5C4676"/>
            </a:solidFill>
          </a:ln>
        </p:spPr>
        <p:txBody>
          <a:bodyPr wrap="square" lIns="0" tIns="0" rIns="0" bIns="0" rtlCol="0">
            <a:noAutofit/>
          </a:bodyPr>
          <a:lstStyle/>
          <a:p>
            <a:endParaRPr/>
          </a:p>
        </p:txBody>
      </p:sp>
      <p:sp>
        <p:nvSpPr>
          <p:cNvPr id="41" name="object 41"/>
          <p:cNvSpPr/>
          <p:nvPr/>
        </p:nvSpPr>
        <p:spPr>
          <a:xfrm>
            <a:off x="9156954" y="3391662"/>
            <a:ext cx="288036" cy="630936"/>
          </a:xfrm>
          <a:custGeom>
            <a:avLst/>
            <a:gdLst/>
            <a:ahLst/>
            <a:cxnLst/>
            <a:rect l="l" t="t" r="r" b="b"/>
            <a:pathLst>
              <a:path w="288036" h="630936">
                <a:moveTo>
                  <a:pt x="144018" y="0"/>
                </a:moveTo>
                <a:lnTo>
                  <a:pt x="0" y="144017"/>
                </a:lnTo>
                <a:lnTo>
                  <a:pt x="72009" y="144017"/>
                </a:lnTo>
                <a:lnTo>
                  <a:pt x="72009" y="630936"/>
                </a:lnTo>
                <a:lnTo>
                  <a:pt x="216026" y="630936"/>
                </a:lnTo>
                <a:lnTo>
                  <a:pt x="216026" y="144017"/>
                </a:lnTo>
                <a:lnTo>
                  <a:pt x="288036" y="144017"/>
                </a:lnTo>
                <a:lnTo>
                  <a:pt x="144018" y="0"/>
                </a:lnTo>
                <a:close/>
              </a:path>
            </a:pathLst>
          </a:custGeom>
          <a:solidFill>
            <a:srgbClr val="8063A1"/>
          </a:solidFill>
        </p:spPr>
        <p:txBody>
          <a:bodyPr wrap="square" lIns="0" tIns="0" rIns="0" bIns="0" rtlCol="0">
            <a:noAutofit/>
          </a:bodyPr>
          <a:lstStyle/>
          <a:p>
            <a:endParaRPr/>
          </a:p>
        </p:txBody>
      </p:sp>
      <p:sp>
        <p:nvSpPr>
          <p:cNvPr id="42" name="object 42"/>
          <p:cNvSpPr/>
          <p:nvPr/>
        </p:nvSpPr>
        <p:spPr>
          <a:xfrm>
            <a:off x="9156954" y="3391662"/>
            <a:ext cx="288036" cy="630936"/>
          </a:xfrm>
          <a:custGeom>
            <a:avLst/>
            <a:gdLst/>
            <a:ahLst/>
            <a:cxnLst/>
            <a:rect l="l" t="t" r="r" b="b"/>
            <a:pathLst>
              <a:path w="288036" h="630936">
                <a:moveTo>
                  <a:pt x="72009" y="630936"/>
                </a:moveTo>
                <a:lnTo>
                  <a:pt x="72009" y="144017"/>
                </a:lnTo>
                <a:lnTo>
                  <a:pt x="0" y="144017"/>
                </a:lnTo>
                <a:lnTo>
                  <a:pt x="144018" y="0"/>
                </a:lnTo>
                <a:lnTo>
                  <a:pt x="288036" y="144017"/>
                </a:lnTo>
                <a:lnTo>
                  <a:pt x="216026" y="144017"/>
                </a:lnTo>
                <a:lnTo>
                  <a:pt x="216026" y="630936"/>
                </a:lnTo>
                <a:lnTo>
                  <a:pt x="72009" y="630936"/>
                </a:lnTo>
                <a:close/>
              </a:path>
            </a:pathLst>
          </a:custGeom>
          <a:ln w="25907">
            <a:solidFill>
              <a:srgbClr val="5C4676"/>
            </a:solidFill>
          </a:ln>
        </p:spPr>
        <p:txBody>
          <a:bodyPr wrap="square" lIns="0" tIns="0" rIns="0" bIns="0" rtlCol="0">
            <a:noAutofit/>
          </a:bodyPr>
          <a:lstStyle/>
          <a:p>
            <a:endParaRPr/>
          </a:p>
        </p:txBody>
      </p:sp>
      <p:sp>
        <p:nvSpPr>
          <p:cNvPr id="13" name="object 13"/>
          <p:cNvSpPr txBox="1"/>
          <p:nvPr/>
        </p:nvSpPr>
        <p:spPr>
          <a:xfrm>
            <a:off x="3510788" y="686959"/>
            <a:ext cx="5444638" cy="279908"/>
          </a:xfrm>
          <a:prstGeom prst="rect">
            <a:avLst/>
          </a:prstGeom>
        </p:spPr>
        <p:txBody>
          <a:bodyPr wrap="square" lIns="0" tIns="0" rIns="0" bIns="0" rtlCol="0">
            <a:noAutofit/>
          </a:bodyPr>
          <a:lstStyle/>
          <a:p>
            <a:pPr marL="12700">
              <a:lnSpc>
                <a:spcPts val="2150"/>
              </a:lnSpc>
              <a:spcBef>
                <a:spcPts val="107"/>
              </a:spcBef>
            </a:pPr>
            <a:r>
              <a:rPr sz="2000" b="1" dirty="0">
                <a:solidFill>
                  <a:srgbClr val="FF0000"/>
                </a:solidFill>
                <a:latin typeface="Arial"/>
                <a:cs typeface="Arial"/>
              </a:rPr>
              <a:t>LA</a:t>
            </a:r>
            <a:r>
              <a:rPr sz="2000" b="1" spc="-64" dirty="0">
                <a:solidFill>
                  <a:srgbClr val="FF0000"/>
                </a:solidFill>
                <a:latin typeface="Arial"/>
                <a:cs typeface="Arial"/>
              </a:rPr>
              <a:t> </a:t>
            </a:r>
            <a:r>
              <a:rPr sz="2000" b="1" spc="-9" dirty="0">
                <a:solidFill>
                  <a:srgbClr val="FF0000"/>
                </a:solidFill>
                <a:latin typeface="Arial"/>
                <a:cs typeface="Arial"/>
              </a:rPr>
              <a:t>S</a:t>
            </a:r>
            <a:r>
              <a:rPr sz="2000" b="1" dirty="0">
                <a:solidFill>
                  <a:srgbClr val="FF0000"/>
                </a:solidFill>
                <a:latin typeface="Arial"/>
                <a:cs typeface="Arial"/>
              </a:rPr>
              <a:t>AL</a:t>
            </a:r>
            <a:r>
              <a:rPr sz="2000" b="1" spc="9" dirty="0">
                <a:solidFill>
                  <a:srgbClr val="FF0000"/>
                </a:solidFill>
                <a:latin typeface="Arial"/>
                <a:cs typeface="Arial"/>
              </a:rPr>
              <a:t>U</a:t>
            </a:r>
            <a:r>
              <a:rPr sz="2000" b="1" dirty="0">
                <a:solidFill>
                  <a:srgbClr val="FF0000"/>
                </a:solidFill>
                <a:latin typeface="Arial"/>
                <a:cs typeface="Arial"/>
              </a:rPr>
              <a:t>D</a:t>
            </a:r>
            <a:r>
              <a:rPr sz="2000" b="1" spc="-9" dirty="0">
                <a:solidFill>
                  <a:srgbClr val="FF0000"/>
                </a:solidFill>
                <a:latin typeface="Arial"/>
                <a:cs typeface="Arial"/>
              </a:rPr>
              <a:t> </a:t>
            </a:r>
            <a:r>
              <a:rPr sz="2000" b="1" dirty="0">
                <a:solidFill>
                  <a:srgbClr val="FF0000"/>
                </a:solidFill>
                <a:latin typeface="Arial"/>
                <a:cs typeface="Arial"/>
              </a:rPr>
              <a:t>H</a:t>
            </a:r>
            <a:r>
              <a:rPr sz="2000" b="1" spc="9" dirty="0">
                <a:solidFill>
                  <a:srgbClr val="FF0000"/>
                </a:solidFill>
                <a:latin typeface="Arial"/>
                <a:cs typeface="Arial"/>
              </a:rPr>
              <a:t>U</a:t>
            </a:r>
            <a:r>
              <a:rPr sz="2000" b="1" dirty="0">
                <a:solidFill>
                  <a:srgbClr val="FF0000"/>
                </a:solidFill>
                <a:latin typeface="Arial"/>
                <a:cs typeface="Arial"/>
              </a:rPr>
              <a:t>MA</a:t>
            </a:r>
            <a:r>
              <a:rPr sz="2000" b="1" spc="4" dirty="0">
                <a:solidFill>
                  <a:srgbClr val="FF0000"/>
                </a:solidFill>
                <a:latin typeface="Arial"/>
                <a:cs typeface="Arial"/>
              </a:rPr>
              <a:t>N</a:t>
            </a:r>
            <a:r>
              <a:rPr sz="2000" b="1" dirty="0">
                <a:solidFill>
                  <a:srgbClr val="FF0000"/>
                </a:solidFill>
                <a:latin typeface="Arial"/>
                <a:cs typeface="Arial"/>
              </a:rPr>
              <a:t>A</a:t>
            </a:r>
            <a:r>
              <a:rPr sz="2000" b="1" spc="-114" dirty="0">
                <a:solidFill>
                  <a:srgbClr val="FF0000"/>
                </a:solidFill>
                <a:latin typeface="Arial"/>
                <a:cs typeface="Arial"/>
              </a:rPr>
              <a:t> </a:t>
            </a:r>
            <a:r>
              <a:rPr sz="2000" b="1" dirty="0">
                <a:solidFill>
                  <a:srgbClr val="FF0000"/>
                </a:solidFill>
                <a:latin typeface="Arial"/>
                <a:cs typeface="Arial"/>
              </a:rPr>
              <a:t>Y</a:t>
            </a:r>
            <a:r>
              <a:rPr sz="2000" b="1" spc="-34" dirty="0">
                <a:solidFill>
                  <a:srgbClr val="FF0000"/>
                </a:solidFill>
                <a:latin typeface="Arial"/>
                <a:cs typeface="Arial"/>
              </a:rPr>
              <a:t> </a:t>
            </a:r>
            <a:r>
              <a:rPr sz="2000" b="1" spc="-9" dirty="0">
                <a:solidFill>
                  <a:srgbClr val="FF0000"/>
                </a:solidFill>
                <a:latin typeface="Arial"/>
                <a:cs typeface="Arial"/>
              </a:rPr>
              <a:t>E</a:t>
            </a:r>
            <a:r>
              <a:rPr sz="2000" b="1" dirty="0">
                <a:solidFill>
                  <a:srgbClr val="FF0000"/>
                </a:solidFill>
                <a:latin typeface="Arial"/>
                <a:cs typeface="Arial"/>
              </a:rPr>
              <a:t>L</a:t>
            </a:r>
            <a:r>
              <a:rPr sz="2000" b="1" spc="-29" dirty="0">
                <a:solidFill>
                  <a:srgbClr val="FF0000"/>
                </a:solidFill>
                <a:latin typeface="Arial"/>
                <a:cs typeface="Arial"/>
              </a:rPr>
              <a:t> </a:t>
            </a:r>
            <a:r>
              <a:rPr sz="2000" b="1" dirty="0">
                <a:solidFill>
                  <a:srgbClr val="FF0000"/>
                </a:solidFill>
                <a:latin typeface="Arial"/>
                <a:cs typeface="Arial"/>
              </a:rPr>
              <a:t>MEDIO</a:t>
            </a:r>
            <a:r>
              <a:rPr sz="2000" b="1" spc="-104" dirty="0">
                <a:solidFill>
                  <a:srgbClr val="FF0000"/>
                </a:solidFill>
                <a:latin typeface="Arial"/>
                <a:cs typeface="Arial"/>
              </a:rPr>
              <a:t> </a:t>
            </a:r>
            <a:r>
              <a:rPr sz="2000" b="1" dirty="0">
                <a:solidFill>
                  <a:srgbClr val="FF0000"/>
                </a:solidFill>
                <a:latin typeface="Arial"/>
                <a:cs typeface="Arial"/>
              </a:rPr>
              <a:t>AM</a:t>
            </a:r>
            <a:r>
              <a:rPr sz="2000" b="1" spc="4" dirty="0">
                <a:solidFill>
                  <a:srgbClr val="FF0000"/>
                </a:solidFill>
                <a:latin typeface="Arial"/>
                <a:cs typeface="Arial"/>
              </a:rPr>
              <a:t>B</a:t>
            </a:r>
            <a:r>
              <a:rPr sz="2000" b="1" dirty="0">
                <a:solidFill>
                  <a:srgbClr val="FF0000"/>
                </a:solidFill>
                <a:latin typeface="Arial"/>
                <a:cs typeface="Arial"/>
              </a:rPr>
              <a:t>I</a:t>
            </a:r>
            <a:r>
              <a:rPr sz="2000" b="1" spc="-9" dirty="0">
                <a:solidFill>
                  <a:srgbClr val="FF0000"/>
                </a:solidFill>
                <a:latin typeface="Arial"/>
                <a:cs typeface="Arial"/>
              </a:rPr>
              <a:t>E</a:t>
            </a:r>
            <a:r>
              <a:rPr sz="2000" b="1" dirty="0">
                <a:solidFill>
                  <a:srgbClr val="FF0000"/>
                </a:solidFill>
                <a:latin typeface="Arial"/>
                <a:cs typeface="Arial"/>
              </a:rPr>
              <a:t>NTE</a:t>
            </a:r>
            <a:endParaRPr sz="2000">
              <a:latin typeface="Arial"/>
              <a:cs typeface="Arial"/>
            </a:endParaRPr>
          </a:p>
        </p:txBody>
      </p:sp>
      <p:sp>
        <p:nvSpPr>
          <p:cNvPr id="12" name="object 12"/>
          <p:cNvSpPr txBox="1"/>
          <p:nvPr/>
        </p:nvSpPr>
        <p:spPr>
          <a:xfrm>
            <a:off x="4501135" y="2967990"/>
            <a:ext cx="3769649" cy="471932"/>
          </a:xfrm>
          <a:prstGeom prst="rect">
            <a:avLst/>
          </a:prstGeom>
        </p:spPr>
        <p:txBody>
          <a:bodyPr wrap="square" lIns="0" tIns="0" rIns="0" bIns="0" rtlCol="0">
            <a:noAutofit/>
          </a:bodyPr>
          <a:lstStyle/>
          <a:p>
            <a:pPr marL="12700" marR="1236">
              <a:lnSpc>
                <a:spcPts val="1725"/>
              </a:lnSpc>
              <a:spcBef>
                <a:spcPts val="86"/>
              </a:spcBef>
            </a:pPr>
            <a:r>
              <a:rPr sz="2400" baseline="3413" dirty="0">
                <a:latin typeface="Calibri"/>
                <a:cs typeface="Calibri"/>
              </a:rPr>
              <a:t>Se</a:t>
            </a:r>
            <a:r>
              <a:rPr sz="2400" spc="74" baseline="3413" dirty="0">
                <a:latin typeface="Calibri"/>
                <a:cs typeface="Calibri"/>
              </a:rPr>
              <a:t> </a:t>
            </a:r>
            <a:r>
              <a:rPr sz="2400" baseline="3413" dirty="0">
                <a:latin typeface="Calibri"/>
                <a:cs typeface="Calibri"/>
              </a:rPr>
              <a:t>ha</a:t>
            </a:r>
            <a:r>
              <a:rPr sz="2400" spc="78" baseline="3413" dirty="0">
                <a:latin typeface="Calibri"/>
                <a:cs typeface="Calibri"/>
              </a:rPr>
              <a:t> </a:t>
            </a:r>
            <a:r>
              <a:rPr sz="2400" baseline="3413" dirty="0">
                <a:latin typeface="Calibri"/>
                <a:cs typeface="Calibri"/>
              </a:rPr>
              <a:t>de</a:t>
            </a:r>
            <a:r>
              <a:rPr sz="2400" spc="14" baseline="3413" dirty="0">
                <a:latin typeface="Calibri"/>
                <a:cs typeface="Calibri"/>
              </a:rPr>
              <a:t>m</a:t>
            </a:r>
            <a:r>
              <a:rPr sz="2400" baseline="3413" dirty="0">
                <a:latin typeface="Calibri"/>
                <a:cs typeface="Calibri"/>
              </a:rPr>
              <a:t>o</a:t>
            </a:r>
            <a:r>
              <a:rPr sz="2400" spc="-9" baseline="3413" dirty="0">
                <a:latin typeface="Calibri"/>
                <a:cs typeface="Calibri"/>
              </a:rPr>
              <a:t>s</a:t>
            </a:r>
            <a:r>
              <a:rPr sz="2400" spc="19" baseline="3413" dirty="0">
                <a:latin typeface="Calibri"/>
                <a:cs typeface="Calibri"/>
              </a:rPr>
              <a:t>t</a:t>
            </a:r>
            <a:r>
              <a:rPr sz="2400" spc="-39" baseline="3413" dirty="0">
                <a:latin typeface="Calibri"/>
                <a:cs typeface="Calibri"/>
              </a:rPr>
              <a:t>r</a:t>
            </a:r>
            <a:r>
              <a:rPr sz="2400" spc="4" baseline="3413" dirty="0">
                <a:latin typeface="Calibri"/>
                <a:cs typeface="Calibri"/>
              </a:rPr>
              <a:t>a</a:t>
            </a:r>
            <a:r>
              <a:rPr sz="2400" baseline="3413" dirty="0">
                <a:latin typeface="Calibri"/>
                <a:cs typeface="Calibri"/>
              </a:rPr>
              <a:t>do</a:t>
            </a:r>
            <a:r>
              <a:rPr sz="2400" spc="20" baseline="3413" dirty="0">
                <a:latin typeface="Calibri"/>
                <a:cs typeface="Calibri"/>
              </a:rPr>
              <a:t> </a:t>
            </a:r>
            <a:r>
              <a:rPr sz="2400" baseline="3413" dirty="0">
                <a:latin typeface="Calibri"/>
                <a:cs typeface="Calibri"/>
              </a:rPr>
              <a:t>d</a:t>
            </a:r>
            <a:r>
              <a:rPr sz="2400" spc="-39" baseline="3413" dirty="0">
                <a:latin typeface="Calibri"/>
                <a:cs typeface="Calibri"/>
              </a:rPr>
              <a:t>r</a:t>
            </a:r>
            <a:r>
              <a:rPr sz="2400" baseline="3413" dirty="0">
                <a:latin typeface="Calibri"/>
                <a:cs typeface="Calibri"/>
              </a:rPr>
              <a:t>am</a:t>
            </a:r>
            <a:r>
              <a:rPr sz="2400" spc="-9" baseline="3413" dirty="0">
                <a:latin typeface="Calibri"/>
                <a:cs typeface="Calibri"/>
              </a:rPr>
              <a:t>á</a:t>
            </a:r>
            <a:r>
              <a:rPr sz="2400" spc="4" baseline="3413" dirty="0">
                <a:latin typeface="Calibri"/>
                <a:cs typeface="Calibri"/>
              </a:rPr>
              <a:t>ti</a:t>
            </a:r>
            <a:r>
              <a:rPr sz="2400" spc="-14" baseline="3413" dirty="0">
                <a:latin typeface="Calibri"/>
                <a:cs typeface="Calibri"/>
              </a:rPr>
              <a:t>c</a:t>
            </a:r>
            <a:r>
              <a:rPr sz="2400" baseline="3413" dirty="0">
                <a:latin typeface="Calibri"/>
                <a:cs typeface="Calibri"/>
              </a:rPr>
              <a:t>ame</a:t>
            </a:r>
            <a:r>
              <a:rPr sz="2400" spc="-9" baseline="3413" dirty="0">
                <a:latin typeface="Calibri"/>
                <a:cs typeface="Calibri"/>
              </a:rPr>
              <a:t>n</a:t>
            </a:r>
            <a:r>
              <a:rPr sz="2400" spc="-4" baseline="3413" dirty="0">
                <a:latin typeface="Calibri"/>
                <a:cs typeface="Calibri"/>
              </a:rPr>
              <a:t>t</a:t>
            </a:r>
            <a:r>
              <a:rPr sz="2400" baseline="3413" dirty="0">
                <a:latin typeface="Calibri"/>
                <a:cs typeface="Calibri"/>
              </a:rPr>
              <a:t>e</a:t>
            </a:r>
            <a:r>
              <a:rPr sz="2400" spc="-12" baseline="3413" dirty="0">
                <a:latin typeface="Calibri"/>
                <a:cs typeface="Calibri"/>
              </a:rPr>
              <a:t> </a:t>
            </a:r>
            <a:r>
              <a:rPr sz="2400" spc="-4" baseline="3413" dirty="0">
                <a:latin typeface="Calibri"/>
                <a:cs typeface="Calibri"/>
              </a:rPr>
              <a:t>e</a:t>
            </a:r>
            <a:r>
              <a:rPr sz="2400" baseline="3413" dirty="0">
                <a:latin typeface="Calibri"/>
                <a:cs typeface="Calibri"/>
              </a:rPr>
              <a:t>n</a:t>
            </a:r>
            <a:r>
              <a:rPr sz="2400" spc="78" baseline="3413" dirty="0">
                <a:latin typeface="Calibri"/>
                <a:cs typeface="Calibri"/>
              </a:rPr>
              <a:t> </a:t>
            </a:r>
            <a:r>
              <a:rPr sz="2400" spc="-4" baseline="3413" dirty="0">
                <a:latin typeface="Calibri"/>
                <a:cs typeface="Calibri"/>
              </a:rPr>
              <a:t>t</a:t>
            </a:r>
            <a:r>
              <a:rPr sz="2400" baseline="3413" dirty="0">
                <a:latin typeface="Calibri"/>
                <a:cs typeface="Calibri"/>
              </a:rPr>
              <a:t>odas</a:t>
            </a:r>
            <a:endParaRPr sz="1600">
              <a:latin typeface="Calibri"/>
              <a:cs typeface="Calibri"/>
            </a:endParaRPr>
          </a:p>
          <a:p>
            <a:pPr marL="12700">
              <a:lnSpc>
                <a:spcPts val="1920"/>
              </a:lnSpc>
              <a:spcBef>
                <a:spcPts val="9"/>
              </a:spcBef>
            </a:pPr>
            <a:r>
              <a:rPr sz="2400" spc="4" baseline="1706" dirty="0">
                <a:latin typeface="Calibri"/>
                <a:cs typeface="Calibri"/>
              </a:rPr>
              <a:t>l</a:t>
            </a:r>
            <a:r>
              <a:rPr sz="2400" baseline="1706" dirty="0">
                <a:latin typeface="Calibri"/>
                <a:cs typeface="Calibri"/>
              </a:rPr>
              <a:t>as</a:t>
            </a:r>
            <a:r>
              <a:rPr sz="2400" spc="32" baseline="1706" dirty="0">
                <a:latin typeface="Calibri"/>
                <a:cs typeface="Calibri"/>
              </a:rPr>
              <a:t> </a:t>
            </a:r>
            <a:r>
              <a:rPr sz="2400" baseline="1706" dirty="0">
                <a:latin typeface="Calibri"/>
                <a:cs typeface="Calibri"/>
              </a:rPr>
              <a:t>épo</a:t>
            </a:r>
            <a:r>
              <a:rPr sz="2400" spc="-19" baseline="1706" dirty="0">
                <a:latin typeface="Calibri"/>
                <a:cs typeface="Calibri"/>
              </a:rPr>
              <a:t>c</a:t>
            </a:r>
            <a:r>
              <a:rPr sz="2400" baseline="1706" dirty="0">
                <a:latin typeface="Calibri"/>
                <a:cs typeface="Calibri"/>
              </a:rPr>
              <a:t>as, </a:t>
            </a:r>
            <a:r>
              <a:rPr sz="2400" spc="60" baseline="1706" dirty="0">
                <a:latin typeface="Calibri"/>
                <a:cs typeface="Calibri"/>
              </a:rPr>
              <a:t> </a:t>
            </a:r>
            <a:r>
              <a:rPr sz="2400" baseline="1706" dirty="0">
                <a:latin typeface="Calibri"/>
                <a:cs typeface="Calibri"/>
              </a:rPr>
              <a:t>con</a:t>
            </a:r>
            <a:r>
              <a:rPr sz="2400" spc="31" baseline="1706" dirty="0">
                <a:latin typeface="Calibri"/>
                <a:cs typeface="Calibri"/>
              </a:rPr>
              <a:t> </a:t>
            </a:r>
            <a:r>
              <a:rPr sz="2400" baseline="1706" dirty="0">
                <a:latin typeface="Calibri"/>
                <a:cs typeface="Calibri"/>
              </a:rPr>
              <a:t>al</a:t>
            </a:r>
            <a:r>
              <a:rPr sz="2400" spc="-9" baseline="1706" dirty="0">
                <a:latin typeface="Calibri"/>
                <a:cs typeface="Calibri"/>
              </a:rPr>
              <a:t>t</a:t>
            </a:r>
            <a:r>
              <a:rPr sz="2400" baseline="1706" dirty="0">
                <a:latin typeface="Calibri"/>
                <a:cs typeface="Calibri"/>
              </a:rPr>
              <a:t>o</a:t>
            </a:r>
            <a:r>
              <a:rPr sz="2400" spc="19" baseline="1706" dirty="0">
                <a:latin typeface="Calibri"/>
                <a:cs typeface="Calibri"/>
              </a:rPr>
              <a:t> </a:t>
            </a:r>
            <a:r>
              <a:rPr sz="2400" baseline="1706" dirty="0">
                <a:latin typeface="Calibri"/>
                <a:cs typeface="Calibri"/>
              </a:rPr>
              <a:t>co</a:t>
            </a:r>
            <a:r>
              <a:rPr sz="2400" spc="-14" baseline="1706" dirty="0">
                <a:latin typeface="Calibri"/>
                <a:cs typeface="Calibri"/>
              </a:rPr>
              <a:t>s</a:t>
            </a:r>
            <a:r>
              <a:rPr sz="2400" spc="-4" baseline="1706" dirty="0">
                <a:latin typeface="Calibri"/>
                <a:cs typeface="Calibri"/>
              </a:rPr>
              <a:t>t</a:t>
            </a:r>
            <a:r>
              <a:rPr sz="2400" baseline="1706" dirty="0">
                <a:latin typeface="Calibri"/>
                <a:cs typeface="Calibri"/>
              </a:rPr>
              <a:t>o</a:t>
            </a:r>
            <a:r>
              <a:rPr sz="2400" spc="25" baseline="1706" dirty="0">
                <a:latin typeface="Calibri"/>
                <a:cs typeface="Calibri"/>
              </a:rPr>
              <a:t> </a:t>
            </a:r>
            <a:r>
              <a:rPr sz="2400" spc="-4" baseline="1706" dirty="0">
                <a:latin typeface="Calibri"/>
                <a:cs typeface="Calibri"/>
              </a:rPr>
              <a:t>e</a:t>
            </a:r>
            <a:r>
              <a:rPr sz="2400" baseline="1706" dirty="0">
                <a:latin typeface="Calibri"/>
                <a:cs typeface="Calibri"/>
              </a:rPr>
              <a:t>n</a:t>
            </a:r>
            <a:r>
              <a:rPr sz="2400" spc="43" baseline="1706" dirty="0">
                <a:latin typeface="Calibri"/>
                <a:cs typeface="Calibri"/>
              </a:rPr>
              <a:t> </a:t>
            </a:r>
            <a:r>
              <a:rPr sz="2400" baseline="1706" dirty="0">
                <a:latin typeface="Calibri"/>
                <a:cs typeface="Calibri"/>
              </a:rPr>
              <a:t>v</a:t>
            </a:r>
            <a:r>
              <a:rPr sz="2400" spc="4" baseline="1706" dirty="0">
                <a:latin typeface="Calibri"/>
                <a:cs typeface="Calibri"/>
              </a:rPr>
              <a:t>i</a:t>
            </a:r>
            <a:r>
              <a:rPr sz="2400" baseline="1706" dirty="0">
                <a:latin typeface="Calibri"/>
                <a:cs typeface="Calibri"/>
              </a:rPr>
              <a:t>d</a:t>
            </a:r>
            <a:r>
              <a:rPr sz="2400" spc="9" baseline="1706" dirty="0">
                <a:latin typeface="Calibri"/>
                <a:cs typeface="Calibri"/>
              </a:rPr>
              <a:t>a</a:t>
            </a:r>
            <a:r>
              <a:rPr sz="2400" baseline="1706" dirty="0">
                <a:latin typeface="Calibri"/>
                <a:cs typeface="Calibri"/>
              </a:rPr>
              <a:t>s</a:t>
            </a:r>
            <a:r>
              <a:rPr sz="2400" spc="11" baseline="1706" dirty="0">
                <a:latin typeface="Calibri"/>
                <a:cs typeface="Calibri"/>
              </a:rPr>
              <a:t> </a:t>
            </a:r>
            <a:r>
              <a:rPr sz="2400" baseline="1706" dirty="0">
                <a:latin typeface="Calibri"/>
                <a:cs typeface="Calibri"/>
              </a:rPr>
              <a:t>huma</a:t>
            </a:r>
            <a:r>
              <a:rPr sz="2400" spc="4" baseline="1706" dirty="0">
                <a:latin typeface="Calibri"/>
                <a:cs typeface="Calibri"/>
              </a:rPr>
              <a:t>n</a:t>
            </a:r>
            <a:r>
              <a:rPr sz="2400" baseline="1706" dirty="0">
                <a:latin typeface="Calibri"/>
                <a:cs typeface="Calibri"/>
              </a:rPr>
              <a:t>as</a:t>
            </a:r>
            <a:endParaRPr sz="1600">
              <a:latin typeface="Calibri"/>
              <a:cs typeface="Calibri"/>
            </a:endParaRPr>
          </a:p>
        </p:txBody>
      </p:sp>
      <p:sp>
        <p:nvSpPr>
          <p:cNvPr id="11" name="object 11"/>
          <p:cNvSpPr txBox="1"/>
          <p:nvPr/>
        </p:nvSpPr>
        <p:spPr>
          <a:xfrm>
            <a:off x="4501134" y="3455669"/>
            <a:ext cx="1054008" cy="471932"/>
          </a:xfrm>
          <a:prstGeom prst="rect">
            <a:avLst/>
          </a:prstGeom>
        </p:spPr>
        <p:txBody>
          <a:bodyPr wrap="square" lIns="0" tIns="0" rIns="0" bIns="0" rtlCol="0">
            <a:noAutofit/>
          </a:bodyPr>
          <a:lstStyle/>
          <a:p>
            <a:pPr marL="12700" marR="30403">
              <a:lnSpc>
                <a:spcPts val="1725"/>
              </a:lnSpc>
              <a:spcBef>
                <a:spcPts val="86"/>
              </a:spcBef>
            </a:pPr>
            <a:r>
              <a:rPr sz="2400" spc="-14" baseline="3413" dirty="0">
                <a:latin typeface="Calibri"/>
                <a:cs typeface="Calibri"/>
              </a:rPr>
              <a:t>c</a:t>
            </a:r>
            <a:r>
              <a:rPr sz="2400" baseline="3413" dirty="0">
                <a:latin typeface="Calibri"/>
                <a:cs typeface="Calibri"/>
              </a:rPr>
              <a:t>a</a:t>
            </a:r>
            <a:r>
              <a:rPr sz="2400" spc="4" baseline="3413" dirty="0">
                <a:latin typeface="Calibri"/>
                <a:cs typeface="Calibri"/>
              </a:rPr>
              <a:t>u</a:t>
            </a:r>
            <a:r>
              <a:rPr sz="2400" baseline="3413" dirty="0">
                <a:latin typeface="Calibri"/>
                <a:cs typeface="Calibri"/>
              </a:rPr>
              <a:t>sa</a:t>
            </a:r>
            <a:r>
              <a:rPr sz="2400" spc="-4" baseline="3413" dirty="0">
                <a:latin typeface="Calibri"/>
                <a:cs typeface="Calibri"/>
              </a:rPr>
              <a:t>d</a:t>
            </a:r>
            <a:r>
              <a:rPr sz="2400" baseline="3413" dirty="0">
                <a:latin typeface="Calibri"/>
                <a:cs typeface="Calibri"/>
              </a:rPr>
              <a:t>as</a:t>
            </a:r>
            <a:endParaRPr sz="1600">
              <a:latin typeface="Calibri"/>
              <a:cs typeface="Calibri"/>
            </a:endParaRPr>
          </a:p>
          <a:p>
            <a:pPr marL="12700">
              <a:lnSpc>
                <a:spcPts val="1920"/>
              </a:lnSpc>
              <a:spcBef>
                <a:spcPts val="9"/>
              </a:spcBef>
            </a:pPr>
            <a:r>
              <a:rPr sz="2400" b="1" spc="-25" baseline="1706" dirty="0">
                <a:solidFill>
                  <a:srgbClr val="FFFF66"/>
                </a:solidFill>
                <a:latin typeface="Calibri"/>
                <a:cs typeface="Calibri"/>
              </a:rPr>
              <a:t>t</a:t>
            </a:r>
            <a:r>
              <a:rPr sz="2400" b="1" baseline="1706" dirty="0">
                <a:solidFill>
                  <a:srgbClr val="FFFF66"/>
                </a:solidFill>
                <a:latin typeface="Calibri"/>
                <a:cs typeface="Calibri"/>
              </a:rPr>
              <a:t>er</a:t>
            </a:r>
            <a:r>
              <a:rPr sz="2400" b="1" spc="-19" baseline="1706" dirty="0">
                <a:solidFill>
                  <a:srgbClr val="FFFF66"/>
                </a:solidFill>
                <a:latin typeface="Calibri"/>
                <a:cs typeface="Calibri"/>
              </a:rPr>
              <a:t>r</a:t>
            </a:r>
            <a:r>
              <a:rPr sz="2400" b="1" baseline="1706" dirty="0">
                <a:solidFill>
                  <a:srgbClr val="FFFF66"/>
                </a:solidFill>
                <a:latin typeface="Calibri"/>
                <a:cs typeface="Calibri"/>
              </a:rPr>
              <a:t>emo</a:t>
            </a:r>
            <a:r>
              <a:rPr sz="2400" b="1" spc="-14" baseline="1706" dirty="0">
                <a:solidFill>
                  <a:srgbClr val="FFFF66"/>
                </a:solidFill>
                <a:latin typeface="Calibri"/>
                <a:cs typeface="Calibri"/>
              </a:rPr>
              <a:t>t</a:t>
            </a:r>
            <a:r>
              <a:rPr sz="2400" b="1" spc="4" baseline="1706" dirty="0">
                <a:solidFill>
                  <a:srgbClr val="FFFF66"/>
                </a:solidFill>
                <a:latin typeface="Calibri"/>
                <a:cs typeface="Calibri"/>
              </a:rPr>
              <a:t>o</a:t>
            </a:r>
            <a:r>
              <a:rPr sz="2400" b="1" baseline="1706" dirty="0">
                <a:solidFill>
                  <a:srgbClr val="FFFF66"/>
                </a:solidFill>
                <a:latin typeface="Calibri"/>
                <a:cs typeface="Calibri"/>
              </a:rPr>
              <a:t>s,</a:t>
            </a:r>
            <a:endParaRPr sz="1600">
              <a:latin typeface="Calibri"/>
              <a:cs typeface="Calibri"/>
            </a:endParaRPr>
          </a:p>
        </p:txBody>
      </p:sp>
      <p:sp>
        <p:nvSpPr>
          <p:cNvPr id="10" name="object 10"/>
          <p:cNvSpPr txBox="1"/>
          <p:nvPr/>
        </p:nvSpPr>
        <p:spPr>
          <a:xfrm>
            <a:off x="5508753" y="3455669"/>
            <a:ext cx="393503" cy="228092"/>
          </a:xfrm>
          <a:prstGeom prst="rect">
            <a:avLst/>
          </a:prstGeom>
        </p:spPr>
        <p:txBody>
          <a:bodyPr wrap="square" lIns="0" tIns="0" rIns="0" bIns="0" rtlCol="0">
            <a:noAutofit/>
          </a:bodyPr>
          <a:lstStyle/>
          <a:p>
            <a:pPr marL="12700">
              <a:lnSpc>
                <a:spcPts val="1725"/>
              </a:lnSpc>
              <a:spcBef>
                <a:spcPts val="86"/>
              </a:spcBef>
            </a:pPr>
            <a:r>
              <a:rPr sz="2400" baseline="3413" dirty="0">
                <a:latin typeface="Calibri"/>
                <a:cs typeface="Calibri"/>
              </a:rPr>
              <a:t>po</a:t>
            </a:r>
            <a:r>
              <a:rPr sz="2400" spc="-4" baseline="3413" dirty="0">
                <a:latin typeface="Calibri"/>
                <a:cs typeface="Calibri"/>
              </a:rPr>
              <a:t>r</a:t>
            </a:r>
            <a:r>
              <a:rPr sz="2400" baseline="3413" dirty="0">
                <a:latin typeface="Calibri"/>
                <a:cs typeface="Calibri"/>
              </a:rPr>
              <a:t>:</a:t>
            </a:r>
            <a:endParaRPr sz="1600">
              <a:latin typeface="Calibri"/>
              <a:cs typeface="Calibri"/>
            </a:endParaRPr>
          </a:p>
        </p:txBody>
      </p:sp>
      <p:sp>
        <p:nvSpPr>
          <p:cNvPr id="9" name="object 9"/>
          <p:cNvSpPr txBox="1"/>
          <p:nvPr/>
        </p:nvSpPr>
        <p:spPr>
          <a:xfrm>
            <a:off x="6109208" y="3455669"/>
            <a:ext cx="984608" cy="228092"/>
          </a:xfrm>
          <a:prstGeom prst="rect">
            <a:avLst/>
          </a:prstGeom>
        </p:spPr>
        <p:txBody>
          <a:bodyPr wrap="square" lIns="0" tIns="0" rIns="0" bIns="0" rtlCol="0">
            <a:noAutofit/>
          </a:bodyPr>
          <a:lstStyle/>
          <a:p>
            <a:pPr marL="12700">
              <a:lnSpc>
                <a:spcPts val="1725"/>
              </a:lnSpc>
              <a:spcBef>
                <a:spcPts val="86"/>
              </a:spcBef>
            </a:pPr>
            <a:r>
              <a:rPr sz="2400" b="1" baseline="3413" dirty="0">
                <a:solidFill>
                  <a:srgbClr val="FFFF66"/>
                </a:solidFill>
                <a:latin typeface="Calibri"/>
                <a:cs typeface="Calibri"/>
              </a:rPr>
              <a:t>e</a:t>
            </a:r>
            <a:r>
              <a:rPr sz="2400" b="1" spc="9" baseline="3413" dirty="0">
                <a:solidFill>
                  <a:srgbClr val="FFFF66"/>
                </a:solidFill>
                <a:latin typeface="Calibri"/>
                <a:cs typeface="Calibri"/>
              </a:rPr>
              <a:t>r</a:t>
            </a:r>
            <a:r>
              <a:rPr sz="2400" b="1" spc="-4" baseline="3413" dirty="0">
                <a:solidFill>
                  <a:srgbClr val="FFFF66"/>
                </a:solidFill>
                <a:latin typeface="Calibri"/>
                <a:cs typeface="Calibri"/>
              </a:rPr>
              <a:t>u</a:t>
            </a:r>
            <a:r>
              <a:rPr sz="2400" b="1" spc="4" baseline="3413" dirty="0">
                <a:solidFill>
                  <a:srgbClr val="FFFF66"/>
                </a:solidFill>
                <a:latin typeface="Calibri"/>
                <a:cs typeface="Calibri"/>
              </a:rPr>
              <a:t>p</a:t>
            </a:r>
            <a:r>
              <a:rPr sz="2400" b="1" baseline="3413" dirty="0">
                <a:solidFill>
                  <a:srgbClr val="FFFF66"/>
                </a:solidFill>
                <a:latin typeface="Calibri"/>
                <a:cs typeface="Calibri"/>
              </a:rPr>
              <a:t>ci</a:t>
            </a:r>
            <a:r>
              <a:rPr sz="2400" b="1" spc="9" baseline="3413" dirty="0">
                <a:solidFill>
                  <a:srgbClr val="FFFF66"/>
                </a:solidFill>
                <a:latin typeface="Calibri"/>
                <a:cs typeface="Calibri"/>
              </a:rPr>
              <a:t>o</a:t>
            </a:r>
            <a:r>
              <a:rPr sz="2400" b="1" spc="-4" baseline="3413" dirty="0">
                <a:solidFill>
                  <a:srgbClr val="FFFF66"/>
                </a:solidFill>
                <a:latin typeface="Calibri"/>
                <a:cs typeface="Calibri"/>
              </a:rPr>
              <a:t>n</a:t>
            </a:r>
            <a:r>
              <a:rPr sz="2400" b="1" baseline="3413" dirty="0">
                <a:solidFill>
                  <a:srgbClr val="FFFF66"/>
                </a:solidFill>
                <a:latin typeface="Calibri"/>
                <a:cs typeface="Calibri"/>
              </a:rPr>
              <a:t>es</a:t>
            </a:r>
            <a:endParaRPr sz="1600">
              <a:latin typeface="Calibri"/>
              <a:cs typeface="Calibri"/>
            </a:endParaRPr>
          </a:p>
        </p:txBody>
      </p:sp>
      <p:sp>
        <p:nvSpPr>
          <p:cNvPr id="8" name="object 8"/>
          <p:cNvSpPr txBox="1"/>
          <p:nvPr/>
        </p:nvSpPr>
        <p:spPr>
          <a:xfrm>
            <a:off x="7299707" y="3455669"/>
            <a:ext cx="972063" cy="228092"/>
          </a:xfrm>
          <a:prstGeom prst="rect">
            <a:avLst/>
          </a:prstGeom>
        </p:spPr>
        <p:txBody>
          <a:bodyPr wrap="square" lIns="0" tIns="0" rIns="0" bIns="0" rtlCol="0">
            <a:noAutofit/>
          </a:bodyPr>
          <a:lstStyle/>
          <a:p>
            <a:pPr marL="12700">
              <a:lnSpc>
                <a:spcPts val="1725"/>
              </a:lnSpc>
              <a:spcBef>
                <a:spcPts val="86"/>
              </a:spcBef>
            </a:pPr>
            <a:r>
              <a:rPr sz="2400" b="1" baseline="3413" dirty="0">
                <a:solidFill>
                  <a:srgbClr val="FFFF66"/>
                </a:solidFill>
                <a:latin typeface="Calibri"/>
                <a:cs typeface="Calibri"/>
              </a:rPr>
              <a:t>v</a:t>
            </a:r>
            <a:r>
              <a:rPr sz="2400" b="1" spc="4" baseline="3413" dirty="0">
                <a:solidFill>
                  <a:srgbClr val="FFFF66"/>
                </a:solidFill>
                <a:latin typeface="Calibri"/>
                <a:cs typeface="Calibri"/>
              </a:rPr>
              <a:t>o</a:t>
            </a:r>
            <a:r>
              <a:rPr sz="2400" b="1" baseline="3413" dirty="0">
                <a:solidFill>
                  <a:srgbClr val="FFFF66"/>
                </a:solidFill>
                <a:latin typeface="Calibri"/>
                <a:cs typeface="Calibri"/>
              </a:rPr>
              <a:t>lcá</a:t>
            </a:r>
            <a:r>
              <a:rPr sz="2400" b="1" spc="-4" baseline="3413" dirty="0">
                <a:solidFill>
                  <a:srgbClr val="FFFF66"/>
                </a:solidFill>
                <a:latin typeface="Calibri"/>
                <a:cs typeface="Calibri"/>
              </a:rPr>
              <a:t>n</a:t>
            </a:r>
            <a:r>
              <a:rPr sz="2400" b="1" baseline="3413" dirty="0">
                <a:solidFill>
                  <a:srgbClr val="FFFF66"/>
                </a:solidFill>
                <a:latin typeface="Calibri"/>
                <a:cs typeface="Calibri"/>
              </a:rPr>
              <a:t>icas,</a:t>
            </a:r>
            <a:endParaRPr sz="1600">
              <a:latin typeface="Calibri"/>
              <a:cs typeface="Calibri"/>
            </a:endParaRPr>
          </a:p>
        </p:txBody>
      </p:sp>
      <p:sp>
        <p:nvSpPr>
          <p:cNvPr id="7" name="object 7"/>
          <p:cNvSpPr txBox="1"/>
          <p:nvPr/>
        </p:nvSpPr>
        <p:spPr>
          <a:xfrm>
            <a:off x="5748021" y="3699510"/>
            <a:ext cx="971597" cy="228092"/>
          </a:xfrm>
          <a:prstGeom prst="rect">
            <a:avLst/>
          </a:prstGeom>
        </p:spPr>
        <p:txBody>
          <a:bodyPr wrap="square" lIns="0" tIns="0" rIns="0" bIns="0" rtlCol="0">
            <a:noAutofit/>
          </a:bodyPr>
          <a:lstStyle/>
          <a:p>
            <a:pPr marL="12700">
              <a:lnSpc>
                <a:spcPts val="1725"/>
              </a:lnSpc>
              <a:spcBef>
                <a:spcPts val="86"/>
              </a:spcBef>
            </a:pPr>
            <a:r>
              <a:rPr sz="2400" b="1" spc="4" baseline="3413" dirty="0">
                <a:solidFill>
                  <a:srgbClr val="FFFF66"/>
                </a:solidFill>
                <a:latin typeface="Calibri"/>
                <a:cs typeface="Calibri"/>
              </a:rPr>
              <a:t>hu</a:t>
            </a:r>
            <a:r>
              <a:rPr sz="2400" b="1" spc="-29" baseline="3413" dirty="0">
                <a:solidFill>
                  <a:srgbClr val="FFFF66"/>
                </a:solidFill>
                <a:latin typeface="Calibri"/>
                <a:cs typeface="Calibri"/>
              </a:rPr>
              <a:t>r</a:t>
            </a:r>
            <a:r>
              <a:rPr sz="2400" b="1" baseline="3413" dirty="0">
                <a:solidFill>
                  <a:srgbClr val="FFFF66"/>
                </a:solidFill>
                <a:latin typeface="Calibri"/>
                <a:cs typeface="Calibri"/>
              </a:rPr>
              <a:t>aca</a:t>
            </a:r>
            <a:r>
              <a:rPr sz="2400" b="1" spc="-4" baseline="3413" dirty="0">
                <a:solidFill>
                  <a:srgbClr val="FFFF66"/>
                </a:solidFill>
                <a:latin typeface="Calibri"/>
                <a:cs typeface="Calibri"/>
              </a:rPr>
              <a:t>n</a:t>
            </a:r>
            <a:r>
              <a:rPr sz="2400" b="1" baseline="3413" dirty="0">
                <a:solidFill>
                  <a:srgbClr val="FFFF66"/>
                </a:solidFill>
                <a:latin typeface="Calibri"/>
                <a:cs typeface="Calibri"/>
              </a:rPr>
              <a:t>es,</a:t>
            </a:r>
            <a:endParaRPr sz="1600">
              <a:latin typeface="Calibri"/>
              <a:cs typeface="Calibri"/>
            </a:endParaRPr>
          </a:p>
        </p:txBody>
      </p:sp>
      <p:sp>
        <p:nvSpPr>
          <p:cNvPr id="6" name="object 6"/>
          <p:cNvSpPr txBox="1"/>
          <p:nvPr/>
        </p:nvSpPr>
        <p:spPr>
          <a:xfrm>
            <a:off x="6912357" y="3699510"/>
            <a:ext cx="1361897" cy="228092"/>
          </a:xfrm>
          <a:prstGeom prst="rect">
            <a:avLst/>
          </a:prstGeom>
        </p:spPr>
        <p:txBody>
          <a:bodyPr wrap="square" lIns="0" tIns="0" rIns="0" bIns="0" rtlCol="0">
            <a:noAutofit/>
          </a:bodyPr>
          <a:lstStyle/>
          <a:p>
            <a:pPr marL="12700">
              <a:lnSpc>
                <a:spcPts val="1725"/>
              </a:lnSpc>
              <a:spcBef>
                <a:spcPts val="86"/>
              </a:spcBef>
            </a:pPr>
            <a:r>
              <a:rPr sz="2400" b="1" baseline="3413" dirty="0">
                <a:solidFill>
                  <a:srgbClr val="FFFF66"/>
                </a:solidFill>
                <a:latin typeface="Calibri"/>
                <a:cs typeface="Calibri"/>
              </a:rPr>
              <a:t>des</a:t>
            </a:r>
            <a:r>
              <a:rPr sz="2400" b="1" spc="4" baseline="3413" dirty="0">
                <a:solidFill>
                  <a:srgbClr val="FFFF66"/>
                </a:solidFill>
                <a:latin typeface="Calibri"/>
                <a:cs typeface="Calibri"/>
              </a:rPr>
              <a:t>l</a:t>
            </a:r>
            <a:r>
              <a:rPr sz="2400" b="1" baseline="3413" dirty="0">
                <a:solidFill>
                  <a:srgbClr val="FFFF66"/>
                </a:solidFill>
                <a:latin typeface="Calibri"/>
                <a:cs typeface="Calibri"/>
              </a:rPr>
              <a:t>i</a:t>
            </a:r>
            <a:r>
              <a:rPr sz="2400" b="1" spc="-14" baseline="3413" dirty="0">
                <a:solidFill>
                  <a:srgbClr val="FFFF66"/>
                </a:solidFill>
                <a:latin typeface="Calibri"/>
                <a:cs typeface="Calibri"/>
              </a:rPr>
              <a:t>z</a:t>
            </a:r>
            <a:r>
              <a:rPr sz="2400" b="1" spc="-4" baseline="3413" dirty="0">
                <a:solidFill>
                  <a:srgbClr val="FFFF66"/>
                </a:solidFill>
                <a:latin typeface="Calibri"/>
                <a:cs typeface="Calibri"/>
              </a:rPr>
              <a:t>a</a:t>
            </a:r>
            <a:r>
              <a:rPr sz="2400" b="1" baseline="3413" dirty="0">
                <a:solidFill>
                  <a:srgbClr val="FFFF66"/>
                </a:solidFill>
                <a:latin typeface="Calibri"/>
                <a:cs typeface="Calibri"/>
              </a:rPr>
              <a:t>mi</a:t>
            </a:r>
            <a:r>
              <a:rPr sz="2400" b="1" spc="4" baseline="3413" dirty="0">
                <a:solidFill>
                  <a:srgbClr val="FFFF66"/>
                </a:solidFill>
                <a:latin typeface="Calibri"/>
                <a:cs typeface="Calibri"/>
              </a:rPr>
              <a:t>e</a:t>
            </a:r>
            <a:r>
              <a:rPr sz="2400" b="1" spc="-14" baseline="3413" dirty="0">
                <a:solidFill>
                  <a:srgbClr val="FFFF66"/>
                </a:solidFill>
                <a:latin typeface="Calibri"/>
                <a:cs typeface="Calibri"/>
              </a:rPr>
              <a:t>n</a:t>
            </a:r>
            <a:r>
              <a:rPr sz="2400" b="1" spc="-9" baseline="3413" dirty="0">
                <a:solidFill>
                  <a:srgbClr val="FFFF66"/>
                </a:solidFill>
                <a:latin typeface="Calibri"/>
                <a:cs typeface="Calibri"/>
              </a:rPr>
              <a:t>t</a:t>
            </a:r>
            <a:r>
              <a:rPr sz="2400" b="1" spc="4" baseline="3413" dirty="0">
                <a:solidFill>
                  <a:srgbClr val="FFFF66"/>
                </a:solidFill>
                <a:latin typeface="Calibri"/>
                <a:cs typeface="Calibri"/>
              </a:rPr>
              <a:t>o</a:t>
            </a:r>
            <a:r>
              <a:rPr sz="2400" b="1" baseline="3413" dirty="0">
                <a:solidFill>
                  <a:srgbClr val="FFFF66"/>
                </a:solidFill>
                <a:latin typeface="Calibri"/>
                <a:cs typeface="Calibri"/>
              </a:rPr>
              <a:t>s,</a:t>
            </a:r>
            <a:endParaRPr sz="1600">
              <a:latin typeface="Calibri"/>
              <a:cs typeface="Calibri"/>
            </a:endParaRPr>
          </a:p>
        </p:txBody>
      </p:sp>
      <p:sp>
        <p:nvSpPr>
          <p:cNvPr id="5" name="object 5"/>
          <p:cNvSpPr txBox="1"/>
          <p:nvPr/>
        </p:nvSpPr>
        <p:spPr>
          <a:xfrm>
            <a:off x="4501135" y="3943121"/>
            <a:ext cx="3176863" cy="228396"/>
          </a:xfrm>
          <a:prstGeom prst="rect">
            <a:avLst/>
          </a:prstGeom>
        </p:spPr>
        <p:txBody>
          <a:bodyPr wrap="square" lIns="0" tIns="0" rIns="0" bIns="0" rtlCol="0">
            <a:noAutofit/>
          </a:bodyPr>
          <a:lstStyle/>
          <a:p>
            <a:pPr marL="12700">
              <a:lnSpc>
                <a:spcPts val="1730"/>
              </a:lnSpc>
              <a:spcBef>
                <a:spcPts val="86"/>
              </a:spcBef>
            </a:pPr>
            <a:r>
              <a:rPr sz="2400" b="1" baseline="3413" dirty="0">
                <a:solidFill>
                  <a:srgbClr val="FFFF66"/>
                </a:solidFill>
                <a:latin typeface="Calibri"/>
                <a:cs typeface="Calibri"/>
              </a:rPr>
              <a:t>ts</a:t>
            </a:r>
            <a:r>
              <a:rPr sz="2400" b="1" spc="-9" baseline="3413" dirty="0">
                <a:solidFill>
                  <a:srgbClr val="FFFF66"/>
                </a:solidFill>
                <a:latin typeface="Calibri"/>
                <a:cs typeface="Calibri"/>
              </a:rPr>
              <a:t>u</a:t>
            </a:r>
            <a:r>
              <a:rPr sz="2400" b="1" spc="-4" baseline="3413" dirty="0">
                <a:solidFill>
                  <a:srgbClr val="FFFF66"/>
                </a:solidFill>
                <a:latin typeface="Calibri"/>
                <a:cs typeface="Calibri"/>
              </a:rPr>
              <a:t>n</a:t>
            </a:r>
            <a:r>
              <a:rPr sz="2400" b="1" baseline="3413" dirty="0">
                <a:solidFill>
                  <a:srgbClr val="FFFF66"/>
                </a:solidFill>
                <a:latin typeface="Calibri"/>
                <a:cs typeface="Calibri"/>
              </a:rPr>
              <a:t>amis</a:t>
            </a:r>
            <a:r>
              <a:rPr sz="2400" b="1" spc="14" baseline="3413" dirty="0">
                <a:solidFill>
                  <a:srgbClr val="FFFF66"/>
                </a:solidFill>
                <a:latin typeface="Calibri"/>
                <a:cs typeface="Calibri"/>
              </a:rPr>
              <a:t> </a:t>
            </a:r>
            <a:r>
              <a:rPr sz="2400" b="1" baseline="3413" dirty="0">
                <a:solidFill>
                  <a:srgbClr val="FFFF66"/>
                </a:solidFill>
                <a:latin typeface="Calibri"/>
                <a:cs typeface="Calibri"/>
              </a:rPr>
              <a:t>y</a:t>
            </a:r>
            <a:r>
              <a:rPr sz="2400" b="1" spc="9" baseline="3413" dirty="0">
                <a:solidFill>
                  <a:srgbClr val="FFFF66"/>
                </a:solidFill>
                <a:latin typeface="Calibri"/>
                <a:cs typeface="Calibri"/>
              </a:rPr>
              <a:t> </a:t>
            </a:r>
            <a:r>
              <a:rPr sz="2400" b="1" baseline="3413" dirty="0">
                <a:solidFill>
                  <a:srgbClr val="FFFF66"/>
                </a:solidFill>
                <a:latin typeface="Calibri"/>
                <a:cs typeface="Calibri"/>
              </a:rPr>
              <a:t>ot</a:t>
            </a:r>
            <a:r>
              <a:rPr sz="2400" b="1" spc="-25" baseline="3413" dirty="0">
                <a:solidFill>
                  <a:srgbClr val="FFFF66"/>
                </a:solidFill>
                <a:latin typeface="Calibri"/>
                <a:cs typeface="Calibri"/>
              </a:rPr>
              <a:t>r</a:t>
            </a:r>
            <a:r>
              <a:rPr sz="2400" b="1" baseline="3413" dirty="0">
                <a:solidFill>
                  <a:srgbClr val="FFFF66"/>
                </a:solidFill>
                <a:latin typeface="Calibri"/>
                <a:cs typeface="Calibri"/>
              </a:rPr>
              <a:t>os</a:t>
            </a:r>
            <a:r>
              <a:rPr sz="2400" b="1" spc="14" baseline="3413" dirty="0">
                <a:solidFill>
                  <a:srgbClr val="FFFF66"/>
                </a:solidFill>
                <a:latin typeface="Calibri"/>
                <a:cs typeface="Calibri"/>
              </a:rPr>
              <a:t> </a:t>
            </a:r>
            <a:r>
              <a:rPr sz="2400" b="1" spc="-4" baseline="3413" dirty="0">
                <a:solidFill>
                  <a:srgbClr val="FFFF66"/>
                </a:solidFill>
                <a:latin typeface="Calibri"/>
                <a:cs typeface="Calibri"/>
              </a:rPr>
              <a:t>d</a:t>
            </a:r>
            <a:r>
              <a:rPr sz="2400" b="1" baseline="3413" dirty="0">
                <a:solidFill>
                  <a:srgbClr val="FFFF66"/>
                </a:solidFill>
                <a:latin typeface="Calibri"/>
                <a:cs typeface="Calibri"/>
              </a:rPr>
              <a:t>esa</a:t>
            </a:r>
            <a:r>
              <a:rPr sz="2400" b="1" spc="-14" baseline="3413" dirty="0">
                <a:solidFill>
                  <a:srgbClr val="FFFF66"/>
                </a:solidFill>
                <a:latin typeface="Calibri"/>
                <a:cs typeface="Calibri"/>
              </a:rPr>
              <a:t>s</a:t>
            </a:r>
            <a:r>
              <a:rPr sz="2400" b="1" baseline="3413" dirty="0">
                <a:solidFill>
                  <a:srgbClr val="FFFF66"/>
                </a:solidFill>
                <a:latin typeface="Calibri"/>
                <a:cs typeface="Calibri"/>
              </a:rPr>
              <a:t>t</a:t>
            </a:r>
            <a:r>
              <a:rPr sz="2400" b="1" spc="-19" baseline="3413" dirty="0">
                <a:solidFill>
                  <a:srgbClr val="FFFF66"/>
                </a:solidFill>
                <a:latin typeface="Calibri"/>
                <a:cs typeface="Calibri"/>
              </a:rPr>
              <a:t>r</a:t>
            </a:r>
            <a:r>
              <a:rPr sz="2400" b="1" baseline="3413" dirty="0">
                <a:solidFill>
                  <a:srgbClr val="FFFF66"/>
                </a:solidFill>
                <a:latin typeface="Calibri"/>
                <a:cs typeface="Calibri"/>
              </a:rPr>
              <a:t>es</a:t>
            </a:r>
            <a:r>
              <a:rPr sz="2400" b="1" spc="-4" baseline="3413" dirty="0">
                <a:solidFill>
                  <a:srgbClr val="FFFF66"/>
                </a:solidFill>
                <a:latin typeface="Calibri"/>
                <a:cs typeface="Calibri"/>
              </a:rPr>
              <a:t> n</a:t>
            </a:r>
            <a:r>
              <a:rPr sz="2400" b="1" spc="-9" baseline="3413" dirty="0">
                <a:solidFill>
                  <a:srgbClr val="FFFF66"/>
                </a:solidFill>
                <a:latin typeface="Calibri"/>
                <a:cs typeface="Calibri"/>
              </a:rPr>
              <a:t>a</a:t>
            </a:r>
            <a:r>
              <a:rPr sz="2400" b="1" baseline="3413" dirty="0">
                <a:solidFill>
                  <a:srgbClr val="FFFF66"/>
                </a:solidFill>
                <a:latin typeface="Calibri"/>
                <a:cs typeface="Calibri"/>
              </a:rPr>
              <a:t>t</a:t>
            </a:r>
            <a:r>
              <a:rPr sz="2400" b="1" spc="-9" baseline="3413" dirty="0">
                <a:solidFill>
                  <a:srgbClr val="FFFF66"/>
                </a:solidFill>
                <a:latin typeface="Calibri"/>
                <a:cs typeface="Calibri"/>
              </a:rPr>
              <a:t>u</a:t>
            </a:r>
            <a:r>
              <a:rPr sz="2400" b="1" spc="-39" baseline="3413" dirty="0">
                <a:solidFill>
                  <a:srgbClr val="FFFF66"/>
                </a:solidFill>
                <a:latin typeface="Calibri"/>
                <a:cs typeface="Calibri"/>
              </a:rPr>
              <a:t>r</a:t>
            </a:r>
            <a:r>
              <a:rPr sz="2400" b="1" baseline="3413" dirty="0">
                <a:solidFill>
                  <a:srgbClr val="FFFF66"/>
                </a:solidFill>
                <a:latin typeface="Calibri"/>
                <a:cs typeface="Calibri"/>
              </a:rPr>
              <a:t>a</a:t>
            </a:r>
            <a:r>
              <a:rPr sz="2400" b="1" spc="4" baseline="3413" dirty="0">
                <a:solidFill>
                  <a:srgbClr val="FFFF66"/>
                </a:solidFill>
                <a:latin typeface="Calibri"/>
                <a:cs typeface="Calibri"/>
              </a:rPr>
              <a:t>l</a:t>
            </a:r>
            <a:r>
              <a:rPr sz="2400" b="1" baseline="3413" dirty="0">
                <a:solidFill>
                  <a:srgbClr val="FFFF66"/>
                </a:solidFill>
                <a:latin typeface="Calibri"/>
                <a:cs typeface="Calibri"/>
              </a:rPr>
              <a:t>e</a:t>
            </a:r>
            <a:r>
              <a:rPr sz="2400" b="1" spc="4" baseline="3413" dirty="0">
                <a:solidFill>
                  <a:srgbClr val="FFFF66"/>
                </a:solidFill>
                <a:latin typeface="Calibri"/>
                <a:cs typeface="Calibri"/>
              </a:rPr>
              <a:t>s</a:t>
            </a:r>
            <a:r>
              <a:rPr sz="2400" b="1" baseline="3413" dirty="0">
                <a:solidFill>
                  <a:srgbClr val="FFFF66"/>
                </a:solidFill>
                <a:latin typeface="Calibri"/>
                <a:cs typeface="Calibri"/>
              </a:rPr>
              <a:t>.</a:t>
            </a:r>
            <a:endParaRPr sz="1600">
              <a:latin typeface="Calibri"/>
              <a:cs typeface="Calibri"/>
            </a:endParaRPr>
          </a:p>
        </p:txBody>
      </p:sp>
      <p:sp>
        <p:nvSpPr>
          <p:cNvPr id="3" name="object 3"/>
          <p:cNvSpPr txBox="1"/>
          <p:nvPr/>
        </p:nvSpPr>
        <p:spPr>
          <a:xfrm>
            <a:off x="2158746" y="5805678"/>
            <a:ext cx="7815072" cy="585216"/>
          </a:xfrm>
          <a:prstGeom prst="rect">
            <a:avLst/>
          </a:prstGeom>
        </p:spPr>
        <p:txBody>
          <a:bodyPr wrap="square" lIns="0" tIns="0" rIns="0" bIns="0" rtlCol="0">
            <a:noAutofit/>
          </a:bodyPr>
          <a:lstStyle/>
          <a:p>
            <a:pPr marL="90373" marR="55045">
              <a:lnSpc>
                <a:spcPts val="1920"/>
              </a:lnSpc>
              <a:spcBef>
                <a:spcPts val="426"/>
              </a:spcBef>
            </a:pPr>
            <a:r>
              <a:rPr sz="1600" dirty="0">
                <a:latin typeface="Calibri"/>
                <a:cs typeface="Calibri"/>
              </a:rPr>
              <a:t>En</a:t>
            </a:r>
            <a:r>
              <a:rPr sz="1600" spc="245" dirty="0">
                <a:latin typeface="Calibri"/>
                <a:cs typeface="Calibri"/>
              </a:rPr>
              <a:t> </a:t>
            </a:r>
            <a:r>
              <a:rPr sz="1600" spc="4" dirty="0">
                <a:latin typeface="Calibri"/>
                <a:cs typeface="Calibri"/>
              </a:rPr>
              <a:t>l</a:t>
            </a:r>
            <a:r>
              <a:rPr sz="1600" dirty="0">
                <a:latin typeface="Calibri"/>
                <a:cs typeface="Calibri"/>
              </a:rPr>
              <a:t>a</a:t>
            </a:r>
            <a:r>
              <a:rPr sz="1600" spc="260" dirty="0">
                <a:latin typeface="Calibri"/>
                <a:cs typeface="Calibri"/>
              </a:rPr>
              <a:t> </a:t>
            </a:r>
            <a:r>
              <a:rPr sz="1600" dirty="0">
                <a:latin typeface="Calibri"/>
                <a:cs typeface="Calibri"/>
              </a:rPr>
              <a:t>e</a:t>
            </a:r>
            <a:r>
              <a:rPr sz="1600" spc="-39" dirty="0">
                <a:latin typeface="Calibri"/>
                <a:cs typeface="Calibri"/>
              </a:rPr>
              <a:t>r</a:t>
            </a:r>
            <a:r>
              <a:rPr sz="1600" dirty="0">
                <a:latin typeface="Calibri"/>
                <a:cs typeface="Calibri"/>
              </a:rPr>
              <a:t>a</a:t>
            </a:r>
            <a:r>
              <a:rPr sz="1600" spc="245" dirty="0">
                <a:latin typeface="Calibri"/>
                <a:cs typeface="Calibri"/>
              </a:rPr>
              <a:t> </a:t>
            </a:r>
            <a:r>
              <a:rPr sz="1600" dirty="0">
                <a:latin typeface="Calibri"/>
                <a:cs typeface="Calibri"/>
              </a:rPr>
              <a:t>mo</a:t>
            </a:r>
            <a:r>
              <a:rPr sz="1600" spc="4" dirty="0">
                <a:latin typeface="Calibri"/>
                <a:cs typeface="Calibri"/>
              </a:rPr>
              <a:t>d</a:t>
            </a:r>
            <a:r>
              <a:rPr sz="1600" spc="9" dirty="0">
                <a:latin typeface="Calibri"/>
                <a:cs typeface="Calibri"/>
              </a:rPr>
              <a:t>e</a:t>
            </a:r>
            <a:r>
              <a:rPr sz="1600" spc="-4" dirty="0">
                <a:latin typeface="Calibri"/>
                <a:cs typeface="Calibri"/>
              </a:rPr>
              <a:t>r</a:t>
            </a:r>
            <a:r>
              <a:rPr sz="1600" dirty="0">
                <a:latin typeface="Calibri"/>
                <a:cs typeface="Calibri"/>
              </a:rPr>
              <a:t>na</a:t>
            </a:r>
            <a:r>
              <a:rPr sz="1600" spc="212" dirty="0">
                <a:latin typeface="Calibri"/>
                <a:cs typeface="Calibri"/>
              </a:rPr>
              <a:t> </a:t>
            </a:r>
            <a:r>
              <a:rPr sz="1600" spc="-4" dirty="0">
                <a:latin typeface="Calibri"/>
                <a:cs typeface="Calibri"/>
              </a:rPr>
              <a:t>l</a:t>
            </a:r>
            <a:r>
              <a:rPr sz="1600" dirty="0">
                <a:latin typeface="Calibri"/>
                <a:cs typeface="Calibri"/>
              </a:rPr>
              <a:t>as</a:t>
            </a:r>
            <a:r>
              <a:rPr sz="1600" spc="249" dirty="0">
                <a:latin typeface="Calibri"/>
                <a:cs typeface="Calibri"/>
              </a:rPr>
              <a:t> </a:t>
            </a:r>
            <a:r>
              <a:rPr sz="1600" b="1" spc="-4" dirty="0">
                <a:solidFill>
                  <a:srgbClr val="FFFF66"/>
                </a:solidFill>
                <a:latin typeface="Calibri"/>
                <a:cs typeface="Calibri"/>
              </a:rPr>
              <a:t>c</a:t>
            </a:r>
            <a:r>
              <a:rPr sz="1600" b="1" spc="4" dirty="0">
                <a:solidFill>
                  <a:srgbClr val="FFFF66"/>
                </a:solidFill>
                <a:latin typeface="Calibri"/>
                <a:cs typeface="Calibri"/>
              </a:rPr>
              <a:t>o</a:t>
            </a:r>
            <a:r>
              <a:rPr sz="1600" b="1" spc="-14" dirty="0">
                <a:solidFill>
                  <a:srgbClr val="FFFF66"/>
                </a:solidFill>
                <a:latin typeface="Calibri"/>
                <a:cs typeface="Calibri"/>
              </a:rPr>
              <a:t>nt</a:t>
            </a:r>
            <a:r>
              <a:rPr sz="1600" b="1" dirty="0">
                <a:solidFill>
                  <a:srgbClr val="FFFF66"/>
                </a:solidFill>
                <a:latin typeface="Calibri"/>
                <a:cs typeface="Calibri"/>
              </a:rPr>
              <a:t>am</a:t>
            </a:r>
            <a:r>
              <a:rPr sz="1600" b="1" spc="4" dirty="0">
                <a:solidFill>
                  <a:srgbClr val="FFFF66"/>
                </a:solidFill>
                <a:latin typeface="Calibri"/>
                <a:cs typeface="Calibri"/>
              </a:rPr>
              <a:t>i</a:t>
            </a:r>
            <a:r>
              <a:rPr sz="1600" b="1" spc="-4" dirty="0">
                <a:solidFill>
                  <a:srgbClr val="FFFF66"/>
                </a:solidFill>
                <a:latin typeface="Calibri"/>
                <a:cs typeface="Calibri"/>
              </a:rPr>
              <a:t>n</a:t>
            </a:r>
            <a:r>
              <a:rPr sz="1600" b="1" dirty="0">
                <a:solidFill>
                  <a:srgbClr val="FFFF66"/>
                </a:solidFill>
                <a:latin typeface="Calibri"/>
                <a:cs typeface="Calibri"/>
              </a:rPr>
              <a:t>a</a:t>
            </a:r>
            <a:r>
              <a:rPr sz="1600" b="1" spc="4" dirty="0">
                <a:solidFill>
                  <a:srgbClr val="FFFF66"/>
                </a:solidFill>
                <a:latin typeface="Calibri"/>
                <a:cs typeface="Calibri"/>
              </a:rPr>
              <a:t>c</a:t>
            </a:r>
            <a:r>
              <a:rPr sz="1600" b="1" spc="-4" dirty="0">
                <a:solidFill>
                  <a:srgbClr val="FFFF66"/>
                </a:solidFill>
                <a:latin typeface="Calibri"/>
                <a:cs typeface="Calibri"/>
              </a:rPr>
              <a:t>i</a:t>
            </a:r>
            <a:r>
              <a:rPr sz="1600" b="1" spc="4" dirty="0">
                <a:solidFill>
                  <a:srgbClr val="FFFF66"/>
                </a:solidFill>
                <a:latin typeface="Calibri"/>
                <a:cs typeface="Calibri"/>
              </a:rPr>
              <a:t>o</a:t>
            </a:r>
            <a:r>
              <a:rPr sz="1600" b="1" spc="-4" dirty="0">
                <a:solidFill>
                  <a:srgbClr val="FFFF66"/>
                </a:solidFill>
                <a:latin typeface="Calibri"/>
                <a:cs typeface="Calibri"/>
              </a:rPr>
              <a:t>n</a:t>
            </a:r>
            <a:r>
              <a:rPr sz="1600" b="1" dirty="0">
                <a:solidFill>
                  <a:srgbClr val="FFFF66"/>
                </a:solidFill>
                <a:latin typeface="Calibri"/>
                <a:cs typeface="Calibri"/>
              </a:rPr>
              <a:t>es</a:t>
            </a:r>
            <a:r>
              <a:rPr sz="1600" b="1" spc="158" dirty="0">
                <a:solidFill>
                  <a:srgbClr val="FFFF66"/>
                </a:solidFill>
                <a:latin typeface="Calibri"/>
                <a:cs typeface="Calibri"/>
              </a:rPr>
              <a:t> </a:t>
            </a:r>
            <a:r>
              <a:rPr sz="1600" b="1" dirty="0">
                <a:solidFill>
                  <a:srgbClr val="FFFF66"/>
                </a:solidFill>
                <a:latin typeface="Calibri"/>
                <a:cs typeface="Calibri"/>
              </a:rPr>
              <a:t>a</a:t>
            </a:r>
            <a:r>
              <a:rPr sz="1600" b="1" spc="-9" dirty="0">
                <a:solidFill>
                  <a:srgbClr val="FFFF66"/>
                </a:solidFill>
                <a:latin typeface="Calibri"/>
                <a:cs typeface="Calibri"/>
              </a:rPr>
              <a:t>n</a:t>
            </a:r>
            <a:r>
              <a:rPr sz="1600" b="1" spc="9" dirty="0">
                <a:solidFill>
                  <a:srgbClr val="FFFF66"/>
                </a:solidFill>
                <a:latin typeface="Calibri"/>
                <a:cs typeface="Calibri"/>
              </a:rPr>
              <a:t>t</a:t>
            </a:r>
            <a:r>
              <a:rPr sz="1600" b="1" spc="-29" dirty="0">
                <a:solidFill>
                  <a:srgbClr val="FFFF66"/>
                </a:solidFill>
                <a:latin typeface="Calibri"/>
                <a:cs typeface="Calibri"/>
              </a:rPr>
              <a:t>r</a:t>
            </a:r>
            <a:r>
              <a:rPr sz="1600" b="1" spc="14" dirty="0">
                <a:solidFill>
                  <a:srgbClr val="FFFF66"/>
                </a:solidFill>
                <a:latin typeface="Calibri"/>
                <a:cs typeface="Calibri"/>
              </a:rPr>
              <a:t>o</a:t>
            </a:r>
            <a:r>
              <a:rPr sz="1600" b="1" spc="-4" dirty="0">
                <a:solidFill>
                  <a:srgbClr val="FFFF66"/>
                </a:solidFill>
                <a:latin typeface="Calibri"/>
                <a:cs typeface="Calibri"/>
              </a:rPr>
              <a:t>p</a:t>
            </a:r>
            <a:r>
              <a:rPr sz="1600" b="1" spc="4" dirty="0">
                <a:solidFill>
                  <a:srgbClr val="FFFF66"/>
                </a:solidFill>
                <a:latin typeface="Calibri"/>
                <a:cs typeface="Calibri"/>
              </a:rPr>
              <a:t>o</a:t>
            </a:r>
            <a:r>
              <a:rPr sz="1600" b="1" spc="-14" dirty="0">
                <a:solidFill>
                  <a:srgbClr val="FFFF66"/>
                </a:solidFill>
                <a:latin typeface="Calibri"/>
                <a:cs typeface="Calibri"/>
              </a:rPr>
              <a:t>g</a:t>
            </a:r>
            <a:r>
              <a:rPr sz="1600" b="1" dirty="0">
                <a:solidFill>
                  <a:srgbClr val="FFFF66"/>
                </a:solidFill>
                <a:latin typeface="Calibri"/>
                <a:cs typeface="Calibri"/>
              </a:rPr>
              <a:t>éni</a:t>
            </a:r>
            <a:r>
              <a:rPr sz="1600" b="1" spc="-9" dirty="0">
                <a:solidFill>
                  <a:srgbClr val="FFFF66"/>
                </a:solidFill>
                <a:latin typeface="Calibri"/>
                <a:cs typeface="Calibri"/>
              </a:rPr>
              <a:t>c</a:t>
            </a:r>
            <a:r>
              <a:rPr sz="1600" b="1" dirty="0">
                <a:solidFill>
                  <a:srgbClr val="FFFF66"/>
                </a:solidFill>
                <a:latin typeface="Calibri"/>
                <a:cs typeface="Calibri"/>
              </a:rPr>
              <a:t>as</a:t>
            </a:r>
            <a:r>
              <a:rPr sz="1600" b="1" spc="174" dirty="0">
                <a:solidFill>
                  <a:srgbClr val="FFFF66"/>
                </a:solidFill>
                <a:latin typeface="Calibri"/>
                <a:cs typeface="Calibri"/>
              </a:rPr>
              <a:t> </a:t>
            </a:r>
            <a:r>
              <a:rPr sz="1600" dirty="0">
                <a:latin typeface="Calibri"/>
                <a:cs typeface="Calibri"/>
              </a:rPr>
              <a:t>son</a:t>
            </a:r>
            <a:r>
              <a:rPr sz="1600" spc="238" dirty="0">
                <a:latin typeface="Calibri"/>
                <a:cs typeface="Calibri"/>
              </a:rPr>
              <a:t> </a:t>
            </a:r>
            <a:r>
              <a:rPr sz="1600" spc="-29" dirty="0">
                <a:latin typeface="Calibri"/>
                <a:cs typeface="Calibri"/>
              </a:rPr>
              <a:t>f</a:t>
            </a:r>
            <a:r>
              <a:rPr sz="1600" dirty="0">
                <a:latin typeface="Calibri"/>
                <a:cs typeface="Calibri"/>
              </a:rPr>
              <a:t>ac</a:t>
            </a:r>
            <a:r>
              <a:rPr sz="1600" spc="-4" dirty="0">
                <a:latin typeface="Calibri"/>
                <a:cs typeface="Calibri"/>
              </a:rPr>
              <a:t>t</a:t>
            </a:r>
            <a:r>
              <a:rPr sz="1600" spc="9" dirty="0">
                <a:latin typeface="Calibri"/>
                <a:cs typeface="Calibri"/>
              </a:rPr>
              <a:t>o</a:t>
            </a:r>
            <a:r>
              <a:rPr sz="1600" spc="-14" dirty="0">
                <a:latin typeface="Calibri"/>
                <a:cs typeface="Calibri"/>
              </a:rPr>
              <a:t>r</a:t>
            </a:r>
            <a:r>
              <a:rPr sz="1600" dirty="0">
                <a:latin typeface="Calibri"/>
                <a:cs typeface="Calibri"/>
              </a:rPr>
              <a:t>es</a:t>
            </a:r>
            <a:r>
              <a:rPr sz="1600" spc="218" dirty="0">
                <a:latin typeface="Calibri"/>
                <a:cs typeface="Calibri"/>
              </a:rPr>
              <a:t> </a:t>
            </a:r>
            <a:r>
              <a:rPr sz="1600" dirty="0">
                <a:latin typeface="Calibri"/>
                <a:cs typeface="Calibri"/>
              </a:rPr>
              <a:t>que</a:t>
            </a:r>
            <a:r>
              <a:rPr sz="1600" spc="236" dirty="0">
                <a:latin typeface="Calibri"/>
                <a:cs typeface="Calibri"/>
              </a:rPr>
              <a:t> </a:t>
            </a:r>
            <a:r>
              <a:rPr sz="1600" spc="-14" dirty="0">
                <a:latin typeface="Calibri"/>
                <a:cs typeface="Calibri"/>
              </a:rPr>
              <a:t>r</a:t>
            </a:r>
            <a:r>
              <a:rPr sz="1600" dirty="0">
                <a:latin typeface="Calibri"/>
                <a:cs typeface="Calibri"/>
              </a:rPr>
              <a:t>equ</a:t>
            </a:r>
            <a:r>
              <a:rPr sz="1600" spc="4" dirty="0">
                <a:latin typeface="Calibri"/>
                <a:cs typeface="Calibri"/>
              </a:rPr>
              <a:t>i</a:t>
            </a:r>
            <a:r>
              <a:rPr sz="1600" spc="9" dirty="0">
                <a:latin typeface="Calibri"/>
                <a:cs typeface="Calibri"/>
              </a:rPr>
              <a:t>e</a:t>
            </a:r>
            <a:r>
              <a:rPr sz="1600" spc="-29" dirty="0">
                <a:latin typeface="Calibri"/>
                <a:cs typeface="Calibri"/>
              </a:rPr>
              <a:t>r</a:t>
            </a:r>
            <a:r>
              <a:rPr sz="1600" dirty="0">
                <a:latin typeface="Calibri"/>
                <a:cs typeface="Calibri"/>
              </a:rPr>
              <a:t>en</a:t>
            </a:r>
            <a:r>
              <a:rPr sz="1600" spc="202" dirty="0">
                <a:latin typeface="Calibri"/>
                <a:cs typeface="Calibri"/>
              </a:rPr>
              <a:t> </a:t>
            </a:r>
            <a:r>
              <a:rPr sz="1600" spc="14" dirty="0">
                <a:latin typeface="Calibri"/>
                <a:cs typeface="Calibri"/>
              </a:rPr>
              <a:t>g</a:t>
            </a:r>
            <a:r>
              <a:rPr sz="1600" spc="-39" dirty="0">
                <a:latin typeface="Calibri"/>
                <a:cs typeface="Calibri"/>
              </a:rPr>
              <a:t>r</a:t>
            </a:r>
            <a:r>
              <a:rPr sz="1600" dirty="0">
                <a:latin typeface="Calibri"/>
                <a:cs typeface="Calibri"/>
              </a:rPr>
              <a:t>an </a:t>
            </a:r>
            <a:r>
              <a:rPr sz="1600" spc="-9" dirty="0">
                <a:latin typeface="Calibri"/>
                <a:cs typeface="Calibri"/>
              </a:rPr>
              <a:t>a</a:t>
            </a:r>
            <a:r>
              <a:rPr sz="1600" spc="-4" dirty="0">
                <a:latin typeface="Calibri"/>
                <a:cs typeface="Calibri"/>
              </a:rPr>
              <a:t>t</a:t>
            </a:r>
            <a:r>
              <a:rPr sz="1600" dirty="0">
                <a:latin typeface="Calibri"/>
                <a:cs typeface="Calibri"/>
              </a:rPr>
              <a:t>enció</a:t>
            </a:r>
            <a:r>
              <a:rPr sz="1600" spc="4" dirty="0">
                <a:latin typeface="Calibri"/>
                <a:cs typeface="Calibri"/>
              </a:rPr>
              <a:t>n</a:t>
            </a:r>
            <a:r>
              <a:rPr sz="1600" dirty="0">
                <a:latin typeface="Calibri"/>
                <a:cs typeface="Calibri"/>
              </a:rPr>
              <a:t>.</a:t>
            </a:r>
            <a:r>
              <a:rPr sz="1600" spc="-65" dirty="0">
                <a:latin typeface="Calibri"/>
                <a:cs typeface="Calibri"/>
              </a:rPr>
              <a:t> </a:t>
            </a:r>
            <a:r>
              <a:rPr sz="1600" dirty="0">
                <a:latin typeface="Calibri"/>
                <a:cs typeface="Calibri"/>
              </a:rPr>
              <a:t>E</a:t>
            </a:r>
            <a:r>
              <a:rPr sz="1600" spc="-9" dirty="0">
                <a:latin typeface="Calibri"/>
                <a:cs typeface="Calibri"/>
              </a:rPr>
              <a:t>s</a:t>
            </a:r>
            <a:r>
              <a:rPr sz="1600" spc="-4" dirty="0">
                <a:latin typeface="Calibri"/>
                <a:cs typeface="Calibri"/>
              </a:rPr>
              <a:t>t</a:t>
            </a:r>
            <a:r>
              <a:rPr sz="1600" dirty="0">
                <a:latin typeface="Calibri"/>
                <a:cs typeface="Calibri"/>
              </a:rPr>
              <a:t>os</a:t>
            </a:r>
            <a:r>
              <a:rPr sz="1600" spc="-18" dirty="0">
                <a:latin typeface="Calibri"/>
                <a:cs typeface="Calibri"/>
              </a:rPr>
              <a:t> </a:t>
            </a:r>
            <a:r>
              <a:rPr sz="1600" dirty="0">
                <a:latin typeface="Calibri"/>
                <a:cs typeface="Calibri"/>
              </a:rPr>
              <a:t>y</a:t>
            </a:r>
            <a:r>
              <a:rPr sz="1600" spc="-12" dirty="0">
                <a:latin typeface="Calibri"/>
                <a:cs typeface="Calibri"/>
              </a:rPr>
              <a:t> </a:t>
            </a:r>
            <a:r>
              <a:rPr sz="1600" dirty="0">
                <a:latin typeface="Calibri"/>
                <a:cs typeface="Calibri"/>
              </a:rPr>
              <a:t>ot</a:t>
            </a:r>
            <a:r>
              <a:rPr sz="1600" spc="-25" dirty="0">
                <a:latin typeface="Calibri"/>
                <a:cs typeface="Calibri"/>
              </a:rPr>
              <a:t>r</a:t>
            </a:r>
            <a:r>
              <a:rPr sz="1600" dirty="0">
                <a:latin typeface="Calibri"/>
                <a:cs typeface="Calibri"/>
              </a:rPr>
              <a:t>os </a:t>
            </a:r>
            <a:r>
              <a:rPr sz="1600" spc="-14" dirty="0">
                <a:latin typeface="Calibri"/>
                <a:cs typeface="Calibri"/>
              </a:rPr>
              <a:t>e</a:t>
            </a:r>
            <a:r>
              <a:rPr sz="1600" spc="-29" dirty="0">
                <a:latin typeface="Calibri"/>
                <a:cs typeface="Calibri"/>
              </a:rPr>
              <a:t>f</a:t>
            </a:r>
            <a:r>
              <a:rPr sz="1600" dirty="0">
                <a:latin typeface="Calibri"/>
                <a:cs typeface="Calibri"/>
              </a:rPr>
              <a:t>e</a:t>
            </a:r>
            <a:r>
              <a:rPr sz="1600" spc="-4" dirty="0">
                <a:latin typeface="Calibri"/>
                <a:cs typeface="Calibri"/>
              </a:rPr>
              <a:t>ct</a:t>
            </a:r>
            <a:r>
              <a:rPr sz="1600" dirty="0">
                <a:latin typeface="Calibri"/>
                <a:cs typeface="Calibri"/>
              </a:rPr>
              <a:t>os</a:t>
            </a:r>
            <a:r>
              <a:rPr sz="1600" spc="-32" dirty="0">
                <a:latin typeface="Calibri"/>
                <a:cs typeface="Calibri"/>
              </a:rPr>
              <a:t> </a:t>
            </a:r>
            <a:r>
              <a:rPr sz="1600" dirty="0">
                <a:latin typeface="Calibri"/>
                <a:cs typeface="Calibri"/>
              </a:rPr>
              <a:t>pueden</a:t>
            </a:r>
            <a:r>
              <a:rPr sz="1600" spc="-39" dirty="0">
                <a:latin typeface="Calibri"/>
                <a:cs typeface="Calibri"/>
              </a:rPr>
              <a:t> </a:t>
            </a:r>
            <a:r>
              <a:rPr sz="1600" dirty="0">
                <a:latin typeface="Calibri"/>
                <a:cs typeface="Calibri"/>
              </a:rPr>
              <a:t>ser</a:t>
            </a:r>
            <a:r>
              <a:rPr sz="1600" spc="-4" dirty="0">
                <a:latin typeface="Calibri"/>
                <a:cs typeface="Calibri"/>
              </a:rPr>
              <a:t> </a:t>
            </a:r>
            <a:r>
              <a:rPr sz="1600" spc="-14" dirty="0">
                <a:latin typeface="Calibri"/>
                <a:cs typeface="Calibri"/>
              </a:rPr>
              <a:t>c</a:t>
            </a:r>
            <a:r>
              <a:rPr sz="1600" dirty="0">
                <a:latin typeface="Calibri"/>
                <a:cs typeface="Calibri"/>
              </a:rPr>
              <a:t>ons</a:t>
            </a:r>
            <a:r>
              <a:rPr sz="1600" spc="4" dirty="0">
                <a:latin typeface="Calibri"/>
                <a:cs typeface="Calibri"/>
              </a:rPr>
              <a:t>i</a:t>
            </a:r>
            <a:r>
              <a:rPr sz="1600" dirty="0">
                <a:latin typeface="Calibri"/>
                <a:cs typeface="Calibri"/>
              </a:rPr>
              <a:t>de</a:t>
            </a:r>
            <a:r>
              <a:rPr sz="1600" spc="-39" dirty="0">
                <a:latin typeface="Calibri"/>
                <a:cs typeface="Calibri"/>
              </a:rPr>
              <a:t>r</a:t>
            </a:r>
            <a:r>
              <a:rPr sz="1600" dirty="0">
                <a:latin typeface="Calibri"/>
                <a:cs typeface="Calibri"/>
              </a:rPr>
              <a:t>a</a:t>
            </a:r>
            <a:r>
              <a:rPr sz="1600" spc="4" dirty="0">
                <a:latin typeface="Calibri"/>
                <a:cs typeface="Calibri"/>
              </a:rPr>
              <a:t>d</a:t>
            </a:r>
            <a:r>
              <a:rPr sz="1600" dirty="0">
                <a:latin typeface="Calibri"/>
                <a:cs typeface="Calibri"/>
              </a:rPr>
              <a:t>os</a:t>
            </a:r>
            <a:r>
              <a:rPr sz="1600" spc="-61" dirty="0">
                <a:latin typeface="Calibri"/>
                <a:cs typeface="Calibri"/>
              </a:rPr>
              <a:t> </a:t>
            </a:r>
            <a:r>
              <a:rPr sz="1600" dirty="0">
                <a:latin typeface="Calibri"/>
                <a:cs typeface="Calibri"/>
              </a:rPr>
              <a:t>b</a:t>
            </a:r>
            <a:r>
              <a:rPr sz="1600" spc="4" dirty="0">
                <a:latin typeface="Calibri"/>
                <a:cs typeface="Calibri"/>
              </a:rPr>
              <a:t>a</a:t>
            </a:r>
            <a:r>
              <a:rPr sz="1600" dirty="0">
                <a:latin typeface="Calibri"/>
                <a:cs typeface="Calibri"/>
              </a:rPr>
              <a:t>jo</a:t>
            </a:r>
            <a:r>
              <a:rPr sz="1600" spc="-28" dirty="0">
                <a:latin typeface="Calibri"/>
                <a:cs typeface="Calibri"/>
              </a:rPr>
              <a:t> </a:t>
            </a:r>
            <a:r>
              <a:rPr sz="1600" spc="-4" dirty="0">
                <a:latin typeface="Calibri"/>
                <a:cs typeface="Calibri"/>
              </a:rPr>
              <a:t>e</a:t>
            </a:r>
            <a:r>
              <a:rPr sz="1600" dirty="0">
                <a:latin typeface="Calibri"/>
                <a:cs typeface="Calibri"/>
              </a:rPr>
              <a:t>l</a:t>
            </a:r>
            <a:r>
              <a:rPr sz="1600" spc="-6" dirty="0">
                <a:latin typeface="Calibri"/>
                <a:cs typeface="Calibri"/>
              </a:rPr>
              <a:t> </a:t>
            </a:r>
            <a:r>
              <a:rPr sz="1600" spc="-4" dirty="0">
                <a:latin typeface="Calibri"/>
                <a:cs typeface="Calibri"/>
              </a:rPr>
              <a:t>t</a:t>
            </a:r>
            <a:r>
              <a:rPr sz="1600" dirty="0">
                <a:latin typeface="Calibri"/>
                <a:cs typeface="Calibri"/>
              </a:rPr>
              <a:t>é</a:t>
            </a:r>
            <a:r>
              <a:rPr sz="1600" spc="-4" dirty="0">
                <a:latin typeface="Calibri"/>
                <a:cs typeface="Calibri"/>
              </a:rPr>
              <a:t>r</a:t>
            </a:r>
            <a:r>
              <a:rPr sz="1600" dirty="0">
                <a:latin typeface="Calibri"/>
                <a:cs typeface="Calibri"/>
              </a:rPr>
              <a:t>mino</a:t>
            </a:r>
            <a:r>
              <a:rPr sz="1600" spc="-21" dirty="0">
                <a:latin typeface="Calibri"/>
                <a:cs typeface="Calibri"/>
              </a:rPr>
              <a:t> </a:t>
            </a:r>
            <a:r>
              <a:rPr sz="1600" spc="-19" dirty="0">
                <a:latin typeface="Calibri"/>
                <a:cs typeface="Calibri"/>
              </a:rPr>
              <a:t>“</a:t>
            </a:r>
            <a:r>
              <a:rPr sz="1600" dirty="0">
                <a:latin typeface="Calibri"/>
                <a:cs typeface="Calibri"/>
              </a:rPr>
              <a:t>Geolog</a:t>
            </a:r>
            <a:r>
              <a:rPr sz="1600" spc="9" dirty="0">
                <a:latin typeface="Calibri"/>
                <a:cs typeface="Calibri"/>
              </a:rPr>
              <a:t>í</a:t>
            </a:r>
            <a:r>
              <a:rPr sz="1600" dirty="0">
                <a:latin typeface="Calibri"/>
                <a:cs typeface="Calibri"/>
              </a:rPr>
              <a:t>a</a:t>
            </a:r>
            <a:r>
              <a:rPr sz="1600" spc="-59" dirty="0">
                <a:latin typeface="Calibri"/>
                <a:cs typeface="Calibri"/>
              </a:rPr>
              <a:t> </a:t>
            </a:r>
            <a:r>
              <a:rPr sz="1600" spc="4" dirty="0">
                <a:latin typeface="Calibri"/>
                <a:cs typeface="Calibri"/>
              </a:rPr>
              <a:t>M</a:t>
            </a:r>
            <a:r>
              <a:rPr sz="1600" dirty="0">
                <a:latin typeface="Calibri"/>
                <a:cs typeface="Calibri"/>
              </a:rPr>
              <a:t>édi</a:t>
            </a:r>
            <a:r>
              <a:rPr sz="1600" spc="-9" dirty="0">
                <a:latin typeface="Calibri"/>
                <a:cs typeface="Calibri"/>
              </a:rPr>
              <a:t>c</a:t>
            </a:r>
            <a:r>
              <a:rPr sz="1600" dirty="0">
                <a:latin typeface="Calibri"/>
                <a:cs typeface="Calibri"/>
              </a:rPr>
              <a:t>a</a:t>
            </a:r>
            <a:r>
              <a:rPr sz="1600" spc="-144" dirty="0">
                <a:latin typeface="Calibri"/>
                <a:cs typeface="Calibri"/>
              </a:rPr>
              <a:t>”</a:t>
            </a:r>
            <a:r>
              <a:rPr sz="1600" dirty="0">
                <a:latin typeface="Calibri"/>
                <a:cs typeface="Calibri"/>
              </a:rPr>
              <a:t>.</a:t>
            </a:r>
            <a:endParaRPr sz="1600">
              <a:latin typeface="Calibri"/>
              <a:cs typeface="Calibri"/>
            </a:endParaRPr>
          </a:p>
        </p:txBody>
      </p:sp>
      <p:sp>
        <p:nvSpPr>
          <p:cNvPr id="2" name="object 2"/>
          <p:cNvSpPr txBox="1"/>
          <p:nvPr/>
        </p:nvSpPr>
        <p:spPr>
          <a:xfrm>
            <a:off x="2183892" y="1053085"/>
            <a:ext cx="7845552" cy="583691"/>
          </a:xfrm>
          <a:prstGeom prst="rect">
            <a:avLst/>
          </a:prstGeom>
        </p:spPr>
        <p:txBody>
          <a:bodyPr wrap="square" lIns="0" tIns="0" rIns="0" bIns="0" rtlCol="0">
            <a:noAutofit/>
          </a:bodyPr>
          <a:lstStyle/>
          <a:p>
            <a:pPr marL="91439" marR="54251">
              <a:lnSpc>
                <a:spcPts val="1920"/>
              </a:lnSpc>
              <a:spcBef>
                <a:spcPts val="416"/>
              </a:spcBef>
            </a:pPr>
            <a:r>
              <a:rPr sz="1600" dirty="0">
                <a:latin typeface="Calibri"/>
                <a:cs typeface="Calibri"/>
              </a:rPr>
              <a:t>La</a:t>
            </a:r>
            <a:r>
              <a:rPr sz="1600" spc="35" dirty="0">
                <a:latin typeface="Calibri"/>
                <a:cs typeface="Calibri"/>
              </a:rPr>
              <a:t> </a:t>
            </a:r>
            <a:r>
              <a:rPr sz="1600" spc="-14" dirty="0">
                <a:latin typeface="Calibri"/>
                <a:cs typeface="Calibri"/>
              </a:rPr>
              <a:t>c</a:t>
            </a:r>
            <a:r>
              <a:rPr sz="1600" dirty="0">
                <a:latin typeface="Calibri"/>
                <a:cs typeface="Calibri"/>
              </a:rPr>
              <a:t>o</a:t>
            </a:r>
            <a:r>
              <a:rPr sz="1600" spc="9" dirty="0">
                <a:latin typeface="Calibri"/>
                <a:cs typeface="Calibri"/>
              </a:rPr>
              <a:t>n</a:t>
            </a:r>
            <a:r>
              <a:rPr sz="1600" spc="-25" dirty="0">
                <a:latin typeface="Calibri"/>
                <a:cs typeface="Calibri"/>
              </a:rPr>
              <a:t>e</a:t>
            </a:r>
            <a:r>
              <a:rPr sz="1600" spc="4" dirty="0">
                <a:latin typeface="Calibri"/>
                <a:cs typeface="Calibri"/>
              </a:rPr>
              <a:t>xi</a:t>
            </a:r>
            <a:r>
              <a:rPr sz="1600" dirty="0">
                <a:latin typeface="Calibri"/>
                <a:cs typeface="Calibri"/>
              </a:rPr>
              <a:t>ón</a:t>
            </a:r>
            <a:r>
              <a:rPr sz="1600" spc="-3" dirty="0">
                <a:latin typeface="Calibri"/>
                <a:cs typeface="Calibri"/>
              </a:rPr>
              <a:t> </a:t>
            </a:r>
            <a:r>
              <a:rPr sz="1600" dirty="0">
                <a:latin typeface="Calibri"/>
                <a:cs typeface="Calibri"/>
              </a:rPr>
              <a:t>e</a:t>
            </a:r>
            <a:r>
              <a:rPr sz="1600" spc="-14" dirty="0">
                <a:latin typeface="Calibri"/>
                <a:cs typeface="Calibri"/>
              </a:rPr>
              <a:t>n</a:t>
            </a:r>
            <a:r>
              <a:rPr sz="1600" spc="14" dirty="0">
                <a:latin typeface="Calibri"/>
                <a:cs typeface="Calibri"/>
              </a:rPr>
              <a:t>t</a:t>
            </a:r>
            <a:r>
              <a:rPr sz="1600" spc="-29" dirty="0">
                <a:latin typeface="Calibri"/>
                <a:cs typeface="Calibri"/>
              </a:rPr>
              <a:t>r</a:t>
            </a:r>
            <a:r>
              <a:rPr sz="1600" dirty="0">
                <a:latin typeface="Calibri"/>
                <a:cs typeface="Calibri"/>
              </a:rPr>
              <a:t>e</a:t>
            </a:r>
            <a:r>
              <a:rPr sz="1600" spc="40" dirty="0">
                <a:latin typeface="Calibri"/>
                <a:cs typeface="Calibri"/>
              </a:rPr>
              <a:t> </a:t>
            </a:r>
            <a:r>
              <a:rPr sz="1600" spc="4" dirty="0">
                <a:latin typeface="Calibri"/>
                <a:cs typeface="Calibri"/>
              </a:rPr>
              <a:t>l</a:t>
            </a:r>
            <a:r>
              <a:rPr sz="1600" dirty="0">
                <a:latin typeface="Calibri"/>
                <a:cs typeface="Calibri"/>
              </a:rPr>
              <a:t>a</a:t>
            </a:r>
            <a:r>
              <a:rPr sz="1600" spc="38" dirty="0">
                <a:latin typeface="Calibri"/>
                <a:cs typeface="Calibri"/>
              </a:rPr>
              <a:t> </a:t>
            </a:r>
            <a:r>
              <a:rPr sz="1600" dirty="0">
                <a:latin typeface="Calibri"/>
                <a:cs typeface="Calibri"/>
              </a:rPr>
              <a:t>s</a:t>
            </a:r>
            <a:r>
              <a:rPr sz="1600" spc="-9" dirty="0">
                <a:latin typeface="Calibri"/>
                <a:cs typeface="Calibri"/>
              </a:rPr>
              <a:t>a</a:t>
            </a:r>
            <a:r>
              <a:rPr sz="1600" spc="4" dirty="0">
                <a:latin typeface="Calibri"/>
                <a:cs typeface="Calibri"/>
              </a:rPr>
              <a:t>l</a:t>
            </a:r>
            <a:r>
              <a:rPr sz="1600" dirty="0">
                <a:latin typeface="Calibri"/>
                <a:cs typeface="Calibri"/>
              </a:rPr>
              <a:t>ud</a:t>
            </a:r>
            <a:r>
              <a:rPr sz="1600" spc="15" dirty="0">
                <a:latin typeface="Calibri"/>
                <a:cs typeface="Calibri"/>
              </a:rPr>
              <a:t> </a:t>
            </a:r>
            <a:r>
              <a:rPr sz="1600" dirty="0">
                <a:latin typeface="Calibri"/>
                <a:cs typeface="Calibri"/>
              </a:rPr>
              <a:t>huma</a:t>
            </a:r>
            <a:r>
              <a:rPr sz="1600" spc="-4" dirty="0">
                <a:latin typeface="Calibri"/>
                <a:cs typeface="Calibri"/>
              </a:rPr>
              <a:t>n</a:t>
            </a:r>
            <a:r>
              <a:rPr sz="1600" dirty="0">
                <a:latin typeface="Calibri"/>
                <a:cs typeface="Calibri"/>
              </a:rPr>
              <a:t>a</a:t>
            </a:r>
            <a:r>
              <a:rPr sz="1600" spc="-3" dirty="0">
                <a:latin typeface="Calibri"/>
                <a:cs typeface="Calibri"/>
              </a:rPr>
              <a:t> </a:t>
            </a:r>
            <a:r>
              <a:rPr sz="1600" dirty="0">
                <a:latin typeface="Calibri"/>
                <a:cs typeface="Calibri"/>
              </a:rPr>
              <a:t>y</a:t>
            </a:r>
            <a:r>
              <a:rPr sz="1600" spc="52" dirty="0">
                <a:latin typeface="Calibri"/>
                <a:cs typeface="Calibri"/>
              </a:rPr>
              <a:t> </a:t>
            </a:r>
            <a:r>
              <a:rPr sz="1600" spc="-4" dirty="0">
                <a:latin typeface="Calibri"/>
                <a:cs typeface="Calibri"/>
              </a:rPr>
              <a:t>e</a:t>
            </a:r>
            <a:r>
              <a:rPr sz="1600" dirty="0">
                <a:latin typeface="Calibri"/>
                <a:cs typeface="Calibri"/>
              </a:rPr>
              <a:t>l</a:t>
            </a:r>
            <a:r>
              <a:rPr sz="1600" spc="43" dirty="0">
                <a:latin typeface="Calibri"/>
                <a:cs typeface="Calibri"/>
              </a:rPr>
              <a:t> </a:t>
            </a:r>
            <a:r>
              <a:rPr sz="1600" dirty="0">
                <a:latin typeface="Calibri"/>
                <a:cs typeface="Calibri"/>
              </a:rPr>
              <a:t>m</a:t>
            </a:r>
            <a:r>
              <a:rPr sz="1600" spc="-4" dirty="0">
                <a:latin typeface="Calibri"/>
                <a:cs typeface="Calibri"/>
              </a:rPr>
              <a:t>e</a:t>
            </a:r>
            <a:r>
              <a:rPr sz="1600" dirty="0">
                <a:latin typeface="Calibri"/>
                <a:cs typeface="Calibri"/>
              </a:rPr>
              <a:t>d</a:t>
            </a:r>
            <a:r>
              <a:rPr sz="1600" spc="4" dirty="0">
                <a:latin typeface="Calibri"/>
                <a:cs typeface="Calibri"/>
              </a:rPr>
              <a:t>i</a:t>
            </a:r>
            <a:r>
              <a:rPr sz="1600" dirty="0">
                <a:latin typeface="Calibri"/>
                <a:cs typeface="Calibri"/>
              </a:rPr>
              <a:t>o</a:t>
            </a:r>
            <a:r>
              <a:rPr sz="1600" spc="18" dirty="0">
                <a:latin typeface="Calibri"/>
                <a:cs typeface="Calibri"/>
              </a:rPr>
              <a:t> </a:t>
            </a:r>
            <a:r>
              <a:rPr sz="1600" dirty="0">
                <a:latin typeface="Calibri"/>
                <a:cs typeface="Calibri"/>
              </a:rPr>
              <a:t>amb</a:t>
            </a:r>
            <a:r>
              <a:rPr sz="1600" spc="4" dirty="0">
                <a:latin typeface="Calibri"/>
                <a:cs typeface="Calibri"/>
              </a:rPr>
              <a:t>i</a:t>
            </a:r>
            <a:r>
              <a:rPr sz="1600" dirty="0">
                <a:latin typeface="Calibri"/>
                <a:cs typeface="Calibri"/>
              </a:rPr>
              <a:t>e</a:t>
            </a:r>
            <a:r>
              <a:rPr sz="1600" spc="-14" dirty="0">
                <a:latin typeface="Calibri"/>
                <a:cs typeface="Calibri"/>
              </a:rPr>
              <a:t>n</a:t>
            </a:r>
            <a:r>
              <a:rPr sz="1600" spc="-19" dirty="0">
                <a:latin typeface="Calibri"/>
                <a:cs typeface="Calibri"/>
              </a:rPr>
              <a:t>t</a:t>
            </a:r>
            <a:r>
              <a:rPr sz="1600" dirty="0">
                <a:latin typeface="Calibri"/>
                <a:cs typeface="Calibri"/>
              </a:rPr>
              <a:t>e</a:t>
            </a:r>
            <a:r>
              <a:rPr sz="1600" spc="3" dirty="0">
                <a:latin typeface="Calibri"/>
                <a:cs typeface="Calibri"/>
              </a:rPr>
              <a:t> </a:t>
            </a:r>
            <a:r>
              <a:rPr sz="1600" spc="-4" dirty="0">
                <a:latin typeface="Calibri"/>
                <a:cs typeface="Calibri"/>
              </a:rPr>
              <a:t>e</a:t>
            </a:r>
            <a:r>
              <a:rPr sz="1600" dirty="0">
                <a:latin typeface="Calibri"/>
                <a:cs typeface="Calibri"/>
              </a:rPr>
              <a:t>n</a:t>
            </a:r>
            <a:r>
              <a:rPr sz="1600" spc="48" dirty="0">
                <a:latin typeface="Calibri"/>
                <a:cs typeface="Calibri"/>
              </a:rPr>
              <a:t> </a:t>
            </a:r>
            <a:r>
              <a:rPr sz="1600" spc="-4" dirty="0">
                <a:latin typeface="Calibri"/>
                <a:cs typeface="Calibri"/>
              </a:rPr>
              <a:t>e</a:t>
            </a:r>
            <a:r>
              <a:rPr sz="1600" dirty="0">
                <a:latin typeface="Calibri"/>
                <a:cs typeface="Calibri"/>
              </a:rPr>
              <a:t>l</a:t>
            </a:r>
            <a:r>
              <a:rPr sz="1600" spc="43" dirty="0">
                <a:latin typeface="Calibri"/>
                <a:cs typeface="Calibri"/>
              </a:rPr>
              <a:t> </a:t>
            </a:r>
            <a:r>
              <a:rPr sz="1600" dirty="0">
                <a:latin typeface="Calibri"/>
                <a:cs typeface="Calibri"/>
              </a:rPr>
              <a:t>que</a:t>
            </a:r>
            <a:r>
              <a:rPr sz="1600" spc="30" dirty="0">
                <a:latin typeface="Calibri"/>
                <a:cs typeface="Calibri"/>
              </a:rPr>
              <a:t> </a:t>
            </a:r>
            <a:r>
              <a:rPr sz="1600" dirty="0">
                <a:latin typeface="Calibri"/>
                <a:cs typeface="Calibri"/>
              </a:rPr>
              <a:t>viv</a:t>
            </a:r>
            <a:r>
              <a:rPr sz="1600" spc="4" dirty="0">
                <a:latin typeface="Calibri"/>
                <a:cs typeface="Calibri"/>
              </a:rPr>
              <a:t>i</a:t>
            </a:r>
            <a:r>
              <a:rPr sz="1600" dirty="0">
                <a:latin typeface="Calibri"/>
                <a:cs typeface="Calibri"/>
              </a:rPr>
              <a:t>m</a:t>
            </a:r>
            <a:r>
              <a:rPr sz="1600" spc="4" dirty="0">
                <a:latin typeface="Calibri"/>
                <a:cs typeface="Calibri"/>
              </a:rPr>
              <a:t>o</a:t>
            </a:r>
            <a:r>
              <a:rPr sz="1600" dirty="0">
                <a:latin typeface="Calibri"/>
                <a:cs typeface="Calibri"/>
              </a:rPr>
              <a:t>s ha</a:t>
            </a:r>
            <a:r>
              <a:rPr sz="1600" spc="33" dirty="0">
                <a:latin typeface="Calibri"/>
                <a:cs typeface="Calibri"/>
              </a:rPr>
              <a:t> </a:t>
            </a:r>
            <a:r>
              <a:rPr sz="1600" dirty="0">
                <a:latin typeface="Calibri"/>
                <a:cs typeface="Calibri"/>
              </a:rPr>
              <a:t>s</a:t>
            </a:r>
            <a:r>
              <a:rPr sz="1600" spc="4" dirty="0">
                <a:latin typeface="Calibri"/>
                <a:cs typeface="Calibri"/>
              </a:rPr>
              <a:t>i</a:t>
            </a:r>
            <a:r>
              <a:rPr sz="1600" dirty="0">
                <a:latin typeface="Calibri"/>
                <a:cs typeface="Calibri"/>
              </a:rPr>
              <a:t>do</a:t>
            </a:r>
            <a:r>
              <a:rPr sz="1600" spc="23" dirty="0">
                <a:latin typeface="Calibri"/>
                <a:cs typeface="Calibri"/>
              </a:rPr>
              <a:t> </a:t>
            </a:r>
            <a:r>
              <a:rPr sz="1600" spc="4" dirty="0">
                <a:latin typeface="Calibri"/>
                <a:cs typeface="Calibri"/>
              </a:rPr>
              <a:t>a</a:t>
            </a:r>
            <a:r>
              <a:rPr sz="1600" spc="14" dirty="0">
                <a:latin typeface="Calibri"/>
                <a:cs typeface="Calibri"/>
              </a:rPr>
              <a:t>p</a:t>
            </a:r>
            <a:r>
              <a:rPr sz="1600" spc="-25" dirty="0">
                <a:latin typeface="Calibri"/>
                <a:cs typeface="Calibri"/>
              </a:rPr>
              <a:t>r</a:t>
            </a:r>
            <a:r>
              <a:rPr sz="1600" spc="9" dirty="0">
                <a:latin typeface="Calibri"/>
                <a:cs typeface="Calibri"/>
              </a:rPr>
              <a:t>e</a:t>
            </a:r>
            <a:r>
              <a:rPr sz="1600" dirty="0">
                <a:latin typeface="Calibri"/>
                <a:cs typeface="Calibri"/>
              </a:rPr>
              <a:t>ci</a:t>
            </a:r>
            <a:r>
              <a:rPr sz="1600" spc="9" dirty="0">
                <a:latin typeface="Calibri"/>
                <a:cs typeface="Calibri"/>
              </a:rPr>
              <a:t>a</a:t>
            </a:r>
            <a:r>
              <a:rPr sz="1600" spc="-9" dirty="0">
                <a:latin typeface="Calibri"/>
                <a:cs typeface="Calibri"/>
              </a:rPr>
              <a:t>d</a:t>
            </a:r>
            <a:r>
              <a:rPr sz="1600" dirty="0">
                <a:latin typeface="Calibri"/>
                <a:cs typeface="Calibri"/>
              </a:rPr>
              <a:t>a por</a:t>
            </a:r>
            <a:r>
              <a:rPr sz="1600" spc="-2" dirty="0">
                <a:latin typeface="Calibri"/>
                <a:cs typeface="Calibri"/>
              </a:rPr>
              <a:t> </a:t>
            </a:r>
            <a:r>
              <a:rPr sz="1600" spc="-4" dirty="0">
                <a:latin typeface="Calibri"/>
                <a:cs typeface="Calibri"/>
              </a:rPr>
              <a:t>t</a:t>
            </a:r>
            <a:r>
              <a:rPr sz="1600" dirty="0">
                <a:latin typeface="Calibri"/>
                <a:cs typeface="Calibri"/>
              </a:rPr>
              <a:t>odas</a:t>
            </a:r>
            <a:r>
              <a:rPr sz="1600" spc="-30" dirty="0">
                <a:latin typeface="Calibri"/>
                <a:cs typeface="Calibri"/>
              </a:rPr>
              <a:t> </a:t>
            </a:r>
            <a:r>
              <a:rPr sz="1600" spc="4" dirty="0">
                <a:latin typeface="Calibri"/>
                <a:cs typeface="Calibri"/>
              </a:rPr>
              <a:t>l</a:t>
            </a:r>
            <a:r>
              <a:rPr sz="1600" dirty="0">
                <a:latin typeface="Calibri"/>
                <a:cs typeface="Calibri"/>
              </a:rPr>
              <a:t>as</a:t>
            </a:r>
            <a:r>
              <a:rPr sz="1600" spc="-22" dirty="0">
                <a:latin typeface="Calibri"/>
                <a:cs typeface="Calibri"/>
              </a:rPr>
              <a:t> </a:t>
            </a:r>
            <a:r>
              <a:rPr sz="1600" dirty="0">
                <a:latin typeface="Calibri"/>
                <a:cs typeface="Calibri"/>
              </a:rPr>
              <a:t>cul</a:t>
            </a:r>
            <a:r>
              <a:rPr sz="1600" spc="9" dirty="0">
                <a:latin typeface="Calibri"/>
                <a:cs typeface="Calibri"/>
              </a:rPr>
              <a:t>t</a:t>
            </a:r>
            <a:r>
              <a:rPr sz="1600" dirty="0">
                <a:latin typeface="Calibri"/>
                <a:cs typeface="Calibri"/>
              </a:rPr>
              <a:t>u</a:t>
            </a:r>
            <a:r>
              <a:rPr sz="1600" spc="-39" dirty="0">
                <a:latin typeface="Calibri"/>
                <a:cs typeface="Calibri"/>
              </a:rPr>
              <a:t>r</a:t>
            </a:r>
            <a:r>
              <a:rPr sz="1600" dirty="0">
                <a:latin typeface="Calibri"/>
                <a:cs typeface="Calibri"/>
              </a:rPr>
              <a:t>as</a:t>
            </a:r>
            <a:r>
              <a:rPr sz="1600" spc="-51" dirty="0">
                <a:latin typeface="Calibri"/>
                <a:cs typeface="Calibri"/>
              </a:rPr>
              <a:t> </a:t>
            </a:r>
            <a:r>
              <a:rPr sz="1600" dirty="0">
                <a:latin typeface="Calibri"/>
                <a:cs typeface="Calibri"/>
              </a:rPr>
              <a:t>a</a:t>
            </a:r>
            <a:r>
              <a:rPr sz="1600" spc="-17" dirty="0">
                <a:latin typeface="Calibri"/>
                <a:cs typeface="Calibri"/>
              </a:rPr>
              <a:t> </a:t>
            </a:r>
            <a:r>
              <a:rPr sz="1600" spc="4" dirty="0">
                <a:latin typeface="Calibri"/>
                <a:cs typeface="Calibri"/>
              </a:rPr>
              <a:t>l</a:t>
            </a:r>
            <a:r>
              <a:rPr sz="1600" dirty="0">
                <a:latin typeface="Calibri"/>
                <a:cs typeface="Calibri"/>
              </a:rPr>
              <a:t>o</a:t>
            </a:r>
            <a:r>
              <a:rPr sz="1600" spc="-2" dirty="0">
                <a:latin typeface="Calibri"/>
                <a:cs typeface="Calibri"/>
              </a:rPr>
              <a:t> </a:t>
            </a:r>
            <a:r>
              <a:rPr sz="1600" spc="4" dirty="0">
                <a:latin typeface="Calibri"/>
                <a:cs typeface="Calibri"/>
              </a:rPr>
              <a:t>l</a:t>
            </a:r>
            <a:r>
              <a:rPr sz="1600" dirty="0">
                <a:latin typeface="Calibri"/>
                <a:cs typeface="Calibri"/>
              </a:rPr>
              <a:t>a</a:t>
            </a:r>
            <a:r>
              <a:rPr sz="1600" spc="-25" dirty="0">
                <a:latin typeface="Calibri"/>
                <a:cs typeface="Calibri"/>
              </a:rPr>
              <a:t>r</a:t>
            </a:r>
            <a:r>
              <a:rPr sz="1600" spc="-9" dirty="0">
                <a:latin typeface="Calibri"/>
                <a:cs typeface="Calibri"/>
              </a:rPr>
              <a:t>g</a:t>
            </a:r>
            <a:r>
              <a:rPr sz="1600" dirty="0">
                <a:latin typeface="Calibri"/>
                <a:cs typeface="Calibri"/>
              </a:rPr>
              <a:t>o</a:t>
            </a:r>
            <a:r>
              <a:rPr sz="1600" spc="-32" dirty="0">
                <a:latin typeface="Calibri"/>
                <a:cs typeface="Calibri"/>
              </a:rPr>
              <a:t> </a:t>
            </a:r>
            <a:r>
              <a:rPr sz="1600" dirty="0">
                <a:latin typeface="Calibri"/>
                <a:cs typeface="Calibri"/>
              </a:rPr>
              <a:t>de</a:t>
            </a:r>
            <a:r>
              <a:rPr sz="1600" spc="-6" dirty="0">
                <a:latin typeface="Calibri"/>
                <a:cs typeface="Calibri"/>
              </a:rPr>
              <a:t> </a:t>
            </a:r>
            <a:r>
              <a:rPr sz="1600" spc="4" dirty="0">
                <a:latin typeface="Calibri"/>
                <a:cs typeface="Calibri"/>
              </a:rPr>
              <a:t>l</a:t>
            </a:r>
            <a:r>
              <a:rPr sz="1600" dirty="0">
                <a:latin typeface="Calibri"/>
                <a:cs typeface="Calibri"/>
              </a:rPr>
              <a:t>a</a:t>
            </a:r>
            <a:r>
              <a:rPr sz="1600" spc="-16" dirty="0">
                <a:latin typeface="Calibri"/>
                <a:cs typeface="Calibri"/>
              </a:rPr>
              <a:t> </a:t>
            </a:r>
            <a:r>
              <a:rPr sz="1600" dirty="0">
                <a:latin typeface="Calibri"/>
                <a:cs typeface="Calibri"/>
              </a:rPr>
              <a:t>h</a:t>
            </a:r>
            <a:r>
              <a:rPr sz="1600" spc="4" dirty="0">
                <a:latin typeface="Calibri"/>
                <a:cs typeface="Calibri"/>
              </a:rPr>
              <a:t>i</a:t>
            </a:r>
            <a:r>
              <a:rPr sz="1600" spc="-14" dirty="0">
                <a:latin typeface="Calibri"/>
                <a:cs typeface="Calibri"/>
              </a:rPr>
              <a:t>s</a:t>
            </a:r>
            <a:r>
              <a:rPr sz="1600" spc="-4" dirty="0">
                <a:latin typeface="Calibri"/>
                <a:cs typeface="Calibri"/>
              </a:rPr>
              <a:t>t</a:t>
            </a:r>
            <a:r>
              <a:rPr sz="1600" dirty="0">
                <a:latin typeface="Calibri"/>
                <a:cs typeface="Calibri"/>
              </a:rPr>
              <a:t>o</a:t>
            </a:r>
            <a:r>
              <a:rPr sz="1600" spc="-4" dirty="0">
                <a:latin typeface="Calibri"/>
                <a:cs typeface="Calibri"/>
              </a:rPr>
              <a:t>r</a:t>
            </a:r>
            <a:r>
              <a:rPr sz="1600" spc="4" dirty="0">
                <a:latin typeface="Calibri"/>
                <a:cs typeface="Calibri"/>
              </a:rPr>
              <a:t>i</a:t>
            </a:r>
            <a:r>
              <a:rPr sz="1600" dirty="0">
                <a:latin typeface="Calibri"/>
                <a:cs typeface="Calibri"/>
              </a:rPr>
              <a:t>a</a:t>
            </a:r>
            <a:r>
              <a:rPr sz="1600" spc="-58" dirty="0">
                <a:latin typeface="Calibri"/>
                <a:cs typeface="Calibri"/>
              </a:rPr>
              <a:t> </a:t>
            </a:r>
            <a:r>
              <a:rPr sz="1600" dirty="0">
                <a:latin typeface="Calibri"/>
                <a:cs typeface="Calibri"/>
              </a:rPr>
              <a:t>de</a:t>
            </a:r>
            <a:r>
              <a:rPr sz="1600" spc="-6" dirty="0">
                <a:latin typeface="Calibri"/>
                <a:cs typeface="Calibri"/>
              </a:rPr>
              <a:t> </a:t>
            </a:r>
            <a:r>
              <a:rPr sz="1600" spc="4" dirty="0">
                <a:latin typeface="Calibri"/>
                <a:cs typeface="Calibri"/>
              </a:rPr>
              <a:t>l</a:t>
            </a:r>
            <a:r>
              <a:rPr sz="1600" dirty="0">
                <a:latin typeface="Calibri"/>
                <a:cs typeface="Calibri"/>
              </a:rPr>
              <a:t>a</a:t>
            </a:r>
            <a:r>
              <a:rPr sz="1600" spc="-21" dirty="0">
                <a:latin typeface="Calibri"/>
                <a:cs typeface="Calibri"/>
              </a:rPr>
              <a:t> </a:t>
            </a:r>
            <a:r>
              <a:rPr sz="1600" dirty="0">
                <a:latin typeface="Calibri"/>
                <a:cs typeface="Calibri"/>
              </a:rPr>
              <a:t>huma</a:t>
            </a:r>
            <a:r>
              <a:rPr sz="1600" spc="4" dirty="0">
                <a:latin typeface="Calibri"/>
                <a:cs typeface="Calibri"/>
              </a:rPr>
              <a:t>ni</a:t>
            </a:r>
            <a:r>
              <a:rPr sz="1600" dirty="0">
                <a:latin typeface="Calibri"/>
                <a:cs typeface="Calibri"/>
              </a:rPr>
              <a:t>d</a:t>
            </a:r>
            <a:r>
              <a:rPr sz="1600" spc="4" dirty="0">
                <a:latin typeface="Calibri"/>
                <a:cs typeface="Calibri"/>
              </a:rPr>
              <a:t>a</a:t>
            </a:r>
            <a:r>
              <a:rPr sz="1600" spc="9" dirty="0">
                <a:latin typeface="Calibri"/>
                <a:cs typeface="Calibri"/>
              </a:rPr>
              <a:t>d</a:t>
            </a:r>
            <a:r>
              <a:rPr sz="1600" dirty="0">
                <a:latin typeface="Calibri"/>
                <a:cs typeface="Calibri"/>
              </a:rPr>
              <a:t>.</a:t>
            </a:r>
            <a:endParaRPr sz="1600">
              <a:latin typeface="Calibri"/>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p:nvPr/>
        </p:nvSpPr>
        <p:spPr>
          <a:xfrm>
            <a:off x="2039112" y="1274065"/>
            <a:ext cx="8167116" cy="926591"/>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p:nvPr/>
        </p:nvSpPr>
        <p:spPr>
          <a:xfrm>
            <a:off x="2013204" y="1263397"/>
            <a:ext cx="8217408" cy="999743"/>
          </a:xfrm>
          <a:prstGeom prst="rect">
            <a:avLst/>
          </a:prstGeom>
          <a:blipFill>
            <a:blip r:embed="rId3" cstate="print"/>
            <a:stretch>
              <a:fillRect/>
            </a:stretch>
          </a:blipFill>
        </p:spPr>
        <p:txBody>
          <a:bodyPr wrap="square" lIns="0" tIns="0" rIns="0" bIns="0" rtlCol="0">
            <a:noAutofit/>
          </a:bodyPr>
          <a:lstStyle/>
          <a:p>
            <a:endParaRPr/>
          </a:p>
        </p:txBody>
      </p:sp>
      <p:sp>
        <p:nvSpPr>
          <p:cNvPr id="13" name="object 13"/>
          <p:cNvSpPr/>
          <p:nvPr/>
        </p:nvSpPr>
        <p:spPr>
          <a:xfrm>
            <a:off x="2086356" y="1301497"/>
            <a:ext cx="8072628" cy="832103"/>
          </a:xfrm>
          <a:prstGeom prst="rect">
            <a:avLst/>
          </a:prstGeom>
          <a:blipFill>
            <a:blip r:embed="rId4" cstate="print"/>
            <a:stretch>
              <a:fillRect/>
            </a:stretch>
          </a:blipFill>
        </p:spPr>
        <p:txBody>
          <a:bodyPr wrap="square" lIns="0" tIns="0" rIns="0" bIns="0" rtlCol="0">
            <a:noAutofit/>
          </a:bodyPr>
          <a:lstStyle/>
          <a:p>
            <a:endParaRPr/>
          </a:p>
        </p:txBody>
      </p:sp>
      <p:sp>
        <p:nvSpPr>
          <p:cNvPr id="14" name="object 14"/>
          <p:cNvSpPr/>
          <p:nvPr/>
        </p:nvSpPr>
        <p:spPr>
          <a:xfrm>
            <a:off x="2086356" y="1301497"/>
            <a:ext cx="8072628" cy="832103"/>
          </a:xfrm>
          <a:custGeom>
            <a:avLst/>
            <a:gdLst/>
            <a:ahLst/>
            <a:cxnLst/>
            <a:rect l="l" t="t" r="r" b="b"/>
            <a:pathLst>
              <a:path w="8072628" h="832103">
                <a:moveTo>
                  <a:pt x="0" y="832103"/>
                </a:moveTo>
                <a:lnTo>
                  <a:pt x="8072628" y="832103"/>
                </a:lnTo>
                <a:lnTo>
                  <a:pt x="8072628" y="0"/>
                </a:lnTo>
                <a:lnTo>
                  <a:pt x="0" y="0"/>
                </a:lnTo>
                <a:lnTo>
                  <a:pt x="0" y="832103"/>
                </a:lnTo>
                <a:close/>
              </a:path>
            </a:pathLst>
          </a:custGeom>
          <a:ln w="9144">
            <a:solidFill>
              <a:srgbClr val="F69240"/>
            </a:solidFill>
          </a:ln>
        </p:spPr>
        <p:txBody>
          <a:bodyPr wrap="square" lIns="0" tIns="0" rIns="0" bIns="0" rtlCol="0">
            <a:noAutofit/>
          </a:bodyPr>
          <a:lstStyle/>
          <a:p>
            <a:endParaRPr/>
          </a:p>
        </p:txBody>
      </p:sp>
      <p:sp>
        <p:nvSpPr>
          <p:cNvPr id="15" name="object 15"/>
          <p:cNvSpPr/>
          <p:nvPr/>
        </p:nvSpPr>
        <p:spPr>
          <a:xfrm>
            <a:off x="2039112" y="5273040"/>
            <a:ext cx="8167116" cy="1171956"/>
          </a:xfrm>
          <a:prstGeom prst="rect">
            <a:avLst/>
          </a:prstGeom>
          <a:blipFill>
            <a:blip r:embed="rId5" cstate="print"/>
            <a:stretch>
              <a:fillRect/>
            </a:stretch>
          </a:blipFill>
        </p:spPr>
        <p:txBody>
          <a:bodyPr wrap="square" lIns="0" tIns="0" rIns="0" bIns="0" rtlCol="0">
            <a:noAutofit/>
          </a:bodyPr>
          <a:lstStyle/>
          <a:p>
            <a:endParaRPr/>
          </a:p>
        </p:txBody>
      </p:sp>
      <p:sp>
        <p:nvSpPr>
          <p:cNvPr id="16" name="object 16"/>
          <p:cNvSpPr/>
          <p:nvPr/>
        </p:nvSpPr>
        <p:spPr>
          <a:xfrm>
            <a:off x="2013204" y="5263896"/>
            <a:ext cx="8217408" cy="1243584"/>
          </a:xfrm>
          <a:prstGeom prst="rect">
            <a:avLst/>
          </a:prstGeom>
          <a:blipFill>
            <a:blip r:embed="rId6" cstate="print"/>
            <a:stretch>
              <a:fillRect/>
            </a:stretch>
          </a:blipFill>
        </p:spPr>
        <p:txBody>
          <a:bodyPr wrap="square" lIns="0" tIns="0" rIns="0" bIns="0" rtlCol="0">
            <a:noAutofit/>
          </a:bodyPr>
          <a:lstStyle/>
          <a:p>
            <a:endParaRPr/>
          </a:p>
        </p:txBody>
      </p:sp>
      <p:sp>
        <p:nvSpPr>
          <p:cNvPr id="17" name="object 17"/>
          <p:cNvSpPr/>
          <p:nvPr/>
        </p:nvSpPr>
        <p:spPr>
          <a:xfrm>
            <a:off x="2086356" y="5300472"/>
            <a:ext cx="8072628" cy="1077468"/>
          </a:xfrm>
          <a:prstGeom prst="rect">
            <a:avLst/>
          </a:prstGeom>
          <a:blipFill>
            <a:blip r:embed="rId7" cstate="print"/>
            <a:stretch>
              <a:fillRect/>
            </a:stretch>
          </a:blipFill>
        </p:spPr>
        <p:txBody>
          <a:bodyPr wrap="square" lIns="0" tIns="0" rIns="0" bIns="0" rtlCol="0">
            <a:noAutofit/>
          </a:bodyPr>
          <a:lstStyle/>
          <a:p>
            <a:endParaRPr/>
          </a:p>
        </p:txBody>
      </p:sp>
      <p:sp>
        <p:nvSpPr>
          <p:cNvPr id="18" name="object 18"/>
          <p:cNvSpPr/>
          <p:nvPr/>
        </p:nvSpPr>
        <p:spPr>
          <a:xfrm>
            <a:off x="2086356" y="5300472"/>
            <a:ext cx="8072628" cy="1077468"/>
          </a:xfrm>
          <a:custGeom>
            <a:avLst/>
            <a:gdLst/>
            <a:ahLst/>
            <a:cxnLst/>
            <a:rect l="l" t="t" r="r" b="b"/>
            <a:pathLst>
              <a:path w="8072628" h="1077468">
                <a:moveTo>
                  <a:pt x="0" y="1077467"/>
                </a:moveTo>
                <a:lnTo>
                  <a:pt x="8072628" y="1077467"/>
                </a:lnTo>
                <a:lnTo>
                  <a:pt x="8072628" y="0"/>
                </a:lnTo>
                <a:lnTo>
                  <a:pt x="0" y="0"/>
                </a:lnTo>
                <a:lnTo>
                  <a:pt x="0" y="1077467"/>
                </a:lnTo>
                <a:close/>
              </a:path>
            </a:pathLst>
          </a:custGeom>
          <a:ln w="9144">
            <a:solidFill>
              <a:srgbClr val="BD4A47"/>
            </a:solidFill>
          </a:ln>
        </p:spPr>
        <p:txBody>
          <a:bodyPr wrap="square" lIns="0" tIns="0" rIns="0" bIns="0" rtlCol="0">
            <a:noAutofit/>
          </a:bodyPr>
          <a:lstStyle/>
          <a:p>
            <a:endParaRPr/>
          </a:p>
        </p:txBody>
      </p:sp>
      <p:sp>
        <p:nvSpPr>
          <p:cNvPr id="19" name="object 19"/>
          <p:cNvSpPr/>
          <p:nvPr/>
        </p:nvSpPr>
        <p:spPr>
          <a:xfrm>
            <a:off x="7534656" y="2589276"/>
            <a:ext cx="2584704" cy="1897380"/>
          </a:xfrm>
          <a:prstGeom prst="rect">
            <a:avLst/>
          </a:prstGeom>
          <a:blipFill>
            <a:blip r:embed="rId8" cstate="print"/>
            <a:stretch>
              <a:fillRect/>
            </a:stretch>
          </a:blipFill>
        </p:spPr>
        <p:txBody>
          <a:bodyPr wrap="square" lIns="0" tIns="0" rIns="0" bIns="0" rtlCol="0">
            <a:noAutofit/>
          </a:bodyPr>
          <a:lstStyle/>
          <a:p>
            <a:endParaRPr/>
          </a:p>
        </p:txBody>
      </p:sp>
      <p:sp>
        <p:nvSpPr>
          <p:cNvPr id="20" name="object 20"/>
          <p:cNvSpPr/>
          <p:nvPr/>
        </p:nvSpPr>
        <p:spPr>
          <a:xfrm>
            <a:off x="2135124" y="2205228"/>
            <a:ext cx="3774948" cy="2974848"/>
          </a:xfrm>
          <a:prstGeom prst="rect">
            <a:avLst/>
          </a:prstGeom>
          <a:blipFill>
            <a:blip r:embed="rId9" cstate="print"/>
            <a:stretch>
              <a:fillRect/>
            </a:stretch>
          </a:blipFill>
        </p:spPr>
        <p:txBody>
          <a:bodyPr wrap="square" lIns="0" tIns="0" rIns="0" bIns="0" rtlCol="0">
            <a:noAutofit/>
          </a:bodyPr>
          <a:lstStyle/>
          <a:p>
            <a:endParaRPr/>
          </a:p>
        </p:txBody>
      </p:sp>
      <p:sp>
        <p:nvSpPr>
          <p:cNvPr id="21" name="object 21"/>
          <p:cNvSpPr/>
          <p:nvPr/>
        </p:nvSpPr>
        <p:spPr>
          <a:xfrm>
            <a:off x="5763768" y="3259837"/>
            <a:ext cx="1816608" cy="880871"/>
          </a:xfrm>
          <a:prstGeom prst="rect">
            <a:avLst/>
          </a:prstGeom>
          <a:blipFill>
            <a:blip r:embed="rId10" cstate="print"/>
            <a:stretch>
              <a:fillRect/>
            </a:stretch>
          </a:blipFill>
        </p:spPr>
        <p:txBody>
          <a:bodyPr wrap="square" lIns="0" tIns="0" rIns="0" bIns="0" rtlCol="0">
            <a:noAutofit/>
          </a:bodyPr>
          <a:lstStyle/>
          <a:p>
            <a:endParaRPr/>
          </a:p>
        </p:txBody>
      </p:sp>
      <p:sp>
        <p:nvSpPr>
          <p:cNvPr id="9" name="object 9"/>
          <p:cNvSpPr txBox="1"/>
          <p:nvPr/>
        </p:nvSpPr>
        <p:spPr>
          <a:xfrm>
            <a:off x="2668016" y="694579"/>
            <a:ext cx="1733148" cy="279908"/>
          </a:xfrm>
          <a:prstGeom prst="rect">
            <a:avLst/>
          </a:prstGeom>
        </p:spPr>
        <p:txBody>
          <a:bodyPr wrap="square" lIns="0" tIns="0" rIns="0" bIns="0" rtlCol="0">
            <a:noAutofit/>
          </a:bodyPr>
          <a:lstStyle/>
          <a:p>
            <a:pPr marL="12700">
              <a:lnSpc>
                <a:spcPts val="2150"/>
              </a:lnSpc>
              <a:spcBef>
                <a:spcPts val="107"/>
              </a:spcBef>
            </a:pPr>
            <a:r>
              <a:rPr sz="2000" b="1" dirty="0">
                <a:solidFill>
                  <a:srgbClr val="FF0000"/>
                </a:solidFill>
                <a:latin typeface="Arial"/>
                <a:cs typeface="Arial"/>
              </a:rPr>
              <a:t>RELA</a:t>
            </a:r>
            <a:r>
              <a:rPr sz="2000" b="1" spc="9" dirty="0">
                <a:solidFill>
                  <a:srgbClr val="FF0000"/>
                </a:solidFill>
                <a:latin typeface="Arial"/>
                <a:cs typeface="Arial"/>
              </a:rPr>
              <a:t>C</a:t>
            </a:r>
            <a:r>
              <a:rPr sz="2000" b="1" dirty="0">
                <a:solidFill>
                  <a:srgbClr val="FF0000"/>
                </a:solidFill>
                <a:latin typeface="Arial"/>
                <a:cs typeface="Arial"/>
              </a:rPr>
              <a:t>IONES</a:t>
            </a:r>
            <a:endParaRPr sz="2000">
              <a:latin typeface="Arial"/>
              <a:cs typeface="Arial"/>
            </a:endParaRPr>
          </a:p>
        </p:txBody>
      </p:sp>
      <p:sp>
        <p:nvSpPr>
          <p:cNvPr id="8" name="object 8"/>
          <p:cNvSpPr txBox="1"/>
          <p:nvPr/>
        </p:nvSpPr>
        <p:spPr>
          <a:xfrm>
            <a:off x="4407324" y="694579"/>
            <a:ext cx="2659557" cy="279908"/>
          </a:xfrm>
          <a:prstGeom prst="rect">
            <a:avLst/>
          </a:prstGeom>
        </p:spPr>
        <p:txBody>
          <a:bodyPr wrap="square" lIns="0" tIns="0" rIns="0" bIns="0" rtlCol="0">
            <a:noAutofit/>
          </a:bodyPr>
          <a:lstStyle/>
          <a:p>
            <a:pPr marL="12700">
              <a:lnSpc>
                <a:spcPts val="2150"/>
              </a:lnSpc>
              <a:spcBef>
                <a:spcPts val="107"/>
              </a:spcBef>
            </a:pPr>
            <a:r>
              <a:rPr sz="2000" b="1" dirty="0">
                <a:solidFill>
                  <a:srgbClr val="FF0000"/>
                </a:solidFill>
                <a:latin typeface="Arial"/>
                <a:cs typeface="Arial"/>
              </a:rPr>
              <a:t>QUIM</a:t>
            </a:r>
            <a:r>
              <a:rPr sz="2000" b="1" spc="-9" dirty="0">
                <a:solidFill>
                  <a:srgbClr val="FF0000"/>
                </a:solidFill>
                <a:latin typeface="Arial"/>
                <a:cs typeface="Arial"/>
              </a:rPr>
              <a:t>I</a:t>
            </a:r>
            <a:r>
              <a:rPr sz="2000" b="1" dirty="0">
                <a:solidFill>
                  <a:srgbClr val="FF0000"/>
                </a:solidFill>
                <a:latin typeface="Arial"/>
                <a:cs typeface="Arial"/>
              </a:rPr>
              <a:t>C</a:t>
            </a:r>
            <a:r>
              <a:rPr sz="2000" b="1" spc="9" dirty="0">
                <a:solidFill>
                  <a:srgbClr val="FF0000"/>
                </a:solidFill>
                <a:latin typeface="Arial"/>
                <a:cs typeface="Arial"/>
              </a:rPr>
              <a:t>A</a:t>
            </a:r>
            <a:r>
              <a:rPr sz="2000" b="1" dirty="0">
                <a:solidFill>
                  <a:srgbClr val="FF0000"/>
                </a:solidFill>
                <a:latin typeface="Arial"/>
                <a:cs typeface="Arial"/>
              </a:rPr>
              <a:t>S</a:t>
            </a:r>
            <a:r>
              <a:rPr sz="2000" b="1" spc="-29" dirty="0">
                <a:solidFill>
                  <a:srgbClr val="FF0000"/>
                </a:solidFill>
                <a:latin typeface="Arial"/>
                <a:cs typeface="Arial"/>
              </a:rPr>
              <a:t> </a:t>
            </a:r>
            <a:r>
              <a:rPr sz="2000" b="1" dirty="0">
                <a:solidFill>
                  <a:srgbClr val="FF0000"/>
                </a:solidFill>
                <a:latin typeface="Arial"/>
                <a:cs typeface="Arial"/>
              </a:rPr>
              <a:t>ENTRE </a:t>
            </a:r>
            <a:r>
              <a:rPr sz="2000" b="1" spc="-9" dirty="0">
                <a:solidFill>
                  <a:srgbClr val="FF0000"/>
                </a:solidFill>
                <a:latin typeface="Arial"/>
                <a:cs typeface="Arial"/>
              </a:rPr>
              <a:t>E</a:t>
            </a:r>
            <a:r>
              <a:rPr sz="2000" b="1" dirty="0">
                <a:solidFill>
                  <a:srgbClr val="FF0000"/>
                </a:solidFill>
                <a:latin typeface="Arial"/>
                <a:cs typeface="Arial"/>
              </a:rPr>
              <a:t>L</a:t>
            </a:r>
            <a:endParaRPr sz="2000">
              <a:latin typeface="Arial"/>
              <a:cs typeface="Arial"/>
            </a:endParaRPr>
          </a:p>
        </p:txBody>
      </p:sp>
      <p:sp>
        <p:nvSpPr>
          <p:cNvPr id="7" name="object 7"/>
          <p:cNvSpPr txBox="1"/>
          <p:nvPr/>
        </p:nvSpPr>
        <p:spPr>
          <a:xfrm>
            <a:off x="7071488" y="694579"/>
            <a:ext cx="2283649" cy="279908"/>
          </a:xfrm>
          <a:prstGeom prst="rect">
            <a:avLst/>
          </a:prstGeom>
        </p:spPr>
        <p:txBody>
          <a:bodyPr wrap="square" lIns="0" tIns="0" rIns="0" bIns="0" rtlCol="0">
            <a:noAutofit/>
          </a:bodyPr>
          <a:lstStyle/>
          <a:p>
            <a:pPr marL="12700">
              <a:lnSpc>
                <a:spcPts val="2150"/>
              </a:lnSpc>
              <a:spcBef>
                <a:spcPts val="107"/>
              </a:spcBef>
            </a:pPr>
            <a:r>
              <a:rPr sz="2000" b="1" dirty="0">
                <a:solidFill>
                  <a:srgbClr val="FF0000"/>
                </a:solidFill>
                <a:latin typeface="Arial"/>
                <a:cs typeface="Arial"/>
              </a:rPr>
              <a:t>MEDIO</a:t>
            </a:r>
            <a:r>
              <a:rPr sz="2000" b="1" spc="-104" dirty="0">
                <a:solidFill>
                  <a:srgbClr val="FF0000"/>
                </a:solidFill>
                <a:latin typeface="Arial"/>
                <a:cs typeface="Arial"/>
              </a:rPr>
              <a:t> </a:t>
            </a:r>
            <a:r>
              <a:rPr sz="2000" b="1" dirty="0">
                <a:solidFill>
                  <a:srgbClr val="FF0000"/>
                </a:solidFill>
                <a:latin typeface="Arial"/>
                <a:cs typeface="Arial"/>
              </a:rPr>
              <a:t>AM</a:t>
            </a:r>
            <a:r>
              <a:rPr sz="2000" b="1" spc="4" dirty="0">
                <a:solidFill>
                  <a:srgbClr val="FF0000"/>
                </a:solidFill>
                <a:latin typeface="Arial"/>
                <a:cs typeface="Arial"/>
              </a:rPr>
              <a:t>B</a:t>
            </a:r>
            <a:r>
              <a:rPr sz="2000" b="1" dirty="0">
                <a:solidFill>
                  <a:srgbClr val="FF0000"/>
                </a:solidFill>
                <a:latin typeface="Arial"/>
                <a:cs typeface="Arial"/>
              </a:rPr>
              <a:t>I</a:t>
            </a:r>
            <a:r>
              <a:rPr sz="2000" b="1" spc="-9" dirty="0">
                <a:solidFill>
                  <a:srgbClr val="FF0000"/>
                </a:solidFill>
                <a:latin typeface="Arial"/>
                <a:cs typeface="Arial"/>
              </a:rPr>
              <a:t>E</a:t>
            </a:r>
            <a:r>
              <a:rPr sz="2000" b="1" dirty="0">
                <a:solidFill>
                  <a:srgbClr val="FF0000"/>
                </a:solidFill>
                <a:latin typeface="Arial"/>
                <a:cs typeface="Arial"/>
              </a:rPr>
              <a:t>NTE</a:t>
            </a:r>
            <a:endParaRPr sz="2000">
              <a:latin typeface="Arial"/>
              <a:cs typeface="Arial"/>
            </a:endParaRPr>
          </a:p>
        </p:txBody>
      </p:sp>
      <p:sp>
        <p:nvSpPr>
          <p:cNvPr id="6" name="object 6"/>
          <p:cNvSpPr txBox="1"/>
          <p:nvPr/>
        </p:nvSpPr>
        <p:spPr>
          <a:xfrm>
            <a:off x="5222494" y="999132"/>
            <a:ext cx="233582" cy="280212"/>
          </a:xfrm>
          <a:prstGeom prst="rect">
            <a:avLst/>
          </a:prstGeom>
        </p:spPr>
        <p:txBody>
          <a:bodyPr wrap="square" lIns="0" tIns="0" rIns="0" bIns="0" rtlCol="0">
            <a:noAutofit/>
          </a:bodyPr>
          <a:lstStyle/>
          <a:p>
            <a:pPr marL="12700">
              <a:lnSpc>
                <a:spcPts val="2150"/>
              </a:lnSpc>
              <a:spcBef>
                <a:spcPts val="107"/>
              </a:spcBef>
            </a:pPr>
            <a:r>
              <a:rPr sz="2000" b="1" dirty="0">
                <a:solidFill>
                  <a:srgbClr val="FF0000"/>
                </a:solidFill>
                <a:latin typeface="Arial"/>
                <a:cs typeface="Arial"/>
              </a:rPr>
              <a:t>Y</a:t>
            </a:r>
            <a:endParaRPr sz="2000">
              <a:latin typeface="Arial"/>
              <a:cs typeface="Arial"/>
            </a:endParaRPr>
          </a:p>
        </p:txBody>
      </p:sp>
      <p:sp>
        <p:nvSpPr>
          <p:cNvPr id="5" name="object 5"/>
          <p:cNvSpPr txBox="1"/>
          <p:nvPr/>
        </p:nvSpPr>
        <p:spPr>
          <a:xfrm>
            <a:off x="5457191" y="999132"/>
            <a:ext cx="1341253" cy="280212"/>
          </a:xfrm>
          <a:prstGeom prst="rect">
            <a:avLst/>
          </a:prstGeom>
        </p:spPr>
        <p:txBody>
          <a:bodyPr wrap="square" lIns="0" tIns="0" rIns="0" bIns="0" rtlCol="0">
            <a:noAutofit/>
          </a:bodyPr>
          <a:lstStyle/>
          <a:p>
            <a:pPr marL="12700">
              <a:lnSpc>
                <a:spcPts val="2150"/>
              </a:lnSpc>
              <a:spcBef>
                <a:spcPts val="107"/>
              </a:spcBef>
            </a:pPr>
            <a:r>
              <a:rPr sz="2000" b="1" dirty="0">
                <a:solidFill>
                  <a:srgbClr val="FF0000"/>
                </a:solidFill>
                <a:latin typeface="Arial"/>
                <a:cs typeface="Arial"/>
              </a:rPr>
              <a:t>LA</a:t>
            </a:r>
            <a:r>
              <a:rPr sz="2000" b="1" spc="-64" dirty="0">
                <a:solidFill>
                  <a:srgbClr val="FF0000"/>
                </a:solidFill>
                <a:latin typeface="Arial"/>
                <a:cs typeface="Arial"/>
              </a:rPr>
              <a:t> </a:t>
            </a:r>
            <a:r>
              <a:rPr sz="2000" b="1" spc="-9" dirty="0">
                <a:solidFill>
                  <a:srgbClr val="FF0000"/>
                </a:solidFill>
                <a:latin typeface="Arial"/>
                <a:cs typeface="Arial"/>
              </a:rPr>
              <a:t>S</a:t>
            </a:r>
            <a:r>
              <a:rPr sz="2000" b="1" dirty="0">
                <a:solidFill>
                  <a:srgbClr val="FF0000"/>
                </a:solidFill>
                <a:latin typeface="Arial"/>
                <a:cs typeface="Arial"/>
              </a:rPr>
              <a:t>ALUD</a:t>
            </a:r>
            <a:endParaRPr sz="2000">
              <a:latin typeface="Arial"/>
              <a:cs typeface="Arial"/>
            </a:endParaRPr>
          </a:p>
        </p:txBody>
      </p:sp>
      <p:sp>
        <p:nvSpPr>
          <p:cNvPr id="3" name="object 3"/>
          <p:cNvSpPr txBox="1"/>
          <p:nvPr/>
        </p:nvSpPr>
        <p:spPr>
          <a:xfrm>
            <a:off x="2086356" y="5300472"/>
            <a:ext cx="8072628" cy="1077468"/>
          </a:xfrm>
          <a:prstGeom prst="rect">
            <a:avLst/>
          </a:prstGeom>
        </p:spPr>
        <p:txBody>
          <a:bodyPr wrap="square" lIns="0" tIns="0" rIns="0" bIns="0" rtlCol="0">
            <a:noAutofit/>
          </a:bodyPr>
          <a:lstStyle/>
          <a:p>
            <a:pPr marL="90830" marR="54429" algn="just">
              <a:lnSpc>
                <a:spcPct val="99995"/>
              </a:lnSpc>
              <a:spcBef>
                <a:spcPts val="380"/>
              </a:spcBef>
            </a:pPr>
            <a:r>
              <a:rPr sz="1600" dirty="0">
                <a:latin typeface="Calibri"/>
                <a:cs typeface="Calibri"/>
              </a:rPr>
              <a:t>El</a:t>
            </a:r>
            <a:r>
              <a:rPr sz="1600" spc="60" dirty="0">
                <a:latin typeface="Calibri"/>
                <a:cs typeface="Calibri"/>
              </a:rPr>
              <a:t> </a:t>
            </a:r>
            <a:r>
              <a:rPr sz="1600" spc="-14" dirty="0">
                <a:latin typeface="Calibri"/>
                <a:cs typeface="Calibri"/>
              </a:rPr>
              <a:t>c</a:t>
            </a:r>
            <a:r>
              <a:rPr sz="1600" dirty="0">
                <a:latin typeface="Calibri"/>
                <a:cs typeface="Calibri"/>
              </a:rPr>
              <a:t>ampo</a:t>
            </a:r>
            <a:r>
              <a:rPr sz="1600" spc="22" dirty="0">
                <a:latin typeface="Calibri"/>
                <a:cs typeface="Calibri"/>
              </a:rPr>
              <a:t> </a:t>
            </a:r>
            <a:r>
              <a:rPr sz="1600" spc="14" dirty="0">
                <a:latin typeface="Calibri"/>
                <a:cs typeface="Calibri"/>
              </a:rPr>
              <a:t>d</a:t>
            </a:r>
            <a:r>
              <a:rPr sz="1600" dirty="0">
                <a:latin typeface="Calibri"/>
                <a:cs typeface="Calibri"/>
              </a:rPr>
              <a:t>e</a:t>
            </a:r>
            <a:r>
              <a:rPr sz="1600" spc="50" dirty="0">
                <a:latin typeface="Calibri"/>
                <a:cs typeface="Calibri"/>
              </a:rPr>
              <a:t> </a:t>
            </a:r>
            <a:r>
              <a:rPr sz="1600" spc="4" dirty="0">
                <a:latin typeface="Calibri"/>
                <a:cs typeface="Calibri"/>
              </a:rPr>
              <a:t>l</a:t>
            </a:r>
            <a:r>
              <a:rPr sz="1600" dirty="0">
                <a:latin typeface="Calibri"/>
                <a:cs typeface="Calibri"/>
              </a:rPr>
              <a:t>a</a:t>
            </a:r>
            <a:r>
              <a:rPr sz="1600" spc="60" dirty="0">
                <a:latin typeface="Calibri"/>
                <a:cs typeface="Calibri"/>
              </a:rPr>
              <a:t> </a:t>
            </a:r>
            <a:r>
              <a:rPr sz="1600" dirty="0">
                <a:latin typeface="Calibri"/>
                <a:cs typeface="Calibri"/>
              </a:rPr>
              <a:t>G</a:t>
            </a:r>
            <a:r>
              <a:rPr sz="1600" spc="9" dirty="0">
                <a:latin typeface="Calibri"/>
                <a:cs typeface="Calibri"/>
              </a:rPr>
              <a:t>e</a:t>
            </a:r>
            <a:r>
              <a:rPr sz="1600" dirty="0">
                <a:latin typeface="Calibri"/>
                <a:cs typeface="Calibri"/>
              </a:rPr>
              <a:t>olo</a:t>
            </a:r>
            <a:r>
              <a:rPr sz="1600" spc="4" dirty="0">
                <a:latin typeface="Calibri"/>
                <a:cs typeface="Calibri"/>
              </a:rPr>
              <a:t>gí</a:t>
            </a:r>
            <a:r>
              <a:rPr sz="1600" dirty="0">
                <a:latin typeface="Calibri"/>
                <a:cs typeface="Calibri"/>
              </a:rPr>
              <a:t>a</a:t>
            </a:r>
            <a:r>
              <a:rPr sz="1600" spc="19" dirty="0">
                <a:latin typeface="Calibri"/>
                <a:cs typeface="Calibri"/>
              </a:rPr>
              <a:t> </a:t>
            </a:r>
            <a:r>
              <a:rPr sz="1600" dirty="0">
                <a:latin typeface="Calibri"/>
                <a:cs typeface="Calibri"/>
              </a:rPr>
              <a:t>Méd</a:t>
            </a:r>
            <a:r>
              <a:rPr sz="1600" spc="4" dirty="0">
                <a:latin typeface="Calibri"/>
                <a:cs typeface="Calibri"/>
              </a:rPr>
              <a:t>i</a:t>
            </a:r>
            <a:r>
              <a:rPr sz="1600" spc="-25" dirty="0">
                <a:latin typeface="Calibri"/>
                <a:cs typeface="Calibri"/>
              </a:rPr>
              <a:t>c</a:t>
            </a:r>
            <a:r>
              <a:rPr sz="1600" dirty="0">
                <a:latin typeface="Calibri"/>
                <a:cs typeface="Calibri"/>
              </a:rPr>
              <a:t>a</a:t>
            </a:r>
            <a:r>
              <a:rPr sz="1600" spc="23" dirty="0">
                <a:latin typeface="Calibri"/>
                <a:cs typeface="Calibri"/>
              </a:rPr>
              <a:t> </a:t>
            </a:r>
            <a:r>
              <a:rPr sz="1600" dirty="0">
                <a:latin typeface="Calibri"/>
                <a:cs typeface="Calibri"/>
              </a:rPr>
              <a:t>se</a:t>
            </a:r>
            <a:r>
              <a:rPr sz="1600" spc="52" dirty="0">
                <a:latin typeface="Calibri"/>
                <a:cs typeface="Calibri"/>
              </a:rPr>
              <a:t> </a:t>
            </a:r>
            <a:r>
              <a:rPr sz="1600" spc="9" dirty="0">
                <a:latin typeface="Calibri"/>
                <a:cs typeface="Calibri"/>
              </a:rPr>
              <a:t>c</a:t>
            </a:r>
            <a:r>
              <a:rPr sz="1600" dirty="0">
                <a:latin typeface="Calibri"/>
                <a:cs typeface="Calibri"/>
              </a:rPr>
              <a:t>e</a:t>
            </a:r>
            <a:r>
              <a:rPr sz="1600" spc="-14" dirty="0">
                <a:latin typeface="Calibri"/>
                <a:cs typeface="Calibri"/>
              </a:rPr>
              <a:t>n</a:t>
            </a:r>
            <a:r>
              <a:rPr sz="1600" spc="4" dirty="0">
                <a:latin typeface="Calibri"/>
                <a:cs typeface="Calibri"/>
              </a:rPr>
              <a:t>t</a:t>
            </a:r>
            <a:r>
              <a:rPr sz="1600" spc="-39" dirty="0">
                <a:latin typeface="Calibri"/>
                <a:cs typeface="Calibri"/>
              </a:rPr>
              <a:t>r</a:t>
            </a:r>
            <a:r>
              <a:rPr sz="1600" dirty="0">
                <a:latin typeface="Calibri"/>
                <a:cs typeface="Calibri"/>
              </a:rPr>
              <a:t>a</a:t>
            </a:r>
            <a:r>
              <a:rPr sz="1600" spc="50" dirty="0">
                <a:latin typeface="Calibri"/>
                <a:cs typeface="Calibri"/>
              </a:rPr>
              <a:t> </a:t>
            </a:r>
            <a:r>
              <a:rPr sz="1600" spc="-4" dirty="0">
                <a:latin typeface="Calibri"/>
                <a:cs typeface="Calibri"/>
              </a:rPr>
              <a:t>e</a:t>
            </a:r>
            <a:r>
              <a:rPr sz="1600" dirty="0">
                <a:latin typeface="Calibri"/>
                <a:cs typeface="Calibri"/>
              </a:rPr>
              <a:t>n</a:t>
            </a:r>
            <a:r>
              <a:rPr sz="1600" spc="65" dirty="0">
                <a:latin typeface="Calibri"/>
                <a:cs typeface="Calibri"/>
              </a:rPr>
              <a:t> </a:t>
            </a:r>
            <a:r>
              <a:rPr sz="1600" dirty="0">
                <a:latin typeface="Calibri"/>
                <a:cs typeface="Calibri"/>
              </a:rPr>
              <a:t>e</a:t>
            </a:r>
            <a:r>
              <a:rPr sz="1600" spc="-14" dirty="0">
                <a:latin typeface="Calibri"/>
                <a:cs typeface="Calibri"/>
              </a:rPr>
              <a:t>n</a:t>
            </a:r>
            <a:r>
              <a:rPr sz="1600" spc="-4" dirty="0">
                <a:latin typeface="Calibri"/>
                <a:cs typeface="Calibri"/>
              </a:rPr>
              <a:t>t</a:t>
            </a:r>
            <a:r>
              <a:rPr sz="1600" dirty="0">
                <a:latin typeface="Calibri"/>
                <a:cs typeface="Calibri"/>
              </a:rPr>
              <a:t>ender</a:t>
            </a:r>
            <a:r>
              <a:rPr sz="1600" spc="17" dirty="0">
                <a:latin typeface="Calibri"/>
                <a:cs typeface="Calibri"/>
              </a:rPr>
              <a:t> </a:t>
            </a:r>
            <a:r>
              <a:rPr sz="1600" spc="-4" dirty="0">
                <a:latin typeface="Calibri"/>
                <a:cs typeface="Calibri"/>
              </a:rPr>
              <a:t>e</a:t>
            </a:r>
            <a:r>
              <a:rPr sz="1600" dirty="0">
                <a:latin typeface="Calibri"/>
                <a:cs typeface="Calibri"/>
              </a:rPr>
              <a:t>l</a:t>
            </a:r>
            <a:r>
              <a:rPr sz="1600" spc="60" dirty="0">
                <a:latin typeface="Calibri"/>
                <a:cs typeface="Calibri"/>
              </a:rPr>
              <a:t> </a:t>
            </a:r>
            <a:r>
              <a:rPr sz="1600" dirty="0">
                <a:latin typeface="Calibri"/>
                <a:cs typeface="Calibri"/>
              </a:rPr>
              <a:t>eq</a:t>
            </a:r>
            <a:r>
              <a:rPr sz="1600" spc="4" dirty="0">
                <a:latin typeface="Calibri"/>
                <a:cs typeface="Calibri"/>
              </a:rPr>
              <a:t>uil</a:t>
            </a:r>
            <a:r>
              <a:rPr sz="1600" spc="-4" dirty="0">
                <a:latin typeface="Calibri"/>
                <a:cs typeface="Calibri"/>
              </a:rPr>
              <a:t>i</a:t>
            </a:r>
            <a:r>
              <a:rPr sz="1600" dirty="0">
                <a:latin typeface="Calibri"/>
                <a:cs typeface="Calibri"/>
              </a:rPr>
              <a:t>br</a:t>
            </a:r>
            <a:r>
              <a:rPr sz="1600" spc="4" dirty="0">
                <a:latin typeface="Calibri"/>
                <a:cs typeface="Calibri"/>
              </a:rPr>
              <a:t>i</a:t>
            </a:r>
            <a:r>
              <a:rPr sz="1600" dirty="0">
                <a:latin typeface="Calibri"/>
                <a:cs typeface="Calibri"/>
              </a:rPr>
              <a:t>o y</a:t>
            </a:r>
            <a:r>
              <a:rPr sz="1600" spc="69" dirty="0">
                <a:latin typeface="Calibri"/>
                <a:cs typeface="Calibri"/>
              </a:rPr>
              <a:t> </a:t>
            </a:r>
            <a:r>
              <a:rPr sz="1600" spc="4" dirty="0">
                <a:latin typeface="Calibri"/>
                <a:cs typeface="Calibri"/>
              </a:rPr>
              <a:t>l</a:t>
            </a:r>
            <a:r>
              <a:rPr sz="1600" dirty="0">
                <a:latin typeface="Calibri"/>
                <a:cs typeface="Calibri"/>
              </a:rPr>
              <a:t>as</a:t>
            </a:r>
            <a:r>
              <a:rPr sz="1600" spc="54" dirty="0">
                <a:latin typeface="Calibri"/>
                <a:cs typeface="Calibri"/>
              </a:rPr>
              <a:t> </a:t>
            </a:r>
            <a:r>
              <a:rPr sz="1600" dirty="0">
                <a:latin typeface="Calibri"/>
                <a:cs typeface="Calibri"/>
              </a:rPr>
              <a:t>ví</a:t>
            </a:r>
            <a:r>
              <a:rPr sz="1600" spc="4" dirty="0">
                <a:latin typeface="Calibri"/>
                <a:cs typeface="Calibri"/>
              </a:rPr>
              <a:t>a</a:t>
            </a:r>
            <a:r>
              <a:rPr sz="1600" dirty="0">
                <a:latin typeface="Calibri"/>
                <a:cs typeface="Calibri"/>
              </a:rPr>
              <a:t>s</a:t>
            </a:r>
            <a:r>
              <a:rPr sz="1600" spc="41" dirty="0">
                <a:latin typeface="Calibri"/>
                <a:cs typeface="Calibri"/>
              </a:rPr>
              <a:t> </a:t>
            </a:r>
            <a:r>
              <a:rPr sz="1600" dirty="0">
                <a:latin typeface="Calibri"/>
                <a:cs typeface="Calibri"/>
              </a:rPr>
              <a:t>de</a:t>
            </a:r>
            <a:r>
              <a:rPr sz="1600" spc="60" dirty="0">
                <a:latin typeface="Calibri"/>
                <a:cs typeface="Calibri"/>
              </a:rPr>
              <a:t> </a:t>
            </a:r>
            <a:r>
              <a:rPr sz="1600" spc="-29" dirty="0">
                <a:latin typeface="Calibri"/>
                <a:cs typeface="Calibri"/>
              </a:rPr>
              <a:t>r</a:t>
            </a:r>
            <a:r>
              <a:rPr sz="1600" dirty="0">
                <a:latin typeface="Calibri"/>
                <a:cs typeface="Calibri"/>
              </a:rPr>
              <a:t>ea</a:t>
            </a:r>
            <a:r>
              <a:rPr sz="1600" spc="9" dirty="0">
                <a:latin typeface="Calibri"/>
                <a:cs typeface="Calibri"/>
              </a:rPr>
              <a:t>c</a:t>
            </a:r>
            <a:r>
              <a:rPr sz="1600" dirty="0">
                <a:latin typeface="Calibri"/>
                <a:cs typeface="Calibri"/>
              </a:rPr>
              <a:t>ción</a:t>
            </a:r>
            <a:r>
              <a:rPr sz="1600" spc="31" dirty="0">
                <a:latin typeface="Calibri"/>
                <a:cs typeface="Calibri"/>
              </a:rPr>
              <a:t> </a:t>
            </a:r>
            <a:r>
              <a:rPr sz="1600" spc="9" dirty="0">
                <a:latin typeface="Calibri"/>
                <a:cs typeface="Calibri"/>
              </a:rPr>
              <a:t>e</a:t>
            </a:r>
            <a:r>
              <a:rPr sz="1600" dirty="0">
                <a:latin typeface="Calibri"/>
                <a:cs typeface="Calibri"/>
              </a:rPr>
              <a:t>n</a:t>
            </a:r>
            <a:r>
              <a:rPr sz="1600" spc="55" dirty="0">
                <a:latin typeface="Calibri"/>
                <a:cs typeface="Calibri"/>
              </a:rPr>
              <a:t> </a:t>
            </a:r>
            <a:r>
              <a:rPr sz="1600" spc="-4" dirty="0">
                <a:latin typeface="Calibri"/>
                <a:cs typeface="Calibri"/>
              </a:rPr>
              <a:t>el </a:t>
            </a:r>
            <a:r>
              <a:rPr sz="1600" dirty="0">
                <a:latin typeface="Calibri"/>
                <a:cs typeface="Calibri"/>
              </a:rPr>
              <a:t>cu</a:t>
            </a:r>
            <a:r>
              <a:rPr sz="1600" spc="4" dirty="0">
                <a:latin typeface="Calibri"/>
                <a:cs typeface="Calibri"/>
              </a:rPr>
              <a:t>e</a:t>
            </a:r>
            <a:r>
              <a:rPr sz="1600" spc="-4" dirty="0">
                <a:latin typeface="Calibri"/>
                <a:cs typeface="Calibri"/>
              </a:rPr>
              <a:t>r</a:t>
            </a:r>
            <a:r>
              <a:rPr sz="1600" dirty="0">
                <a:latin typeface="Calibri"/>
                <a:cs typeface="Calibri"/>
              </a:rPr>
              <a:t>po</a:t>
            </a:r>
            <a:r>
              <a:rPr sz="1600" spc="42" dirty="0">
                <a:latin typeface="Calibri"/>
                <a:cs typeface="Calibri"/>
              </a:rPr>
              <a:t> </a:t>
            </a:r>
            <a:r>
              <a:rPr sz="1600" dirty="0">
                <a:latin typeface="Calibri"/>
                <a:cs typeface="Calibri"/>
              </a:rPr>
              <a:t>huma</a:t>
            </a:r>
            <a:r>
              <a:rPr sz="1600" spc="4" dirty="0">
                <a:latin typeface="Calibri"/>
                <a:cs typeface="Calibri"/>
              </a:rPr>
              <a:t>n</a:t>
            </a:r>
            <a:r>
              <a:rPr sz="1600" spc="-25" dirty="0">
                <a:latin typeface="Calibri"/>
                <a:cs typeface="Calibri"/>
              </a:rPr>
              <a:t>o</a:t>
            </a:r>
            <a:r>
              <a:rPr sz="1600" dirty="0">
                <a:latin typeface="Calibri"/>
                <a:cs typeface="Calibri"/>
              </a:rPr>
              <a:t>,</a:t>
            </a:r>
            <a:r>
              <a:rPr sz="1600" spc="15" dirty="0">
                <a:latin typeface="Calibri"/>
                <a:cs typeface="Calibri"/>
              </a:rPr>
              <a:t> </a:t>
            </a:r>
            <a:r>
              <a:rPr sz="1600" spc="9" dirty="0">
                <a:latin typeface="Calibri"/>
                <a:cs typeface="Calibri"/>
              </a:rPr>
              <a:t>p</a:t>
            </a:r>
            <a:r>
              <a:rPr sz="1600" spc="4" dirty="0">
                <a:latin typeface="Calibri"/>
                <a:cs typeface="Calibri"/>
              </a:rPr>
              <a:t>l</a:t>
            </a:r>
            <a:r>
              <a:rPr sz="1600" spc="-9" dirty="0">
                <a:latin typeface="Calibri"/>
                <a:cs typeface="Calibri"/>
              </a:rPr>
              <a:t>an</a:t>
            </a:r>
            <a:r>
              <a:rPr sz="1600" spc="-19" dirty="0">
                <a:latin typeface="Calibri"/>
                <a:cs typeface="Calibri"/>
              </a:rPr>
              <a:t>t</a:t>
            </a:r>
            <a:r>
              <a:rPr sz="1600" dirty="0">
                <a:latin typeface="Calibri"/>
                <a:cs typeface="Calibri"/>
              </a:rPr>
              <a:t>as</a:t>
            </a:r>
            <a:r>
              <a:rPr sz="1600" spc="36" dirty="0">
                <a:latin typeface="Calibri"/>
                <a:cs typeface="Calibri"/>
              </a:rPr>
              <a:t> </a:t>
            </a:r>
            <a:r>
              <a:rPr sz="1600" dirty="0">
                <a:latin typeface="Calibri"/>
                <a:cs typeface="Calibri"/>
              </a:rPr>
              <a:t>y</a:t>
            </a:r>
            <a:r>
              <a:rPr sz="1600" spc="61" dirty="0">
                <a:latin typeface="Calibri"/>
                <a:cs typeface="Calibri"/>
              </a:rPr>
              <a:t> </a:t>
            </a:r>
            <a:r>
              <a:rPr sz="1600" dirty="0">
                <a:latin typeface="Calibri"/>
                <a:cs typeface="Calibri"/>
              </a:rPr>
              <a:t>a</a:t>
            </a:r>
            <a:r>
              <a:rPr sz="1600" spc="4" dirty="0">
                <a:latin typeface="Calibri"/>
                <a:cs typeface="Calibri"/>
              </a:rPr>
              <a:t>ni</a:t>
            </a:r>
            <a:r>
              <a:rPr sz="1600" dirty="0">
                <a:latin typeface="Calibri"/>
                <a:cs typeface="Calibri"/>
              </a:rPr>
              <a:t>m</a:t>
            </a:r>
            <a:r>
              <a:rPr sz="1600" spc="-9" dirty="0">
                <a:latin typeface="Calibri"/>
                <a:cs typeface="Calibri"/>
              </a:rPr>
              <a:t>a</a:t>
            </a:r>
            <a:r>
              <a:rPr sz="1600" spc="4" dirty="0">
                <a:latin typeface="Calibri"/>
                <a:cs typeface="Calibri"/>
              </a:rPr>
              <a:t>l</a:t>
            </a:r>
            <a:r>
              <a:rPr sz="1600" dirty="0">
                <a:latin typeface="Calibri"/>
                <a:cs typeface="Calibri"/>
              </a:rPr>
              <a:t>es,</a:t>
            </a:r>
            <a:r>
              <a:rPr sz="1600" spc="11" dirty="0">
                <a:latin typeface="Calibri"/>
                <a:cs typeface="Calibri"/>
              </a:rPr>
              <a:t> </a:t>
            </a:r>
            <a:r>
              <a:rPr sz="1600" dirty="0">
                <a:latin typeface="Calibri"/>
                <a:cs typeface="Calibri"/>
              </a:rPr>
              <a:t>que</a:t>
            </a:r>
            <a:r>
              <a:rPr sz="1600" spc="43" dirty="0">
                <a:latin typeface="Calibri"/>
                <a:cs typeface="Calibri"/>
              </a:rPr>
              <a:t> </a:t>
            </a:r>
            <a:r>
              <a:rPr sz="1600" spc="4" dirty="0">
                <a:latin typeface="Calibri"/>
                <a:cs typeface="Calibri"/>
              </a:rPr>
              <a:t>i</a:t>
            </a:r>
            <a:r>
              <a:rPr sz="1600" dirty="0">
                <a:latin typeface="Calibri"/>
                <a:cs typeface="Calibri"/>
              </a:rPr>
              <a:t>mp</a:t>
            </a:r>
            <a:r>
              <a:rPr sz="1600" spc="-9" dirty="0">
                <a:latin typeface="Calibri"/>
                <a:cs typeface="Calibri"/>
              </a:rPr>
              <a:t>l</a:t>
            </a:r>
            <a:r>
              <a:rPr sz="1600" spc="4" dirty="0">
                <a:latin typeface="Calibri"/>
                <a:cs typeface="Calibri"/>
              </a:rPr>
              <a:t>i</a:t>
            </a:r>
            <a:r>
              <a:rPr sz="1600" spc="-14" dirty="0">
                <a:latin typeface="Calibri"/>
                <a:cs typeface="Calibri"/>
              </a:rPr>
              <a:t>c</a:t>
            </a:r>
            <a:r>
              <a:rPr sz="1600" dirty="0">
                <a:latin typeface="Calibri"/>
                <a:cs typeface="Calibri"/>
              </a:rPr>
              <a:t>an</a:t>
            </a:r>
            <a:r>
              <a:rPr sz="1600" spc="13" dirty="0">
                <a:latin typeface="Calibri"/>
                <a:cs typeface="Calibri"/>
              </a:rPr>
              <a:t> </a:t>
            </a:r>
            <a:r>
              <a:rPr sz="1600" spc="4" dirty="0">
                <a:latin typeface="Calibri"/>
                <a:cs typeface="Calibri"/>
              </a:rPr>
              <a:t>l</a:t>
            </a:r>
            <a:r>
              <a:rPr sz="1600" dirty="0">
                <a:latin typeface="Calibri"/>
                <a:cs typeface="Calibri"/>
              </a:rPr>
              <a:t>as</a:t>
            </a:r>
            <a:r>
              <a:rPr sz="1600" spc="60" dirty="0">
                <a:latin typeface="Calibri"/>
                <a:cs typeface="Calibri"/>
              </a:rPr>
              <a:t> </a:t>
            </a:r>
            <a:r>
              <a:rPr sz="1600" b="1" spc="-4" dirty="0">
                <a:solidFill>
                  <a:srgbClr val="FF0000"/>
                </a:solidFill>
                <a:latin typeface="Calibri"/>
                <a:cs typeface="Calibri"/>
              </a:rPr>
              <a:t>i</a:t>
            </a:r>
            <a:r>
              <a:rPr sz="1600" b="1" spc="-14" dirty="0">
                <a:solidFill>
                  <a:srgbClr val="FF0000"/>
                </a:solidFill>
                <a:latin typeface="Calibri"/>
                <a:cs typeface="Calibri"/>
              </a:rPr>
              <a:t>n</a:t>
            </a:r>
            <a:r>
              <a:rPr sz="1600" b="1" spc="-25" dirty="0">
                <a:solidFill>
                  <a:srgbClr val="FF0000"/>
                </a:solidFill>
                <a:latin typeface="Calibri"/>
                <a:cs typeface="Calibri"/>
              </a:rPr>
              <a:t>t</a:t>
            </a:r>
            <a:r>
              <a:rPr sz="1600" b="1" dirty="0">
                <a:solidFill>
                  <a:srgbClr val="FF0000"/>
                </a:solidFill>
                <a:latin typeface="Calibri"/>
                <a:cs typeface="Calibri"/>
              </a:rPr>
              <a:t>e</a:t>
            </a:r>
            <a:r>
              <a:rPr sz="1600" b="1" spc="-39" dirty="0">
                <a:solidFill>
                  <a:srgbClr val="FF0000"/>
                </a:solidFill>
                <a:latin typeface="Calibri"/>
                <a:cs typeface="Calibri"/>
              </a:rPr>
              <a:t>r</a:t>
            </a:r>
            <a:r>
              <a:rPr sz="1600" b="1" dirty="0">
                <a:solidFill>
                  <a:srgbClr val="FF0000"/>
                </a:solidFill>
                <a:latin typeface="Calibri"/>
                <a:cs typeface="Calibri"/>
              </a:rPr>
              <a:t>a</a:t>
            </a:r>
            <a:r>
              <a:rPr sz="1600" b="1" spc="19" dirty="0">
                <a:solidFill>
                  <a:srgbClr val="FF0000"/>
                </a:solidFill>
                <a:latin typeface="Calibri"/>
                <a:cs typeface="Calibri"/>
              </a:rPr>
              <a:t>c</a:t>
            </a:r>
            <a:r>
              <a:rPr sz="1600" b="1" dirty="0">
                <a:solidFill>
                  <a:srgbClr val="FF0000"/>
                </a:solidFill>
                <a:latin typeface="Calibri"/>
                <a:cs typeface="Calibri"/>
              </a:rPr>
              <a:t>ci</a:t>
            </a:r>
            <a:r>
              <a:rPr sz="1600" b="1" spc="9" dirty="0">
                <a:solidFill>
                  <a:srgbClr val="FF0000"/>
                </a:solidFill>
                <a:latin typeface="Calibri"/>
                <a:cs typeface="Calibri"/>
              </a:rPr>
              <a:t>o</a:t>
            </a:r>
            <a:r>
              <a:rPr sz="1600" b="1" spc="-4" dirty="0">
                <a:solidFill>
                  <a:srgbClr val="FF0000"/>
                </a:solidFill>
                <a:latin typeface="Calibri"/>
                <a:cs typeface="Calibri"/>
              </a:rPr>
              <a:t>n</a:t>
            </a:r>
            <a:r>
              <a:rPr sz="1600" b="1" dirty="0">
                <a:solidFill>
                  <a:srgbClr val="FF0000"/>
                </a:solidFill>
                <a:latin typeface="Calibri"/>
                <a:cs typeface="Calibri"/>
              </a:rPr>
              <a:t>es </a:t>
            </a:r>
            <a:r>
              <a:rPr sz="1600" b="1" spc="-4" dirty="0">
                <a:solidFill>
                  <a:srgbClr val="FF0000"/>
                </a:solidFill>
                <a:latin typeface="Calibri"/>
                <a:cs typeface="Calibri"/>
              </a:rPr>
              <a:t>n</a:t>
            </a:r>
            <a:r>
              <a:rPr sz="1600" b="1" spc="14" dirty="0">
                <a:solidFill>
                  <a:srgbClr val="FF0000"/>
                </a:solidFill>
                <a:latin typeface="Calibri"/>
                <a:cs typeface="Calibri"/>
              </a:rPr>
              <a:t>o</a:t>
            </a:r>
            <a:r>
              <a:rPr sz="1600" b="1" spc="4" dirty="0">
                <a:solidFill>
                  <a:srgbClr val="FF0000"/>
                </a:solidFill>
                <a:latin typeface="Calibri"/>
                <a:cs typeface="Calibri"/>
              </a:rPr>
              <a:t>r</a:t>
            </a:r>
            <a:r>
              <a:rPr sz="1600" b="1" dirty="0">
                <a:solidFill>
                  <a:srgbClr val="FF0000"/>
                </a:solidFill>
                <a:latin typeface="Calibri"/>
                <a:cs typeface="Calibri"/>
              </a:rPr>
              <a:t>ma</a:t>
            </a:r>
            <a:r>
              <a:rPr sz="1600" b="1" spc="4" dirty="0">
                <a:solidFill>
                  <a:srgbClr val="FF0000"/>
                </a:solidFill>
                <a:latin typeface="Calibri"/>
                <a:cs typeface="Calibri"/>
              </a:rPr>
              <a:t>l</a:t>
            </a:r>
            <a:r>
              <a:rPr sz="1600" b="1" dirty="0">
                <a:solidFill>
                  <a:srgbClr val="FF0000"/>
                </a:solidFill>
                <a:latin typeface="Calibri"/>
                <a:cs typeface="Calibri"/>
              </a:rPr>
              <a:t>es</a:t>
            </a:r>
            <a:r>
              <a:rPr sz="1600" b="1" spc="16" dirty="0">
                <a:solidFill>
                  <a:srgbClr val="FF0000"/>
                </a:solidFill>
                <a:latin typeface="Calibri"/>
                <a:cs typeface="Calibri"/>
              </a:rPr>
              <a:t> </a:t>
            </a:r>
            <a:r>
              <a:rPr sz="1600" b="1" dirty="0">
                <a:solidFill>
                  <a:srgbClr val="FF0000"/>
                </a:solidFill>
                <a:latin typeface="Calibri"/>
                <a:cs typeface="Calibri"/>
              </a:rPr>
              <a:t>y</a:t>
            </a:r>
            <a:r>
              <a:rPr sz="1600" b="1" spc="65" dirty="0">
                <a:solidFill>
                  <a:srgbClr val="FF0000"/>
                </a:solidFill>
                <a:latin typeface="Calibri"/>
                <a:cs typeface="Calibri"/>
              </a:rPr>
              <a:t> </a:t>
            </a:r>
            <a:r>
              <a:rPr sz="1600" b="1" spc="-4" dirty="0">
                <a:solidFill>
                  <a:srgbClr val="FF0000"/>
                </a:solidFill>
                <a:latin typeface="Calibri"/>
                <a:cs typeface="Calibri"/>
              </a:rPr>
              <a:t>pa</a:t>
            </a:r>
            <a:r>
              <a:rPr sz="1600" b="1" spc="-14" dirty="0">
                <a:solidFill>
                  <a:srgbClr val="FF0000"/>
                </a:solidFill>
                <a:latin typeface="Calibri"/>
                <a:cs typeface="Calibri"/>
              </a:rPr>
              <a:t>t</a:t>
            </a:r>
            <a:r>
              <a:rPr sz="1600" b="1" spc="4" dirty="0">
                <a:solidFill>
                  <a:srgbClr val="FF0000"/>
                </a:solidFill>
                <a:latin typeface="Calibri"/>
                <a:cs typeface="Calibri"/>
              </a:rPr>
              <a:t>o</a:t>
            </a:r>
            <a:r>
              <a:rPr sz="1600" b="1" dirty="0">
                <a:solidFill>
                  <a:srgbClr val="FF0000"/>
                </a:solidFill>
                <a:latin typeface="Calibri"/>
                <a:cs typeface="Calibri"/>
              </a:rPr>
              <a:t>l</a:t>
            </a:r>
            <a:r>
              <a:rPr sz="1600" b="1" spc="9" dirty="0">
                <a:solidFill>
                  <a:srgbClr val="FF0000"/>
                </a:solidFill>
                <a:latin typeface="Calibri"/>
                <a:cs typeface="Calibri"/>
              </a:rPr>
              <a:t>ó</a:t>
            </a:r>
            <a:r>
              <a:rPr sz="1600" b="1" dirty="0">
                <a:solidFill>
                  <a:srgbClr val="FF0000"/>
                </a:solidFill>
                <a:latin typeface="Calibri"/>
                <a:cs typeface="Calibri"/>
              </a:rPr>
              <a:t>gicas</a:t>
            </a:r>
            <a:r>
              <a:rPr sz="1600" b="1" spc="2" dirty="0">
                <a:solidFill>
                  <a:srgbClr val="FF0000"/>
                </a:solidFill>
                <a:latin typeface="Calibri"/>
                <a:cs typeface="Calibri"/>
              </a:rPr>
              <a:t> </a:t>
            </a:r>
            <a:r>
              <a:rPr sz="1600" b="1" spc="-4" dirty="0">
                <a:solidFill>
                  <a:srgbClr val="FF0000"/>
                </a:solidFill>
                <a:latin typeface="Calibri"/>
                <a:cs typeface="Calibri"/>
              </a:rPr>
              <a:t>de </a:t>
            </a:r>
            <a:r>
              <a:rPr sz="1600" b="1" dirty="0">
                <a:solidFill>
                  <a:srgbClr val="FF0000"/>
                </a:solidFill>
                <a:latin typeface="Calibri"/>
                <a:cs typeface="Calibri"/>
              </a:rPr>
              <a:t>especies</a:t>
            </a:r>
            <a:r>
              <a:rPr sz="1600" b="1" spc="14" dirty="0">
                <a:solidFill>
                  <a:srgbClr val="FF0000"/>
                </a:solidFill>
                <a:latin typeface="Calibri"/>
                <a:cs typeface="Calibri"/>
              </a:rPr>
              <a:t> </a:t>
            </a:r>
            <a:r>
              <a:rPr sz="1600" b="1" spc="4" dirty="0">
                <a:solidFill>
                  <a:srgbClr val="FF0000"/>
                </a:solidFill>
                <a:latin typeface="Calibri"/>
                <a:cs typeface="Calibri"/>
              </a:rPr>
              <a:t>q</a:t>
            </a:r>
            <a:r>
              <a:rPr sz="1600" b="1" spc="-4" dirty="0">
                <a:solidFill>
                  <a:srgbClr val="FF0000"/>
                </a:solidFill>
                <a:latin typeface="Calibri"/>
                <a:cs typeface="Calibri"/>
              </a:rPr>
              <a:t>u</a:t>
            </a:r>
            <a:r>
              <a:rPr sz="1600" b="1" dirty="0">
                <a:solidFill>
                  <a:srgbClr val="FF0000"/>
                </a:solidFill>
                <a:latin typeface="Calibri"/>
                <a:cs typeface="Calibri"/>
              </a:rPr>
              <a:t>ím</a:t>
            </a:r>
            <a:r>
              <a:rPr sz="1600" b="1" spc="4" dirty="0">
                <a:solidFill>
                  <a:srgbClr val="FF0000"/>
                </a:solidFill>
                <a:latin typeface="Calibri"/>
                <a:cs typeface="Calibri"/>
              </a:rPr>
              <a:t>i</a:t>
            </a:r>
            <a:r>
              <a:rPr sz="1600" b="1" spc="-4" dirty="0">
                <a:solidFill>
                  <a:srgbClr val="FF0000"/>
                </a:solidFill>
                <a:latin typeface="Calibri"/>
                <a:cs typeface="Calibri"/>
              </a:rPr>
              <a:t>c</a:t>
            </a:r>
            <a:r>
              <a:rPr sz="1600" b="1" dirty="0">
                <a:solidFill>
                  <a:srgbClr val="FF0000"/>
                </a:solidFill>
                <a:latin typeface="Calibri"/>
                <a:cs typeface="Calibri"/>
              </a:rPr>
              <a:t>as</a:t>
            </a:r>
            <a:r>
              <a:rPr sz="1600" b="1" spc="16" dirty="0">
                <a:solidFill>
                  <a:srgbClr val="FF0000"/>
                </a:solidFill>
                <a:latin typeface="Calibri"/>
                <a:cs typeface="Calibri"/>
              </a:rPr>
              <a:t> </a:t>
            </a:r>
            <a:r>
              <a:rPr sz="1600" b="1" spc="4" dirty="0">
                <a:solidFill>
                  <a:srgbClr val="FF0000"/>
                </a:solidFill>
                <a:latin typeface="Calibri"/>
                <a:cs typeface="Calibri"/>
              </a:rPr>
              <a:t>o</a:t>
            </a:r>
            <a:r>
              <a:rPr sz="1600" b="1" spc="-14" dirty="0">
                <a:solidFill>
                  <a:srgbClr val="FF0000"/>
                </a:solidFill>
                <a:latin typeface="Calibri"/>
                <a:cs typeface="Calibri"/>
              </a:rPr>
              <a:t>r</a:t>
            </a:r>
            <a:r>
              <a:rPr sz="1600" b="1" spc="-25" dirty="0">
                <a:solidFill>
                  <a:srgbClr val="FF0000"/>
                </a:solidFill>
                <a:latin typeface="Calibri"/>
                <a:cs typeface="Calibri"/>
              </a:rPr>
              <a:t>g</a:t>
            </a:r>
            <a:r>
              <a:rPr sz="1600" b="1" dirty="0">
                <a:solidFill>
                  <a:srgbClr val="FF0000"/>
                </a:solidFill>
                <a:latin typeface="Calibri"/>
                <a:cs typeface="Calibri"/>
              </a:rPr>
              <a:t>áni</a:t>
            </a:r>
            <a:r>
              <a:rPr sz="1600" b="1" spc="-4" dirty="0">
                <a:solidFill>
                  <a:srgbClr val="FF0000"/>
                </a:solidFill>
                <a:latin typeface="Calibri"/>
                <a:cs typeface="Calibri"/>
              </a:rPr>
              <a:t>c</a:t>
            </a:r>
            <a:r>
              <a:rPr sz="1600" b="1" dirty="0">
                <a:solidFill>
                  <a:srgbClr val="FF0000"/>
                </a:solidFill>
                <a:latin typeface="Calibri"/>
                <a:cs typeface="Calibri"/>
              </a:rPr>
              <a:t>as</a:t>
            </a:r>
            <a:r>
              <a:rPr sz="1600" b="1" spc="7" dirty="0">
                <a:solidFill>
                  <a:srgbClr val="FF0000"/>
                </a:solidFill>
                <a:latin typeface="Calibri"/>
                <a:cs typeface="Calibri"/>
              </a:rPr>
              <a:t> </a:t>
            </a:r>
            <a:r>
              <a:rPr sz="1600" b="1" dirty="0">
                <a:solidFill>
                  <a:srgbClr val="FF0000"/>
                </a:solidFill>
                <a:latin typeface="Calibri"/>
                <a:cs typeface="Calibri"/>
              </a:rPr>
              <a:t>e</a:t>
            </a:r>
            <a:r>
              <a:rPr sz="1600" b="1" spc="57" dirty="0">
                <a:solidFill>
                  <a:srgbClr val="FF0000"/>
                </a:solidFill>
                <a:latin typeface="Calibri"/>
                <a:cs typeface="Calibri"/>
              </a:rPr>
              <a:t> </a:t>
            </a:r>
            <a:r>
              <a:rPr sz="1600" b="1" dirty="0">
                <a:solidFill>
                  <a:srgbClr val="FF0000"/>
                </a:solidFill>
                <a:latin typeface="Calibri"/>
                <a:cs typeface="Calibri"/>
              </a:rPr>
              <a:t>in</a:t>
            </a:r>
            <a:r>
              <a:rPr sz="1600" b="1" spc="14" dirty="0">
                <a:solidFill>
                  <a:srgbClr val="FF0000"/>
                </a:solidFill>
                <a:latin typeface="Calibri"/>
                <a:cs typeface="Calibri"/>
              </a:rPr>
              <a:t>o</a:t>
            </a:r>
            <a:r>
              <a:rPr sz="1600" b="1" spc="-29" dirty="0">
                <a:solidFill>
                  <a:srgbClr val="FF0000"/>
                </a:solidFill>
                <a:latin typeface="Calibri"/>
                <a:cs typeface="Calibri"/>
              </a:rPr>
              <a:t>r</a:t>
            </a:r>
            <a:r>
              <a:rPr sz="1600" b="1" spc="-14" dirty="0">
                <a:solidFill>
                  <a:srgbClr val="FF0000"/>
                </a:solidFill>
                <a:latin typeface="Calibri"/>
                <a:cs typeface="Calibri"/>
              </a:rPr>
              <a:t>g</a:t>
            </a:r>
            <a:r>
              <a:rPr sz="1600" b="1" dirty="0">
                <a:solidFill>
                  <a:srgbClr val="FF0000"/>
                </a:solidFill>
                <a:latin typeface="Calibri"/>
                <a:cs typeface="Calibri"/>
              </a:rPr>
              <a:t>áni</a:t>
            </a:r>
            <a:r>
              <a:rPr sz="1600" b="1" spc="-4" dirty="0">
                <a:solidFill>
                  <a:srgbClr val="FF0000"/>
                </a:solidFill>
                <a:latin typeface="Calibri"/>
                <a:cs typeface="Calibri"/>
              </a:rPr>
              <a:t>c</a:t>
            </a:r>
            <a:r>
              <a:rPr sz="1600" b="1" dirty="0">
                <a:solidFill>
                  <a:srgbClr val="FF0000"/>
                </a:solidFill>
                <a:latin typeface="Calibri"/>
                <a:cs typeface="Calibri"/>
              </a:rPr>
              <a:t>as </a:t>
            </a:r>
            <a:r>
              <a:rPr sz="1600" spc="-4" dirty="0">
                <a:latin typeface="Calibri"/>
                <a:cs typeface="Calibri"/>
              </a:rPr>
              <a:t>e</a:t>
            </a:r>
            <a:r>
              <a:rPr sz="1600" dirty="0">
                <a:latin typeface="Calibri"/>
                <a:cs typeface="Calibri"/>
              </a:rPr>
              <a:t>n</a:t>
            </a:r>
            <a:r>
              <a:rPr sz="1600" spc="54" dirty="0">
                <a:latin typeface="Calibri"/>
                <a:cs typeface="Calibri"/>
              </a:rPr>
              <a:t> </a:t>
            </a:r>
            <a:r>
              <a:rPr sz="1600" spc="-29" dirty="0">
                <a:latin typeface="Calibri"/>
                <a:cs typeface="Calibri"/>
              </a:rPr>
              <a:t>f</a:t>
            </a:r>
            <a:r>
              <a:rPr sz="1600" spc="9" dirty="0">
                <a:latin typeface="Calibri"/>
                <a:cs typeface="Calibri"/>
              </a:rPr>
              <a:t>o</a:t>
            </a:r>
            <a:r>
              <a:rPr sz="1600" spc="4" dirty="0">
                <a:latin typeface="Calibri"/>
                <a:cs typeface="Calibri"/>
              </a:rPr>
              <a:t>r</a:t>
            </a:r>
            <a:r>
              <a:rPr sz="1600" dirty="0">
                <a:latin typeface="Calibri"/>
                <a:cs typeface="Calibri"/>
              </a:rPr>
              <a:t>mas</a:t>
            </a:r>
            <a:r>
              <a:rPr sz="1600" spc="25" dirty="0">
                <a:latin typeface="Calibri"/>
                <a:cs typeface="Calibri"/>
              </a:rPr>
              <a:t> </a:t>
            </a:r>
            <a:r>
              <a:rPr sz="1600" dirty="0">
                <a:latin typeface="Calibri"/>
                <a:cs typeface="Calibri"/>
              </a:rPr>
              <a:t>de</a:t>
            </a:r>
            <a:r>
              <a:rPr sz="1600" spc="49" dirty="0">
                <a:latin typeface="Calibri"/>
                <a:cs typeface="Calibri"/>
              </a:rPr>
              <a:t> </a:t>
            </a:r>
            <a:r>
              <a:rPr sz="1600" spc="-14" dirty="0">
                <a:latin typeface="Calibri"/>
                <a:cs typeface="Calibri"/>
              </a:rPr>
              <a:t>g</a:t>
            </a:r>
            <a:r>
              <a:rPr sz="1600" spc="4" dirty="0">
                <a:latin typeface="Calibri"/>
                <a:cs typeface="Calibri"/>
              </a:rPr>
              <a:t>a</a:t>
            </a:r>
            <a:r>
              <a:rPr sz="1600" dirty="0">
                <a:latin typeface="Calibri"/>
                <a:cs typeface="Calibri"/>
              </a:rPr>
              <a:t>s</a:t>
            </a:r>
            <a:r>
              <a:rPr sz="1600" spc="44" dirty="0">
                <a:latin typeface="Calibri"/>
                <a:cs typeface="Calibri"/>
              </a:rPr>
              <a:t> </a:t>
            </a:r>
            <a:r>
              <a:rPr sz="1600" dirty="0">
                <a:latin typeface="Calibri"/>
                <a:cs typeface="Calibri"/>
              </a:rPr>
              <a:t>o</a:t>
            </a:r>
            <a:r>
              <a:rPr sz="1600" spc="57" dirty="0">
                <a:latin typeface="Calibri"/>
                <a:cs typeface="Calibri"/>
              </a:rPr>
              <a:t> </a:t>
            </a:r>
            <a:r>
              <a:rPr sz="1600" spc="-4" dirty="0">
                <a:latin typeface="Calibri"/>
                <a:cs typeface="Calibri"/>
              </a:rPr>
              <a:t>e</a:t>
            </a:r>
            <a:r>
              <a:rPr sz="1600" dirty="0">
                <a:latin typeface="Calibri"/>
                <a:cs typeface="Calibri"/>
              </a:rPr>
              <a:t>n</a:t>
            </a:r>
            <a:r>
              <a:rPr sz="1600" spc="54" dirty="0">
                <a:latin typeface="Calibri"/>
                <a:cs typeface="Calibri"/>
              </a:rPr>
              <a:t> </a:t>
            </a:r>
            <a:r>
              <a:rPr sz="1600" spc="-29" dirty="0">
                <a:latin typeface="Calibri"/>
                <a:cs typeface="Calibri"/>
              </a:rPr>
              <a:t>f</a:t>
            </a:r>
            <a:r>
              <a:rPr sz="1600" dirty="0">
                <a:latin typeface="Calibri"/>
                <a:cs typeface="Calibri"/>
              </a:rPr>
              <a:t>as</a:t>
            </a:r>
            <a:r>
              <a:rPr sz="1600" spc="9" dirty="0">
                <a:latin typeface="Calibri"/>
                <a:cs typeface="Calibri"/>
              </a:rPr>
              <a:t>e</a:t>
            </a:r>
            <a:r>
              <a:rPr sz="1600" dirty="0">
                <a:latin typeface="Calibri"/>
                <a:cs typeface="Calibri"/>
              </a:rPr>
              <a:t>s</a:t>
            </a:r>
            <a:r>
              <a:rPr sz="1600" spc="47" dirty="0">
                <a:latin typeface="Calibri"/>
                <a:cs typeface="Calibri"/>
              </a:rPr>
              <a:t> </a:t>
            </a:r>
            <a:r>
              <a:rPr sz="1600" dirty="0">
                <a:latin typeface="Calibri"/>
                <a:cs typeface="Calibri"/>
              </a:rPr>
              <a:t>sól</a:t>
            </a:r>
            <a:r>
              <a:rPr sz="1600" spc="4" dirty="0">
                <a:latin typeface="Calibri"/>
                <a:cs typeface="Calibri"/>
              </a:rPr>
              <a:t>i</a:t>
            </a:r>
            <a:r>
              <a:rPr sz="1600" dirty="0">
                <a:latin typeface="Calibri"/>
                <a:cs typeface="Calibri"/>
              </a:rPr>
              <a:t>d</a:t>
            </a:r>
            <a:r>
              <a:rPr sz="1600" spc="4" dirty="0">
                <a:latin typeface="Calibri"/>
                <a:cs typeface="Calibri"/>
              </a:rPr>
              <a:t>a</a:t>
            </a:r>
            <a:r>
              <a:rPr sz="1600" dirty="0">
                <a:latin typeface="Calibri"/>
                <a:cs typeface="Calibri"/>
              </a:rPr>
              <a:t>s</a:t>
            </a:r>
            <a:r>
              <a:rPr sz="1600" spc="26" dirty="0">
                <a:latin typeface="Calibri"/>
                <a:cs typeface="Calibri"/>
              </a:rPr>
              <a:t> </a:t>
            </a:r>
            <a:r>
              <a:rPr sz="1600" dirty="0">
                <a:latin typeface="Calibri"/>
                <a:cs typeface="Calibri"/>
              </a:rPr>
              <a:t>o</a:t>
            </a:r>
            <a:r>
              <a:rPr sz="1600" spc="57" dirty="0">
                <a:latin typeface="Calibri"/>
                <a:cs typeface="Calibri"/>
              </a:rPr>
              <a:t> </a:t>
            </a:r>
            <a:r>
              <a:rPr sz="1600" spc="4" dirty="0">
                <a:latin typeface="Calibri"/>
                <a:cs typeface="Calibri"/>
              </a:rPr>
              <a:t>a</a:t>
            </a:r>
            <a:r>
              <a:rPr sz="1600" dirty="0">
                <a:latin typeface="Calibri"/>
                <a:cs typeface="Calibri"/>
              </a:rPr>
              <a:t>cuos</a:t>
            </a:r>
            <a:r>
              <a:rPr sz="1600" spc="4" dirty="0">
                <a:latin typeface="Calibri"/>
                <a:cs typeface="Calibri"/>
              </a:rPr>
              <a:t>a</a:t>
            </a:r>
            <a:r>
              <a:rPr sz="1600" dirty="0">
                <a:latin typeface="Calibri"/>
                <a:cs typeface="Calibri"/>
              </a:rPr>
              <a:t>s,</a:t>
            </a:r>
            <a:r>
              <a:rPr sz="1600" spc="15" dirty="0">
                <a:latin typeface="Calibri"/>
                <a:cs typeface="Calibri"/>
              </a:rPr>
              <a:t> </a:t>
            </a:r>
            <a:r>
              <a:rPr sz="1600" dirty="0">
                <a:latin typeface="Calibri"/>
                <a:cs typeface="Calibri"/>
              </a:rPr>
              <a:t>que ocu</a:t>
            </a:r>
            <a:r>
              <a:rPr sz="1600" spc="-4" dirty="0">
                <a:latin typeface="Calibri"/>
                <a:cs typeface="Calibri"/>
              </a:rPr>
              <a:t>r</a:t>
            </a:r>
            <a:r>
              <a:rPr sz="1600" spc="-29" dirty="0">
                <a:latin typeface="Calibri"/>
                <a:cs typeface="Calibri"/>
              </a:rPr>
              <a:t>r</a:t>
            </a:r>
            <a:r>
              <a:rPr sz="1600" dirty="0">
                <a:latin typeface="Calibri"/>
                <a:cs typeface="Calibri"/>
              </a:rPr>
              <a:t>en</a:t>
            </a:r>
            <a:r>
              <a:rPr sz="1600" spc="-6" dirty="0">
                <a:latin typeface="Calibri"/>
                <a:cs typeface="Calibri"/>
              </a:rPr>
              <a:t> </a:t>
            </a:r>
            <a:r>
              <a:rPr sz="1600" spc="-4" dirty="0">
                <a:latin typeface="Calibri"/>
                <a:cs typeface="Calibri"/>
              </a:rPr>
              <a:t>e</a:t>
            </a:r>
            <a:r>
              <a:rPr sz="1600" dirty="0">
                <a:latin typeface="Calibri"/>
                <a:cs typeface="Calibri"/>
              </a:rPr>
              <a:t>n</a:t>
            </a:r>
            <a:r>
              <a:rPr sz="1600" spc="-16" dirty="0">
                <a:latin typeface="Calibri"/>
                <a:cs typeface="Calibri"/>
              </a:rPr>
              <a:t> </a:t>
            </a:r>
            <a:r>
              <a:rPr sz="1600" spc="4" dirty="0">
                <a:latin typeface="Calibri"/>
                <a:cs typeface="Calibri"/>
              </a:rPr>
              <a:t>l</a:t>
            </a:r>
            <a:r>
              <a:rPr sz="1600" dirty="0">
                <a:latin typeface="Calibri"/>
                <a:cs typeface="Calibri"/>
              </a:rPr>
              <a:t>a</a:t>
            </a:r>
            <a:r>
              <a:rPr sz="1600" spc="-16" dirty="0">
                <a:latin typeface="Calibri"/>
                <a:cs typeface="Calibri"/>
              </a:rPr>
              <a:t> </a:t>
            </a:r>
            <a:r>
              <a:rPr sz="1600" dirty="0">
                <a:latin typeface="Calibri"/>
                <a:cs typeface="Calibri"/>
              </a:rPr>
              <a:t>n</a:t>
            </a:r>
            <a:r>
              <a:rPr sz="1600" spc="-4" dirty="0">
                <a:latin typeface="Calibri"/>
                <a:cs typeface="Calibri"/>
              </a:rPr>
              <a:t>a</a:t>
            </a:r>
            <a:r>
              <a:rPr sz="1600" spc="4" dirty="0">
                <a:latin typeface="Calibri"/>
                <a:cs typeface="Calibri"/>
              </a:rPr>
              <a:t>t</a:t>
            </a:r>
            <a:r>
              <a:rPr sz="1600" dirty="0">
                <a:latin typeface="Calibri"/>
                <a:cs typeface="Calibri"/>
              </a:rPr>
              <a:t>u</a:t>
            </a:r>
            <a:r>
              <a:rPr sz="1600" spc="-39" dirty="0">
                <a:latin typeface="Calibri"/>
                <a:cs typeface="Calibri"/>
              </a:rPr>
              <a:t>r</a:t>
            </a:r>
            <a:r>
              <a:rPr sz="1600" dirty="0">
                <a:latin typeface="Calibri"/>
                <a:cs typeface="Calibri"/>
              </a:rPr>
              <a:t>a</a:t>
            </a:r>
            <a:r>
              <a:rPr sz="1600" spc="4" dirty="0">
                <a:latin typeface="Calibri"/>
                <a:cs typeface="Calibri"/>
              </a:rPr>
              <a:t>l</a:t>
            </a:r>
            <a:r>
              <a:rPr sz="1600" spc="-14" dirty="0">
                <a:latin typeface="Calibri"/>
                <a:cs typeface="Calibri"/>
              </a:rPr>
              <a:t>e</a:t>
            </a:r>
            <a:r>
              <a:rPr sz="1600" spc="-19" dirty="0">
                <a:latin typeface="Calibri"/>
                <a:cs typeface="Calibri"/>
              </a:rPr>
              <a:t>z</a:t>
            </a:r>
            <a:r>
              <a:rPr sz="1600" dirty="0">
                <a:latin typeface="Calibri"/>
                <a:cs typeface="Calibri"/>
              </a:rPr>
              <a:t>a</a:t>
            </a:r>
            <a:r>
              <a:rPr sz="1600" spc="-68" dirty="0">
                <a:latin typeface="Calibri"/>
                <a:cs typeface="Calibri"/>
              </a:rPr>
              <a:t> </a:t>
            </a:r>
            <a:r>
              <a:rPr sz="1600" dirty="0">
                <a:latin typeface="Calibri"/>
                <a:cs typeface="Calibri"/>
              </a:rPr>
              <a:t>por</a:t>
            </a:r>
            <a:r>
              <a:rPr sz="1600" spc="-17" dirty="0">
                <a:latin typeface="Calibri"/>
                <a:cs typeface="Calibri"/>
              </a:rPr>
              <a:t> </a:t>
            </a:r>
            <a:r>
              <a:rPr sz="1600" dirty="0">
                <a:latin typeface="Calibri"/>
                <a:cs typeface="Calibri"/>
              </a:rPr>
              <a:t>o</a:t>
            </a:r>
            <a:r>
              <a:rPr sz="1600" spc="-4" dirty="0">
                <a:latin typeface="Calibri"/>
                <a:cs typeface="Calibri"/>
              </a:rPr>
              <a:t>r</a:t>
            </a:r>
            <a:r>
              <a:rPr sz="1600" spc="4" dirty="0">
                <a:latin typeface="Calibri"/>
                <a:cs typeface="Calibri"/>
              </a:rPr>
              <a:t>i</a:t>
            </a:r>
            <a:r>
              <a:rPr sz="1600" spc="-9" dirty="0">
                <a:latin typeface="Calibri"/>
                <a:cs typeface="Calibri"/>
              </a:rPr>
              <a:t>g</a:t>
            </a:r>
            <a:r>
              <a:rPr sz="1600" dirty="0">
                <a:latin typeface="Calibri"/>
                <a:cs typeface="Calibri"/>
              </a:rPr>
              <a:t>en</a:t>
            </a:r>
            <a:r>
              <a:rPr sz="1600" spc="-26" dirty="0">
                <a:latin typeface="Calibri"/>
                <a:cs typeface="Calibri"/>
              </a:rPr>
              <a:t> </a:t>
            </a:r>
            <a:r>
              <a:rPr sz="1600" dirty="0">
                <a:latin typeface="Calibri"/>
                <a:cs typeface="Calibri"/>
              </a:rPr>
              <a:t>n</a:t>
            </a:r>
            <a:r>
              <a:rPr sz="1600" spc="-4" dirty="0">
                <a:latin typeface="Calibri"/>
                <a:cs typeface="Calibri"/>
              </a:rPr>
              <a:t>a</a:t>
            </a:r>
            <a:r>
              <a:rPr sz="1600" spc="4" dirty="0">
                <a:latin typeface="Calibri"/>
                <a:cs typeface="Calibri"/>
              </a:rPr>
              <a:t>t</a:t>
            </a:r>
            <a:r>
              <a:rPr sz="1600" dirty="0">
                <a:latin typeface="Calibri"/>
                <a:cs typeface="Calibri"/>
              </a:rPr>
              <a:t>u</a:t>
            </a:r>
            <a:r>
              <a:rPr sz="1600" spc="-39" dirty="0">
                <a:latin typeface="Calibri"/>
                <a:cs typeface="Calibri"/>
              </a:rPr>
              <a:t>r</a:t>
            </a:r>
            <a:r>
              <a:rPr sz="1600" dirty="0">
                <a:latin typeface="Calibri"/>
                <a:cs typeface="Calibri"/>
              </a:rPr>
              <a:t>al</a:t>
            </a:r>
            <a:r>
              <a:rPr sz="1600" spc="-41" dirty="0">
                <a:latin typeface="Calibri"/>
                <a:cs typeface="Calibri"/>
              </a:rPr>
              <a:t> </a:t>
            </a:r>
            <a:r>
              <a:rPr sz="1600" dirty="0">
                <a:latin typeface="Calibri"/>
                <a:cs typeface="Calibri"/>
              </a:rPr>
              <a:t>o</a:t>
            </a:r>
            <a:r>
              <a:rPr sz="1600" spc="1" dirty="0">
                <a:latin typeface="Calibri"/>
                <a:cs typeface="Calibri"/>
              </a:rPr>
              <a:t> </a:t>
            </a:r>
            <a:r>
              <a:rPr sz="1600" dirty="0">
                <a:latin typeface="Calibri"/>
                <a:cs typeface="Calibri"/>
              </a:rPr>
              <a:t>a</a:t>
            </a:r>
            <a:r>
              <a:rPr sz="1600" spc="-4" dirty="0">
                <a:latin typeface="Calibri"/>
                <a:cs typeface="Calibri"/>
              </a:rPr>
              <a:t>n</a:t>
            </a:r>
            <a:r>
              <a:rPr sz="1600" spc="4" dirty="0">
                <a:latin typeface="Calibri"/>
                <a:cs typeface="Calibri"/>
              </a:rPr>
              <a:t>t</a:t>
            </a:r>
            <a:r>
              <a:rPr sz="1600" spc="-29" dirty="0">
                <a:latin typeface="Calibri"/>
                <a:cs typeface="Calibri"/>
              </a:rPr>
              <a:t>r</a:t>
            </a:r>
            <a:r>
              <a:rPr sz="1600" dirty="0">
                <a:latin typeface="Calibri"/>
                <a:cs typeface="Calibri"/>
              </a:rPr>
              <a:t>opo</a:t>
            </a:r>
            <a:r>
              <a:rPr sz="1600" spc="-9" dirty="0">
                <a:latin typeface="Calibri"/>
                <a:cs typeface="Calibri"/>
              </a:rPr>
              <a:t>g</a:t>
            </a:r>
            <a:r>
              <a:rPr sz="1600" dirty="0">
                <a:latin typeface="Calibri"/>
                <a:cs typeface="Calibri"/>
              </a:rPr>
              <a:t>éni</a:t>
            </a:r>
            <a:r>
              <a:rPr sz="1600" spc="-9" dirty="0">
                <a:latin typeface="Calibri"/>
                <a:cs typeface="Calibri"/>
              </a:rPr>
              <a:t>c</a:t>
            </a:r>
            <a:r>
              <a:rPr sz="1600" spc="4" dirty="0">
                <a:latin typeface="Calibri"/>
                <a:cs typeface="Calibri"/>
              </a:rPr>
              <a:t>o</a:t>
            </a:r>
            <a:r>
              <a:rPr sz="1600" dirty="0">
                <a:latin typeface="Calibri"/>
                <a:cs typeface="Calibri"/>
              </a:rPr>
              <a:t>.</a:t>
            </a:r>
            <a:endParaRPr sz="1600">
              <a:latin typeface="Calibri"/>
              <a:cs typeface="Calibri"/>
            </a:endParaRPr>
          </a:p>
        </p:txBody>
      </p:sp>
      <p:sp>
        <p:nvSpPr>
          <p:cNvPr id="2" name="object 2"/>
          <p:cNvSpPr txBox="1"/>
          <p:nvPr/>
        </p:nvSpPr>
        <p:spPr>
          <a:xfrm>
            <a:off x="2086356" y="1301497"/>
            <a:ext cx="8072628" cy="832103"/>
          </a:xfrm>
          <a:prstGeom prst="rect">
            <a:avLst/>
          </a:prstGeom>
        </p:spPr>
        <p:txBody>
          <a:bodyPr wrap="square" lIns="0" tIns="0" rIns="0" bIns="0" rtlCol="0">
            <a:noAutofit/>
          </a:bodyPr>
          <a:lstStyle/>
          <a:p>
            <a:pPr marL="90830" marR="53372" algn="just">
              <a:lnSpc>
                <a:spcPct val="100097"/>
              </a:lnSpc>
              <a:spcBef>
                <a:spcPts val="365"/>
              </a:spcBef>
            </a:pPr>
            <a:r>
              <a:rPr sz="1600" dirty="0">
                <a:latin typeface="Calibri"/>
                <a:cs typeface="Calibri"/>
              </a:rPr>
              <a:t>Las</a:t>
            </a:r>
            <a:r>
              <a:rPr sz="1600" spc="46" dirty="0">
                <a:latin typeface="Calibri"/>
                <a:cs typeface="Calibri"/>
              </a:rPr>
              <a:t> </a:t>
            </a:r>
            <a:r>
              <a:rPr sz="1600" spc="-29" dirty="0">
                <a:latin typeface="Calibri"/>
                <a:cs typeface="Calibri"/>
              </a:rPr>
              <a:t>r</a:t>
            </a:r>
            <a:r>
              <a:rPr sz="1600" dirty="0">
                <a:latin typeface="Calibri"/>
                <a:cs typeface="Calibri"/>
              </a:rPr>
              <a:t>elaciones</a:t>
            </a:r>
            <a:r>
              <a:rPr sz="1600" spc="57" dirty="0">
                <a:latin typeface="Calibri"/>
                <a:cs typeface="Calibri"/>
              </a:rPr>
              <a:t> </a:t>
            </a:r>
            <a:r>
              <a:rPr sz="1600" dirty="0">
                <a:latin typeface="Calibri"/>
                <a:cs typeface="Calibri"/>
              </a:rPr>
              <a:t>qu</a:t>
            </a:r>
            <a:r>
              <a:rPr sz="1600" spc="4" dirty="0">
                <a:latin typeface="Calibri"/>
                <a:cs typeface="Calibri"/>
              </a:rPr>
              <a:t>í</a:t>
            </a:r>
            <a:r>
              <a:rPr sz="1600" spc="-4" dirty="0">
                <a:latin typeface="Calibri"/>
                <a:cs typeface="Calibri"/>
              </a:rPr>
              <a:t>m</a:t>
            </a:r>
            <a:r>
              <a:rPr sz="1600" dirty="0">
                <a:latin typeface="Calibri"/>
                <a:cs typeface="Calibri"/>
              </a:rPr>
              <a:t>i</a:t>
            </a:r>
            <a:r>
              <a:rPr sz="1600" spc="-9" dirty="0">
                <a:latin typeface="Calibri"/>
                <a:cs typeface="Calibri"/>
              </a:rPr>
              <a:t>c</a:t>
            </a:r>
            <a:r>
              <a:rPr sz="1600" dirty="0">
                <a:latin typeface="Calibri"/>
                <a:cs typeface="Calibri"/>
              </a:rPr>
              <a:t>as</a:t>
            </a:r>
            <a:r>
              <a:rPr sz="1600" spc="22" dirty="0">
                <a:latin typeface="Calibri"/>
                <a:cs typeface="Calibri"/>
              </a:rPr>
              <a:t> </a:t>
            </a:r>
            <a:r>
              <a:rPr sz="1600" dirty="0">
                <a:latin typeface="Calibri"/>
                <a:cs typeface="Calibri"/>
              </a:rPr>
              <a:t>e</a:t>
            </a:r>
            <a:r>
              <a:rPr sz="1600" spc="-14" dirty="0">
                <a:latin typeface="Calibri"/>
                <a:cs typeface="Calibri"/>
              </a:rPr>
              <a:t>n</a:t>
            </a:r>
            <a:r>
              <a:rPr sz="1600" dirty="0">
                <a:latin typeface="Calibri"/>
                <a:cs typeface="Calibri"/>
              </a:rPr>
              <a:t>t</a:t>
            </a:r>
            <a:r>
              <a:rPr sz="1600" spc="-9" dirty="0">
                <a:latin typeface="Calibri"/>
                <a:cs typeface="Calibri"/>
              </a:rPr>
              <a:t>r</a:t>
            </a:r>
            <a:r>
              <a:rPr sz="1600" dirty="0">
                <a:latin typeface="Calibri"/>
                <a:cs typeface="Calibri"/>
              </a:rPr>
              <a:t>e</a:t>
            </a:r>
            <a:r>
              <a:rPr sz="1600" spc="45" dirty="0">
                <a:latin typeface="Calibri"/>
                <a:cs typeface="Calibri"/>
              </a:rPr>
              <a:t> </a:t>
            </a:r>
            <a:r>
              <a:rPr sz="1600" spc="-4" dirty="0">
                <a:latin typeface="Calibri"/>
                <a:cs typeface="Calibri"/>
              </a:rPr>
              <a:t>e</a:t>
            </a:r>
            <a:r>
              <a:rPr sz="1600" dirty="0">
                <a:latin typeface="Calibri"/>
                <a:cs typeface="Calibri"/>
              </a:rPr>
              <a:t>l</a:t>
            </a:r>
            <a:r>
              <a:rPr sz="1600" spc="62" dirty="0">
                <a:latin typeface="Calibri"/>
                <a:cs typeface="Calibri"/>
              </a:rPr>
              <a:t> </a:t>
            </a:r>
            <a:r>
              <a:rPr sz="1600" spc="-4" dirty="0">
                <a:latin typeface="Calibri"/>
                <a:cs typeface="Calibri"/>
              </a:rPr>
              <a:t>m</a:t>
            </a:r>
            <a:r>
              <a:rPr sz="1600" spc="4" dirty="0">
                <a:latin typeface="Calibri"/>
                <a:cs typeface="Calibri"/>
              </a:rPr>
              <a:t>e</a:t>
            </a:r>
            <a:r>
              <a:rPr sz="1600" dirty="0">
                <a:latin typeface="Calibri"/>
                <a:cs typeface="Calibri"/>
              </a:rPr>
              <a:t>d</a:t>
            </a:r>
            <a:r>
              <a:rPr sz="1600" spc="4" dirty="0">
                <a:latin typeface="Calibri"/>
                <a:cs typeface="Calibri"/>
              </a:rPr>
              <a:t>i</a:t>
            </a:r>
            <a:r>
              <a:rPr sz="1600" dirty="0">
                <a:latin typeface="Calibri"/>
                <a:cs typeface="Calibri"/>
              </a:rPr>
              <a:t>o</a:t>
            </a:r>
            <a:r>
              <a:rPr sz="1600" spc="48" dirty="0">
                <a:latin typeface="Calibri"/>
                <a:cs typeface="Calibri"/>
              </a:rPr>
              <a:t> </a:t>
            </a:r>
            <a:r>
              <a:rPr sz="1600" dirty="0">
                <a:latin typeface="Calibri"/>
                <a:cs typeface="Calibri"/>
              </a:rPr>
              <a:t>ambie</a:t>
            </a:r>
            <a:r>
              <a:rPr sz="1600" spc="-9" dirty="0">
                <a:latin typeface="Calibri"/>
                <a:cs typeface="Calibri"/>
              </a:rPr>
              <a:t>nt</a:t>
            </a:r>
            <a:r>
              <a:rPr sz="1600" dirty="0">
                <a:latin typeface="Calibri"/>
                <a:cs typeface="Calibri"/>
              </a:rPr>
              <a:t>e</a:t>
            </a:r>
            <a:r>
              <a:rPr sz="1600" spc="3" dirty="0">
                <a:latin typeface="Calibri"/>
                <a:cs typeface="Calibri"/>
              </a:rPr>
              <a:t> </a:t>
            </a:r>
            <a:r>
              <a:rPr sz="1600" dirty="0">
                <a:latin typeface="Calibri"/>
                <a:cs typeface="Calibri"/>
              </a:rPr>
              <a:t>y</a:t>
            </a:r>
            <a:r>
              <a:rPr sz="1600" spc="52" dirty="0">
                <a:latin typeface="Calibri"/>
                <a:cs typeface="Calibri"/>
              </a:rPr>
              <a:t> </a:t>
            </a:r>
            <a:r>
              <a:rPr sz="1600" spc="4" dirty="0">
                <a:latin typeface="Calibri"/>
                <a:cs typeface="Calibri"/>
              </a:rPr>
              <a:t>l</a:t>
            </a:r>
            <a:r>
              <a:rPr sz="1600" dirty="0">
                <a:latin typeface="Calibri"/>
                <a:cs typeface="Calibri"/>
              </a:rPr>
              <a:t>a</a:t>
            </a:r>
            <a:r>
              <a:rPr sz="1600" spc="45" dirty="0">
                <a:latin typeface="Calibri"/>
                <a:cs typeface="Calibri"/>
              </a:rPr>
              <a:t> </a:t>
            </a:r>
            <a:r>
              <a:rPr sz="1600" dirty="0">
                <a:latin typeface="Calibri"/>
                <a:cs typeface="Calibri"/>
              </a:rPr>
              <a:t>sa</a:t>
            </a:r>
            <a:r>
              <a:rPr sz="1600" spc="4" dirty="0">
                <a:latin typeface="Calibri"/>
                <a:cs typeface="Calibri"/>
              </a:rPr>
              <a:t>l</a:t>
            </a:r>
            <a:r>
              <a:rPr sz="1600" dirty="0">
                <a:latin typeface="Calibri"/>
                <a:cs typeface="Calibri"/>
              </a:rPr>
              <a:t>ud</a:t>
            </a:r>
            <a:r>
              <a:rPr sz="1600" spc="22" dirty="0">
                <a:latin typeface="Calibri"/>
                <a:cs typeface="Calibri"/>
              </a:rPr>
              <a:t> </a:t>
            </a:r>
            <a:r>
              <a:rPr sz="1600" dirty="0">
                <a:latin typeface="Calibri"/>
                <a:cs typeface="Calibri"/>
              </a:rPr>
              <a:t>huma</a:t>
            </a:r>
            <a:r>
              <a:rPr sz="1600" spc="-14" dirty="0">
                <a:latin typeface="Calibri"/>
                <a:cs typeface="Calibri"/>
              </a:rPr>
              <a:t>n</a:t>
            </a:r>
            <a:r>
              <a:rPr sz="1600" dirty="0">
                <a:latin typeface="Calibri"/>
                <a:cs typeface="Calibri"/>
              </a:rPr>
              <a:t>a, son</a:t>
            </a:r>
            <a:r>
              <a:rPr sz="1600" spc="29" dirty="0">
                <a:latin typeface="Calibri"/>
                <a:cs typeface="Calibri"/>
              </a:rPr>
              <a:t> </a:t>
            </a:r>
            <a:r>
              <a:rPr sz="1600" dirty="0">
                <a:latin typeface="Calibri"/>
                <a:cs typeface="Calibri"/>
              </a:rPr>
              <a:t>a</a:t>
            </a:r>
            <a:r>
              <a:rPr sz="1600" spc="9" dirty="0">
                <a:latin typeface="Calibri"/>
                <a:cs typeface="Calibri"/>
              </a:rPr>
              <a:t>c</a:t>
            </a:r>
            <a:r>
              <a:rPr sz="1600" dirty="0">
                <a:latin typeface="Calibri"/>
                <a:cs typeface="Calibri"/>
              </a:rPr>
              <a:t>e</a:t>
            </a:r>
            <a:r>
              <a:rPr sz="1600" spc="-14" dirty="0">
                <a:latin typeface="Calibri"/>
                <a:cs typeface="Calibri"/>
              </a:rPr>
              <a:t>p</a:t>
            </a:r>
            <a:r>
              <a:rPr sz="1600" spc="-19" dirty="0">
                <a:latin typeface="Calibri"/>
                <a:cs typeface="Calibri"/>
              </a:rPr>
              <a:t>t</a:t>
            </a:r>
            <a:r>
              <a:rPr sz="1600" dirty="0">
                <a:latin typeface="Calibri"/>
                <a:cs typeface="Calibri"/>
              </a:rPr>
              <a:t>ad</a:t>
            </a:r>
            <a:r>
              <a:rPr sz="1600" spc="4" dirty="0">
                <a:latin typeface="Calibri"/>
                <a:cs typeface="Calibri"/>
              </a:rPr>
              <a:t>a</a:t>
            </a:r>
            <a:r>
              <a:rPr sz="1600" dirty="0">
                <a:latin typeface="Calibri"/>
                <a:cs typeface="Calibri"/>
              </a:rPr>
              <a:t>s</a:t>
            </a:r>
            <a:r>
              <a:rPr sz="1600" spc="1" dirty="0">
                <a:latin typeface="Calibri"/>
                <a:cs typeface="Calibri"/>
              </a:rPr>
              <a:t> </a:t>
            </a:r>
            <a:r>
              <a:rPr sz="1600" dirty="0">
                <a:latin typeface="Calibri"/>
                <a:cs typeface="Calibri"/>
              </a:rPr>
              <a:t>p</a:t>
            </a:r>
            <a:r>
              <a:rPr sz="1600" spc="9" dirty="0">
                <a:latin typeface="Calibri"/>
                <a:cs typeface="Calibri"/>
              </a:rPr>
              <a:t>e</a:t>
            </a:r>
            <a:r>
              <a:rPr sz="1600" spc="-14" dirty="0">
                <a:latin typeface="Calibri"/>
                <a:cs typeface="Calibri"/>
              </a:rPr>
              <a:t>r</a:t>
            </a:r>
            <a:r>
              <a:rPr sz="1600" dirty="0">
                <a:latin typeface="Calibri"/>
                <a:cs typeface="Calibri"/>
              </a:rPr>
              <a:t>o</a:t>
            </a:r>
            <a:r>
              <a:rPr sz="1600" spc="27" dirty="0">
                <a:latin typeface="Calibri"/>
                <a:cs typeface="Calibri"/>
              </a:rPr>
              <a:t> </a:t>
            </a:r>
            <a:r>
              <a:rPr sz="1600" spc="14" dirty="0">
                <a:latin typeface="Calibri"/>
                <a:cs typeface="Calibri"/>
              </a:rPr>
              <a:t>no </a:t>
            </a:r>
            <a:r>
              <a:rPr sz="1600" spc="-4" dirty="0">
                <a:latin typeface="Calibri"/>
                <a:cs typeface="Calibri"/>
              </a:rPr>
              <a:t>t</a:t>
            </a:r>
            <a:r>
              <a:rPr sz="1600" dirty="0">
                <a:latin typeface="Calibri"/>
                <a:cs typeface="Calibri"/>
              </a:rPr>
              <a:t>o</a:t>
            </a:r>
            <a:r>
              <a:rPr sz="1600" spc="-19" dirty="0">
                <a:latin typeface="Calibri"/>
                <a:cs typeface="Calibri"/>
              </a:rPr>
              <a:t>t</a:t>
            </a:r>
            <a:r>
              <a:rPr sz="1600" dirty="0">
                <a:latin typeface="Calibri"/>
                <a:cs typeface="Calibri"/>
              </a:rPr>
              <a:t>a</a:t>
            </a:r>
            <a:r>
              <a:rPr sz="1600" spc="4" dirty="0">
                <a:latin typeface="Calibri"/>
                <a:cs typeface="Calibri"/>
              </a:rPr>
              <a:t>l</a:t>
            </a:r>
            <a:r>
              <a:rPr sz="1600" dirty="0">
                <a:latin typeface="Calibri"/>
                <a:cs typeface="Calibri"/>
              </a:rPr>
              <a:t>m</a:t>
            </a:r>
            <a:r>
              <a:rPr sz="1600" spc="-4" dirty="0">
                <a:latin typeface="Calibri"/>
                <a:cs typeface="Calibri"/>
              </a:rPr>
              <a:t>e</a:t>
            </a:r>
            <a:r>
              <a:rPr sz="1600" spc="-9" dirty="0">
                <a:latin typeface="Calibri"/>
                <a:cs typeface="Calibri"/>
              </a:rPr>
              <a:t>n</a:t>
            </a:r>
            <a:r>
              <a:rPr sz="1600" spc="-4" dirty="0">
                <a:latin typeface="Calibri"/>
                <a:cs typeface="Calibri"/>
              </a:rPr>
              <a:t>t</a:t>
            </a:r>
            <a:r>
              <a:rPr sz="1600" dirty="0">
                <a:latin typeface="Calibri"/>
                <a:cs typeface="Calibri"/>
              </a:rPr>
              <a:t>e</a:t>
            </a:r>
            <a:r>
              <a:rPr sz="1600" spc="8" dirty="0">
                <a:latin typeface="Calibri"/>
                <a:cs typeface="Calibri"/>
              </a:rPr>
              <a:t> </a:t>
            </a:r>
            <a:r>
              <a:rPr sz="1600" dirty="0">
                <a:latin typeface="Calibri"/>
                <a:cs typeface="Calibri"/>
              </a:rPr>
              <a:t>e</a:t>
            </a:r>
            <a:r>
              <a:rPr sz="1600" spc="-14" dirty="0">
                <a:latin typeface="Calibri"/>
                <a:cs typeface="Calibri"/>
              </a:rPr>
              <a:t>n</a:t>
            </a:r>
            <a:r>
              <a:rPr sz="1600" spc="-4" dirty="0">
                <a:latin typeface="Calibri"/>
                <a:cs typeface="Calibri"/>
              </a:rPr>
              <a:t>t</a:t>
            </a:r>
            <a:r>
              <a:rPr sz="1600" spc="9" dirty="0">
                <a:latin typeface="Calibri"/>
                <a:cs typeface="Calibri"/>
              </a:rPr>
              <a:t>e</a:t>
            </a:r>
            <a:r>
              <a:rPr sz="1600" dirty="0">
                <a:latin typeface="Calibri"/>
                <a:cs typeface="Calibri"/>
              </a:rPr>
              <a:t>nd</a:t>
            </a:r>
            <a:r>
              <a:rPr sz="1600" spc="9" dirty="0">
                <a:latin typeface="Calibri"/>
                <a:cs typeface="Calibri"/>
              </a:rPr>
              <a:t>i</a:t>
            </a:r>
            <a:r>
              <a:rPr sz="1600" spc="-9" dirty="0">
                <a:latin typeface="Calibri"/>
                <a:cs typeface="Calibri"/>
              </a:rPr>
              <a:t>d</a:t>
            </a:r>
            <a:r>
              <a:rPr sz="1600" dirty="0">
                <a:latin typeface="Calibri"/>
                <a:cs typeface="Calibri"/>
              </a:rPr>
              <a:t>a</a:t>
            </a:r>
            <a:r>
              <a:rPr sz="1600" spc="4" dirty="0">
                <a:latin typeface="Calibri"/>
                <a:cs typeface="Calibri"/>
              </a:rPr>
              <a:t>s</a:t>
            </a:r>
            <a:r>
              <a:rPr sz="1600" dirty="0">
                <a:latin typeface="Calibri"/>
                <a:cs typeface="Calibri"/>
              </a:rPr>
              <a:t>.</a:t>
            </a:r>
            <a:r>
              <a:rPr sz="1600" spc="4" dirty="0">
                <a:latin typeface="Calibri"/>
                <a:cs typeface="Calibri"/>
              </a:rPr>
              <a:t> </a:t>
            </a:r>
            <a:r>
              <a:rPr sz="1600" dirty="0">
                <a:latin typeface="Calibri"/>
                <a:cs typeface="Calibri"/>
              </a:rPr>
              <a:t>Es</a:t>
            </a:r>
            <a:r>
              <a:rPr sz="1600" spc="56" dirty="0">
                <a:latin typeface="Calibri"/>
                <a:cs typeface="Calibri"/>
              </a:rPr>
              <a:t> </a:t>
            </a:r>
            <a:r>
              <a:rPr sz="1600" dirty="0">
                <a:latin typeface="Calibri"/>
                <a:cs typeface="Calibri"/>
              </a:rPr>
              <a:t>ne</a:t>
            </a:r>
            <a:r>
              <a:rPr sz="1600" spc="4" dirty="0">
                <a:latin typeface="Calibri"/>
                <a:cs typeface="Calibri"/>
              </a:rPr>
              <a:t>c</a:t>
            </a:r>
            <a:r>
              <a:rPr sz="1600" spc="9" dirty="0">
                <a:latin typeface="Calibri"/>
                <a:cs typeface="Calibri"/>
              </a:rPr>
              <a:t>e</a:t>
            </a:r>
            <a:r>
              <a:rPr sz="1600" dirty="0">
                <a:latin typeface="Calibri"/>
                <a:cs typeface="Calibri"/>
              </a:rPr>
              <a:t>sario</a:t>
            </a:r>
            <a:r>
              <a:rPr sz="1600" spc="27" dirty="0">
                <a:latin typeface="Calibri"/>
                <a:cs typeface="Calibri"/>
              </a:rPr>
              <a:t> </a:t>
            </a:r>
            <a:r>
              <a:rPr sz="1600" dirty="0">
                <a:latin typeface="Calibri"/>
                <a:cs typeface="Calibri"/>
              </a:rPr>
              <a:t>e</a:t>
            </a:r>
            <a:r>
              <a:rPr sz="1600" spc="-14" dirty="0">
                <a:latin typeface="Calibri"/>
                <a:cs typeface="Calibri"/>
              </a:rPr>
              <a:t>s</a:t>
            </a:r>
            <a:r>
              <a:rPr sz="1600" spc="4" dirty="0">
                <a:latin typeface="Calibri"/>
                <a:cs typeface="Calibri"/>
              </a:rPr>
              <a:t>t</a:t>
            </a:r>
            <a:r>
              <a:rPr sz="1600" dirty="0">
                <a:latin typeface="Calibri"/>
                <a:cs typeface="Calibri"/>
              </a:rPr>
              <a:t>udiarlas </a:t>
            </a:r>
            <a:r>
              <a:rPr sz="1600" spc="-4" dirty="0">
                <a:latin typeface="Calibri"/>
                <a:cs typeface="Calibri"/>
              </a:rPr>
              <a:t>e</a:t>
            </a:r>
            <a:r>
              <a:rPr sz="1600" dirty="0">
                <a:latin typeface="Calibri"/>
                <a:cs typeface="Calibri"/>
              </a:rPr>
              <a:t>n</a:t>
            </a:r>
            <a:r>
              <a:rPr sz="1600" spc="69" dirty="0">
                <a:latin typeface="Calibri"/>
                <a:cs typeface="Calibri"/>
              </a:rPr>
              <a:t> </a:t>
            </a:r>
            <a:r>
              <a:rPr sz="1600" spc="-4" dirty="0">
                <a:latin typeface="Calibri"/>
                <a:cs typeface="Calibri"/>
              </a:rPr>
              <a:t>t</a:t>
            </a:r>
            <a:r>
              <a:rPr sz="1600" dirty="0">
                <a:latin typeface="Calibri"/>
                <a:cs typeface="Calibri"/>
              </a:rPr>
              <a:t>érm</a:t>
            </a:r>
            <a:r>
              <a:rPr sz="1600" spc="4" dirty="0">
                <a:latin typeface="Calibri"/>
                <a:cs typeface="Calibri"/>
              </a:rPr>
              <a:t>i</a:t>
            </a:r>
            <a:r>
              <a:rPr sz="1600" dirty="0">
                <a:latin typeface="Calibri"/>
                <a:cs typeface="Calibri"/>
              </a:rPr>
              <a:t>nos</a:t>
            </a:r>
            <a:r>
              <a:rPr sz="1600" spc="27" dirty="0">
                <a:latin typeface="Calibri"/>
                <a:cs typeface="Calibri"/>
              </a:rPr>
              <a:t> </a:t>
            </a:r>
            <a:r>
              <a:rPr sz="1600" dirty="0">
                <a:latin typeface="Calibri"/>
                <a:cs typeface="Calibri"/>
              </a:rPr>
              <a:t>de</a:t>
            </a:r>
            <a:r>
              <a:rPr sz="1600" spc="49" dirty="0">
                <a:latin typeface="Calibri"/>
                <a:cs typeface="Calibri"/>
              </a:rPr>
              <a:t> </a:t>
            </a:r>
            <a:r>
              <a:rPr sz="1600" spc="4" dirty="0">
                <a:latin typeface="Calibri"/>
                <a:cs typeface="Calibri"/>
              </a:rPr>
              <a:t>l</a:t>
            </a:r>
            <a:r>
              <a:rPr sz="1600" dirty="0">
                <a:latin typeface="Calibri"/>
                <a:cs typeface="Calibri"/>
              </a:rPr>
              <a:t>os</a:t>
            </a:r>
            <a:r>
              <a:rPr sz="1600" spc="62" dirty="0">
                <a:latin typeface="Calibri"/>
                <a:cs typeface="Calibri"/>
              </a:rPr>
              <a:t> </a:t>
            </a:r>
            <a:r>
              <a:rPr sz="1600" b="1" dirty="0">
                <a:solidFill>
                  <a:srgbClr val="FF0000"/>
                </a:solidFill>
                <a:latin typeface="Calibri"/>
                <a:cs typeface="Calibri"/>
              </a:rPr>
              <a:t>mec</a:t>
            </a:r>
            <a:r>
              <a:rPr sz="1600" b="1" spc="14" dirty="0">
                <a:solidFill>
                  <a:srgbClr val="FF0000"/>
                </a:solidFill>
                <a:latin typeface="Calibri"/>
                <a:cs typeface="Calibri"/>
              </a:rPr>
              <a:t>a</a:t>
            </a:r>
            <a:r>
              <a:rPr sz="1600" b="1" dirty="0">
                <a:solidFill>
                  <a:srgbClr val="FF0000"/>
                </a:solidFill>
                <a:latin typeface="Calibri"/>
                <a:cs typeface="Calibri"/>
              </a:rPr>
              <a:t>nism</a:t>
            </a:r>
            <a:r>
              <a:rPr sz="1600" b="1" spc="9" dirty="0">
                <a:solidFill>
                  <a:srgbClr val="FF0000"/>
                </a:solidFill>
                <a:latin typeface="Calibri"/>
                <a:cs typeface="Calibri"/>
              </a:rPr>
              <a:t>o</a:t>
            </a:r>
            <a:r>
              <a:rPr sz="1600" b="1" dirty="0">
                <a:solidFill>
                  <a:srgbClr val="FF0000"/>
                </a:solidFill>
                <a:latin typeface="Calibri"/>
                <a:cs typeface="Calibri"/>
              </a:rPr>
              <a:t>s </a:t>
            </a:r>
            <a:r>
              <a:rPr sz="1600" b="1" spc="-4" dirty="0">
                <a:solidFill>
                  <a:srgbClr val="FF0000"/>
                </a:solidFill>
                <a:latin typeface="Calibri"/>
                <a:cs typeface="Calibri"/>
              </a:rPr>
              <a:t>b</a:t>
            </a:r>
            <a:r>
              <a:rPr sz="1600" b="1" dirty="0">
                <a:solidFill>
                  <a:srgbClr val="FF0000"/>
                </a:solidFill>
                <a:latin typeface="Calibri"/>
                <a:cs typeface="Calibri"/>
              </a:rPr>
              <a:t>i</a:t>
            </a:r>
            <a:r>
              <a:rPr sz="1600" b="1" spc="9" dirty="0">
                <a:solidFill>
                  <a:srgbClr val="FF0000"/>
                </a:solidFill>
                <a:latin typeface="Calibri"/>
                <a:cs typeface="Calibri"/>
              </a:rPr>
              <a:t>o</a:t>
            </a:r>
            <a:r>
              <a:rPr sz="1600" b="1" spc="-14" dirty="0">
                <a:solidFill>
                  <a:srgbClr val="FF0000"/>
                </a:solidFill>
                <a:latin typeface="Calibri"/>
                <a:cs typeface="Calibri"/>
              </a:rPr>
              <a:t>g</a:t>
            </a:r>
            <a:r>
              <a:rPr sz="1600" b="1" dirty="0">
                <a:solidFill>
                  <a:srgbClr val="FF0000"/>
                </a:solidFill>
                <a:latin typeface="Calibri"/>
                <a:cs typeface="Calibri"/>
              </a:rPr>
              <a:t>e</a:t>
            </a:r>
            <a:r>
              <a:rPr sz="1600" b="1" spc="4" dirty="0">
                <a:solidFill>
                  <a:srgbClr val="FF0000"/>
                </a:solidFill>
                <a:latin typeface="Calibri"/>
                <a:cs typeface="Calibri"/>
              </a:rPr>
              <a:t>o</a:t>
            </a:r>
            <a:r>
              <a:rPr sz="1600" b="1" spc="-4" dirty="0">
                <a:solidFill>
                  <a:srgbClr val="FF0000"/>
                </a:solidFill>
                <a:latin typeface="Calibri"/>
                <a:cs typeface="Calibri"/>
              </a:rPr>
              <a:t>qu</a:t>
            </a:r>
            <a:r>
              <a:rPr sz="1600" b="1" dirty="0">
                <a:solidFill>
                  <a:srgbClr val="FF0000"/>
                </a:solidFill>
                <a:latin typeface="Calibri"/>
                <a:cs typeface="Calibri"/>
              </a:rPr>
              <a:t>ím</a:t>
            </a:r>
            <a:r>
              <a:rPr sz="1600" b="1" spc="4" dirty="0">
                <a:solidFill>
                  <a:srgbClr val="FF0000"/>
                </a:solidFill>
                <a:latin typeface="Calibri"/>
                <a:cs typeface="Calibri"/>
              </a:rPr>
              <a:t>i</a:t>
            </a:r>
            <a:r>
              <a:rPr sz="1600" b="1" spc="-4" dirty="0">
                <a:solidFill>
                  <a:srgbClr val="FF0000"/>
                </a:solidFill>
                <a:latin typeface="Calibri"/>
                <a:cs typeface="Calibri"/>
              </a:rPr>
              <a:t>c</a:t>
            </a:r>
            <a:r>
              <a:rPr sz="1600" b="1" spc="4" dirty="0">
                <a:solidFill>
                  <a:srgbClr val="FF0000"/>
                </a:solidFill>
                <a:latin typeface="Calibri"/>
                <a:cs typeface="Calibri"/>
              </a:rPr>
              <a:t>o</a:t>
            </a:r>
            <a:r>
              <a:rPr sz="1600" b="1" dirty="0">
                <a:solidFill>
                  <a:srgbClr val="FF0000"/>
                </a:solidFill>
                <a:latin typeface="Calibri"/>
                <a:cs typeface="Calibri"/>
              </a:rPr>
              <a:t>s</a:t>
            </a:r>
            <a:r>
              <a:rPr sz="1600" b="1" spc="-84" dirty="0">
                <a:solidFill>
                  <a:srgbClr val="FF0000"/>
                </a:solidFill>
                <a:latin typeface="Calibri"/>
                <a:cs typeface="Calibri"/>
              </a:rPr>
              <a:t> </a:t>
            </a:r>
            <a:r>
              <a:rPr sz="1600" b="1" spc="-4" dirty="0">
                <a:solidFill>
                  <a:srgbClr val="FF0000"/>
                </a:solidFill>
                <a:latin typeface="Calibri"/>
                <a:cs typeface="Calibri"/>
              </a:rPr>
              <a:t>qu</a:t>
            </a:r>
            <a:r>
              <a:rPr sz="1600" b="1" dirty="0">
                <a:solidFill>
                  <a:srgbClr val="FF0000"/>
                </a:solidFill>
                <a:latin typeface="Calibri"/>
                <a:cs typeface="Calibri"/>
              </a:rPr>
              <a:t>e </a:t>
            </a:r>
            <a:r>
              <a:rPr sz="1600" b="1" spc="-4" dirty="0">
                <a:solidFill>
                  <a:srgbClr val="FF0000"/>
                </a:solidFill>
                <a:latin typeface="Calibri"/>
                <a:cs typeface="Calibri"/>
              </a:rPr>
              <a:t>a</a:t>
            </a:r>
            <a:r>
              <a:rPr sz="1600" b="1" spc="-25" dirty="0">
                <a:solidFill>
                  <a:srgbClr val="FF0000"/>
                </a:solidFill>
                <a:latin typeface="Calibri"/>
                <a:cs typeface="Calibri"/>
              </a:rPr>
              <a:t>f</a:t>
            </a:r>
            <a:r>
              <a:rPr sz="1600" b="1" dirty="0">
                <a:solidFill>
                  <a:srgbClr val="FF0000"/>
                </a:solidFill>
                <a:latin typeface="Calibri"/>
                <a:cs typeface="Calibri"/>
              </a:rPr>
              <a:t>e</a:t>
            </a:r>
            <a:r>
              <a:rPr sz="1600" b="1" spc="4" dirty="0">
                <a:solidFill>
                  <a:srgbClr val="FF0000"/>
                </a:solidFill>
                <a:latin typeface="Calibri"/>
                <a:cs typeface="Calibri"/>
              </a:rPr>
              <a:t>c</a:t>
            </a:r>
            <a:r>
              <a:rPr sz="1600" b="1" spc="-14" dirty="0">
                <a:solidFill>
                  <a:srgbClr val="FF0000"/>
                </a:solidFill>
                <a:latin typeface="Calibri"/>
                <a:cs typeface="Calibri"/>
              </a:rPr>
              <a:t>t</a:t>
            </a:r>
            <a:r>
              <a:rPr sz="1600" b="1" dirty="0">
                <a:solidFill>
                  <a:srgbClr val="FF0000"/>
                </a:solidFill>
                <a:latin typeface="Calibri"/>
                <a:cs typeface="Calibri"/>
              </a:rPr>
              <a:t>an</a:t>
            </a:r>
            <a:r>
              <a:rPr sz="1600" b="1" spc="-49" dirty="0">
                <a:solidFill>
                  <a:srgbClr val="FF0000"/>
                </a:solidFill>
                <a:latin typeface="Calibri"/>
                <a:cs typeface="Calibri"/>
              </a:rPr>
              <a:t> </a:t>
            </a:r>
            <a:r>
              <a:rPr sz="1600" b="1" dirty="0">
                <a:solidFill>
                  <a:srgbClr val="FF0000"/>
                </a:solidFill>
                <a:latin typeface="Calibri"/>
                <a:cs typeface="Calibri"/>
              </a:rPr>
              <a:t>a</a:t>
            </a:r>
            <a:r>
              <a:rPr sz="1600" b="1" spc="-7" dirty="0">
                <a:solidFill>
                  <a:srgbClr val="FF0000"/>
                </a:solidFill>
                <a:latin typeface="Calibri"/>
                <a:cs typeface="Calibri"/>
              </a:rPr>
              <a:t> </a:t>
            </a:r>
            <a:r>
              <a:rPr sz="1600" b="1" spc="4" dirty="0">
                <a:solidFill>
                  <a:srgbClr val="FF0000"/>
                </a:solidFill>
                <a:latin typeface="Calibri"/>
                <a:cs typeface="Calibri"/>
              </a:rPr>
              <a:t>l</a:t>
            </a:r>
            <a:r>
              <a:rPr sz="1600" b="1" dirty="0">
                <a:solidFill>
                  <a:srgbClr val="FF0000"/>
                </a:solidFill>
                <a:latin typeface="Calibri"/>
                <a:cs typeface="Calibri"/>
              </a:rPr>
              <a:t>a</a:t>
            </a:r>
            <a:r>
              <a:rPr sz="1600" b="1" spc="-21" dirty="0">
                <a:solidFill>
                  <a:srgbClr val="FF0000"/>
                </a:solidFill>
                <a:latin typeface="Calibri"/>
                <a:cs typeface="Calibri"/>
              </a:rPr>
              <a:t> </a:t>
            </a:r>
            <a:r>
              <a:rPr sz="1600" b="1" dirty="0">
                <a:solidFill>
                  <a:srgbClr val="FF0000"/>
                </a:solidFill>
                <a:latin typeface="Calibri"/>
                <a:cs typeface="Calibri"/>
              </a:rPr>
              <a:t>sa</a:t>
            </a:r>
            <a:r>
              <a:rPr sz="1600" b="1" spc="4" dirty="0">
                <a:solidFill>
                  <a:srgbClr val="FF0000"/>
                </a:solidFill>
                <a:latin typeface="Calibri"/>
                <a:cs typeface="Calibri"/>
              </a:rPr>
              <a:t>l</a:t>
            </a:r>
            <a:r>
              <a:rPr sz="1600" b="1" spc="-4" dirty="0">
                <a:solidFill>
                  <a:srgbClr val="FF0000"/>
                </a:solidFill>
                <a:latin typeface="Calibri"/>
                <a:cs typeface="Calibri"/>
              </a:rPr>
              <a:t>u</a:t>
            </a:r>
            <a:r>
              <a:rPr sz="1600" b="1" dirty="0">
                <a:solidFill>
                  <a:srgbClr val="FF0000"/>
                </a:solidFill>
                <a:latin typeface="Calibri"/>
                <a:cs typeface="Calibri"/>
              </a:rPr>
              <a:t>d.</a:t>
            </a:r>
            <a:endParaRPr sz="1600">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bject 25"/>
          <p:cNvSpPr/>
          <p:nvPr/>
        </p:nvSpPr>
        <p:spPr>
          <a:xfrm>
            <a:off x="1924812" y="954025"/>
            <a:ext cx="8231124" cy="678179"/>
          </a:xfrm>
          <a:prstGeom prst="rect">
            <a:avLst/>
          </a:prstGeom>
          <a:blipFill>
            <a:blip r:embed="rId2" cstate="print"/>
            <a:stretch>
              <a:fillRect/>
            </a:stretch>
          </a:blipFill>
        </p:spPr>
        <p:txBody>
          <a:bodyPr wrap="square" lIns="0" tIns="0" rIns="0" bIns="0" rtlCol="0">
            <a:noAutofit/>
          </a:bodyPr>
          <a:lstStyle/>
          <a:p>
            <a:endParaRPr/>
          </a:p>
        </p:txBody>
      </p:sp>
      <p:sp>
        <p:nvSpPr>
          <p:cNvPr id="26" name="object 26"/>
          <p:cNvSpPr/>
          <p:nvPr/>
        </p:nvSpPr>
        <p:spPr>
          <a:xfrm>
            <a:off x="1898904" y="943357"/>
            <a:ext cx="8282940" cy="755903"/>
          </a:xfrm>
          <a:prstGeom prst="rect">
            <a:avLst/>
          </a:prstGeom>
          <a:blipFill>
            <a:blip r:embed="rId3" cstate="print"/>
            <a:stretch>
              <a:fillRect/>
            </a:stretch>
          </a:blipFill>
        </p:spPr>
        <p:txBody>
          <a:bodyPr wrap="square" lIns="0" tIns="0" rIns="0" bIns="0" rtlCol="0">
            <a:noAutofit/>
          </a:bodyPr>
          <a:lstStyle/>
          <a:p>
            <a:endParaRPr/>
          </a:p>
        </p:txBody>
      </p:sp>
      <p:sp>
        <p:nvSpPr>
          <p:cNvPr id="27" name="object 27"/>
          <p:cNvSpPr/>
          <p:nvPr/>
        </p:nvSpPr>
        <p:spPr>
          <a:xfrm>
            <a:off x="1972057" y="981457"/>
            <a:ext cx="8136635" cy="583691"/>
          </a:xfrm>
          <a:prstGeom prst="rect">
            <a:avLst/>
          </a:prstGeom>
          <a:blipFill>
            <a:blip r:embed="rId4" cstate="print"/>
            <a:stretch>
              <a:fillRect/>
            </a:stretch>
          </a:blipFill>
        </p:spPr>
        <p:txBody>
          <a:bodyPr wrap="square" lIns="0" tIns="0" rIns="0" bIns="0" rtlCol="0">
            <a:noAutofit/>
          </a:bodyPr>
          <a:lstStyle/>
          <a:p>
            <a:endParaRPr/>
          </a:p>
        </p:txBody>
      </p:sp>
      <p:sp>
        <p:nvSpPr>
          <p:cNvPr id="28" name="object 28"/>
          <p:cNvSpPr/>
          <p:nvPr/>
        </p:nvSpPr>
        <p:spPr>
          <a:xfrm>
            <a:off x="1972057" y="981457"/>
            <a:ext cx="8136635" cy="583691"/>
          </a:xfrm>
          <a:custGeom>
            <a:avLst/>
            <a:gdLst/>
            <a:ahLst/>
            <a:cxnLst/>
            <a:rect l="l" t="t" r="r" b="b"/>
            <a:pathLst>
              <a:path w="8136635" h="583691">
                <a:moveTo>
                  <a:pt x="0" y="583691"/>
                </a:moveTo>
                <a:lnTo>
                  <a:pt x="8136635" y="583691"/>
                </a:lnTo>
                <a:lnTo>
                  <a:pt x="8136635" y="0"/>
                </a:lnTo>
                <a:lnTo>
                  <a:pt x="0" y="0"/>
                </a:lnTo>
                <a:lnTo>
                  <a:pt x="0" y="583691"/>
                </a:lnTo>
                <a:close/>
              </a:path>
            </a:pathLst>
          </a:custGeom>
          <a:ln w="9144">
            <a:solidFill>
              <a:srgbClr val="497DBA"/>
            </a:solidFill>
          </a:ln>
        </p:spPr>
        <p:txBody>
          <a:bodyPr wrap="square" lIns="0" tIns="0" rIns="0" bIns="0" rtlCol="0">
            <a:noAutofit/>
          </a:bodyPr>
          <a:lstStyle/>
          <a:p>
            <a:endParaRPr/>
          </a:p>
        </p:txBody>
      </p:sp>
      <p:sp>
        <p:nvSpPr>
          <p:cNvPr id="29" name="object 29"/>
          <p:cNvSpPr/>
          <p:nvPr/>
        </p:nvSpPr>
        <p:spPr>
          <a:xfrm>
            <a:off x="2048256" y="4782312"/>
            <a:ext cx="2109216" cy="1584960"/>
          </a:xfrm>
          <a:prstGeom prst="rect">
            <a:avLst/>
          </a:prstGeom>
          <a:blipFill>
            <a:blip r:embed="rId5" cstate="print"/>
            <a:stretch>
              <a:fillRect/>
            </a:stretch>
          </a:blipFill>
        </p:spPr>
        <p:txBody>
          <a:bodyPr wrap="square" lIns="0" tIns="0" rIns="0" bIns="0" rtlCol="0">
            <a:noAutofit/>
          </a:bodyPr>
          <a:lstStyle/>
          <a:p>
            <a:endParaRPr/>
          </a:p>
        </p:txBody>
      </p:sp>
      <p:sp>
        <p:nvSpPr>
          <p:cNvPr id="30" name="object 30"/>
          <p:cNvSpPr/>
          <p:nvPr/>
        </p:nvSpPr>
        <p:spPr>
          <a:xfrm>
            <a:off x="5451348" y="5591556"/>
            <a:ext cx="938784" cy="809244"/>
          </a:xfrm>
          <a:prstGeom prst="rect">
            <a:avLst/>
          </a:prstGeom>
          <a:blipFill>
            <a:blip r:embed="rId6" cstate="print"/>
            <a:stretch>
              <a:fillRect/>
            </a:stretch>
          </a:blipFill>
        </p:spPr>
        <p:txBody>
          <a:bodyPr wrap="square" lIns="0" tIns="0" rIns="0" bIns="0" rtlCol="0">
            <a:noAutofit/>
          </a:bodyPr>
          <a:lstStyle/>
          <a:p>
            <a:endParaRPr/>
          </a:p>
        </p:txBody>
      </p:sp>
      <p:sp>
        <p:nvSpPr>
          <p:cNvPr id="31" name="object 31"/>
          <p:cNvSpPr/>
          <p:nvPr/>
        </p:nvSpPr>
        <p:spPr>
          <a:xfrm>
            <a:off x="1959864" y="1822703"/>
            <a:ext cx="2287524" cy="1246632"/>
          </a:xfrm>
          <a:prstGeom prst="rect">
            <a:avLst/>
          </a:prstGeom>
          <a:blipFill>
            <a:blip r:embed="rId7" cstate="print"/>
            <a:stretch>
              <a:fillRect/>
            </a:stretch>
          </a:blipFill>
        </p:spPr>
        <p:txBody>
          <a:bodyPr wrap="square" lIns="0" tIns="0" rIns="0" bIns="0" rtlCol="0">
            <a:noAutofit/>
          </a:bodyPr>
          <a:lstStyle/>
          <a:p>
            <a:endParaRPr/>
          </a:p>
        </p:txBody>
      </p:sp>
      <p:sp>
        <p:nvSpPr>
          <p:cNvPr id="32" name="object 32"/>
          <p:cNvSpPr/>
          <p:nvPr/>
        </p:nvSpPr>
        <p:spPr>
          <a:xfrm>
            <a:off x="1959864" y="3336036"/>
            <a:ext cx="2316480" cy="1245108"/>
          </a:xfrm>
          <a:prstGeom prst="rect">
            <a:avLst/>
          </a:prstGeom>
          <a:blipFill>
            <a:blip r:embed="rId8" cstate="print"/>
            <a:stretch>
              <a:fillRect/>
            </a:stretch>
          </a:blipFill>
        </p:spPr>
        <p:txBody>
          <a:bodyPr wrap="square" lIns="0" tIns="0" rIns="0" bIns="0" rtlCol="0">
            <a:noAutofit/>
          </a:bodyPr>
          <a:lstStyle/>
          <a:p>
            <a:endParaRPr/>
          </a:p>
        </p:txBody>
      </p:sp>
      <p:sp>
        <p:nvSpPr>
          <p:cNvPr id="33" name="object 33"/>
          <p:cNvSpPr/>
          <p:nvPr/>
        </p:nvSpPr>
        <p:spPr>
          <a:xfrm>
            <a:off x="2901697" y="2915411"/>
            <a:ext cx="286511" cy="505968"/>
          </a:xfrm>
          <a:prstGeom prst="rect">
            <a:avLst/>
          </a:prstGeom>
          <a:blipFill>
            <a:blip r:embed="rId9" cstate="print"/>
            <a:stretch>
              <a:fillRect/>
            </a:stretch>
          </a:blipFill>
        </p:spPr>
        <p:txBody>
          <a:bodyPr wrap="square" lIns="0" tIns="0" rIns="0" bIns="0" rtlCol="0">
            <a:noAutofit/>
          </a:bodyPr>
          <a:lstStyle/>
          <a:p>
            <a:endParaRPr/>
          </a:p>
        </p:txBody>
      </p:sp>
      <p:sp>
        <p:nvSpPr>
          <p:cNvPr id="34" name="object 34"/>
          <p:cNvSpPr/>
          <p:nvPr/>
        </p:nvSpPr>
        <p:spPr>
          <a:xfrm>
            <a:off x="4712209" y="1735836"/>
            <a:ext cx="2592323" cy="1734312"/>
          </a:xfrm>
          <a:prstGeom prst="rect">
            <a:avLst/>
          </a:prstGeom>
          <a:blipFill>
            <a:blip r:embed="rId10" cstate="print"/>
            <a:stretch>
              <a:fillRect/>
            </a:stretch>
          </a:blipFill>
        </p:spPr>
        <p:txBody>
          <a:bodyPr wrap="square" lIns="0" tIns="0" rIns="0" bIns="0" rtlCol="0">
            <a:noAutofit/>
          </a:bodyPr>
          <a:lstStyle/>
          <a:p>
            <a:endParaRPr/>
          </a:p>
        </p:txBody>
      </p:sp>
      <p:sp>
        <p:nvSpPr>
          <p:cNvPr id="35" name="object 35"/>
          <p:cNvSpPr/>
          <p:nvPr/>
        </p:nvSpPr>
        <p:spPr>
          <a:xfrm>
            <a:off x="4696969" y="3589021"/>
            <a:ext cx="2531363" cy="758951"/>
          </a:xfrm>
          <a:prstGeom prst="rect">
            <a:avLst/>
          </a:prstGeom>
          <a:blipFill>
            <a:blip r:embed="rId11" cstate="print"/>
            <a:stretch>
              <a:fillRect/>
            </a:stretch>
          </a:blipFill>
        </p:spPr>
        <p:txBody>
          <a:bodyPr wrap="square" lIns="0" tIns="0" rIns="0" bIns="0" rtlCol="0">
            <a:noAutofit/>
          </a:bodyPr>
          <a:lstStyle/>
          <a:p>
            <a:endParaRPr/>
          </a:p>
        </p:txBody>
      </p:sp>
      <p:sp>
        <p:nvSpPr>
          <p:cNvPr id="36" name="object 36"/>
          <p:cNvSpPr/>
          <p:nvPr/>
        </p:nvSpPr>
        <p:spPr>
          <a:xfrm>
            <a:off x="4686300" y="4425696"/>
            <a:ext cx="2531364" cy="1245108"/>
          </a:xfrm>
          <a:prstGeom prst="rect">
            <a:avLst/>
          </a:prstGeom>
          <a:blipFill>
            <a:blip r:embed="rId12" cstate="print"/>
            <a:stretch>
              <a:fillRect/>
            </a:stretch>
          </a:blipFill>
        </p:spPr>
        <p:txBody>
          <a:bodyPr wrap="square" lIns="0" tIns="0" rIns="0" bIns="0" rtlCol="0">
            <a:noAutofit/>
          </a:bodyPr>
          <a:lstStyle/>
          <a:p>
            <a:endParaRPr/>
          </a:p>
        </p:txBody>
      </p:sp>
      <p:sp>
        <p:nvSpPr>
          <p:cNvPr id="37" name="object 37"/>
          <p:cNvSpPr/>
          <p:nvPr/>
        </p:nvSpPr>
        <p:spPr>
          <a:xfrm>
            <a:off x="5811012" y="3332988"/>
            <a:ext cx="249936" cy="345948"/>
          </a:xfrm>
          <a:prstGeom prst="rect">
            <a:avLst/>
          </a:prstGeom>
          <a:blipFill>
            <a:blip r:embed="rId13" cstate="print"/>
            <a:stretch>
              <a:fillRect/>
            </a:stretch>
          </a:blipFill>
        </p:spPr>
        <p:txBody>
          <a:bodyPr wrap="square" lIns="0" tIns="0" rIns="0" bIns="0" rtlCol="0">
            <a:noAutofit/>
          </a:bodyPr>
          <a:lstStyle/>
          <a:p>
            <a:endParaRPr/>
          </a:p>
        </p:txBody>
      </p:sp>
      <p:sp>
        <p:nvSpPr>
          <p:cNvPr id="38" name="object 38"/>
          <p:cNvSpPr/>
          <p:nvPr/>
        </p:nvSpPr>
        <p:spPr>
          <a:xfrm>
            <a:off x="5815585" y="4183380"/>
            <a:ext cx="245363" cy="332231"/>
          </a:xfrm>
          <a:prstGeom prst="rect">
            <a:avLst/>
          </a:prstGeom>
          <a:blipFill>
            <a:blip r:embed="rId14" cstate="print"/>
            <a:stretch>
              <a:fillRect/>
            </a:stretch>
          </a:blipFill>
        </p:spPr>
        <p:txBody>
          <a:bodyPr wrap="square" lIns="0" tIns="0" rIns="0" bIns="0" rtlCol="0">
            <a:noAutofit/>
          </a:bodyPr>
          <a:lstStyle/>
          <a:p>
            <a:endParaRPr/>
          </a:p>
        </p:txBody>
      </p:sp>
      <p:sp>
        <p:nvSpPr>
          <p:cNvPr id="39" name="object 39"/>
          <p:cNvSpPr/>
          <p:nvPr/>
        </p:nvSpPr>
        <p:spPr>
          <a:xfrm>
            <a:off x="7706868" y="1746505"/>
            <a:ext cx="2505456" cy="1002791"/>
          </a:xfrm>
          <a:prstGeom prst="rect">
            <a:avLst/>
          </a:prstGeom>
          <a:blipFill>
            <a:blip r:embed="rId15" cstate="print"/>
            <a:stretch>
              <a:fillRect/>
            </a:stretch>
          </a:blipFill>
        </p:spPr>
        <p:txBody>
          <a:bodyPr wrap="square" lIns="0" tIns="0" rIns="0" bIns="0" rtlCol="0">
            <a:noAutofit/>
          </a:bodyPr>
          <a:lstStyle/>
          <a:p>
            <a:endParaRPr/>
          </a:p>
        </p:txBody>
      </p:sp>
      <p:sp>
        <p:nvSpPr>
          <p:cNvPr id="40" name="object 40"/>
          <p:cNvSpPr/>
          <p:nvPr/>
        </p:nvSpPr>
        <p:spPr>
          <a:xfrm>
            <a:off x="8372856" y="2846832"/>
            <a:ext cx="1072896" cy="515112"/>
          </a:xfrm>
          <a:prstGeom prst="rect">
            <a:avLst/>
          </a:prstGeom>
          <a:blipFill>
            <a:blip r:embed="rId16" cstate="print"/>
            <a:stretch>
              <a:fillRect/>
            </a:stretch>
          </a:blipFill>
        </p:spPr>
        <p:txBody>
          <a:bodyPr wrap="square" lIns="0" tIns="0" rIns="0" bIns="0" rtlCol="0">
            <a:noAutofit/>
          </a:bodyPr>
          <a:lstStyle/>
          <a:p>
            <a:endParaRPr/>
          </a:p>
        </p:txBody>
      </p:sp>
      <p:sp>
        <p:nvSpPr>
          <p:cNvPr id="41" name="object 41"/>
          <p:cNvSpPr/>
          <p:nvPr/>
        </p:nvSpPr>
        <p:spPr>
          <a:xfrm>
            <a:off x="8261605" y="3477769"/>
            <a:ext cx="1315211" cy="513587"/>
          </a:xfrm>
          <a:prstGeom prst="rect">
            <a:avLst/>
          </a:prstGeom>
          <a:blipFill>
            <a:blip r:embed="rId17" cstate="print"/>
            <a:stretch>
              <a:fillRect/>
            </a:stretch>
          </a:blipFill>
        </p:spPr>
        <p:txBody>
          <a:bodyPr wrap="square" lIns="0" tIns="0" rIns="0" bIns="0" rtlCol="0">
            <a:noAutofit/>
          </a:bodyPr>
          <a:lstStyle/>
          <a:p>
            <a:endParaRPr/>
          </a:p>
        </p:txBody>
      </p:sp>
      <p:sp>
        <p:nvSpPr>
          <p:cNvPr id="42" name="object 42"/>
          <p:cNvSpPr/>
          <p:nvPr/>
        </p:nvSpPr>
        <p:spPr>
          <a:xfrm>
            <a:off x="7761732" y="4113276"/>
            <a:ext cx="2375916" cy="513588"/>
          </a:xfrm>
          <a:prstGeom prst="rect">
            <a:avLst/>
          </a:prstGeom>
          <a:blipFill>
            <a:blip r:embed="rId18" cstate="print"/>
            <a:stretch>
              <a:fillRect/>
            </a:stretch>
          </a:blipFill>
        </p:spPr>
        <p:txBody>
          <a:bodyPr wrap="square" lIns="0" tIns="0" rIns="0" bIns="0" rtlCol="0">
            <a:noAutofit/>
          </a:bodyPr>
          <a:lstStyle/>
          <a:p>
            <a:endParaRPr/>
          </a:p>
        </p:txBody>
      </p:sp>
      <p:sp>
        <p:nvSpPr>
          <p:cNvPr id="43" name="object 43"/>
          <p:cNvSpPr/>
          <p:nvPr/>
        </p:nvSpPr>
        <p:spPr>
          <a:xfrm>
            <a:off x="7926324" y="4715256"/>
            <a:ext cx="2031492" cy="758952"/>
          </a:xfrm>
          <a:prstGeom prst="rect">
            <a:avLst/>
          </a:prstGeom>
          <a:blipFill>
            <a:blip r:embed="rId19" cstate="print"/>
            <a:stretch>
              <a:fillRect/>
            </a:stretch>
          </a:blipFill>
        </p:spPr>
        <p:txBody>
          <a:bodyPr wrap="square" lIns="0" tIns="0" rIns="0" bIns="0" rtlCol="0">
            <a:noAutofit/>
          </a:bodyPr>
          <a:lstStyle/>
          <a:p>
            <a:endParaRPr/>
          </a:p>
        </p:txBody>
      </p:sp>
      <p:sp>
        <p:nvSpPr>
          <p:cNvPr id="44" name="object 44"/>
          <p:cNvSpPr/>
          <p:nvPr/>
        </p:nvSpPr>
        <p:spPr>
          <a:xfrm>
            <a:off x="7648956" y="5553456"/>
            <a:ext cx="2595372" cy="757428"/>
          </a:xfrm>
          <a:prstGeom prst="rect">
            <a:avLst/>
          </a:prstGeom>
          <a:blipFill>
            <a:blip r:embed="rId20" cstate="print"/>
            <a:stretch>
              <a:fillRect/>
            </a:stretch>
          </a:blipFill>
        </p:spPr>
        <p:txBody>
          <a:bodyPr wrap="square" lIns="0" tIns="0" rIns="0" bIns="0" rtlCol="0">
            <a:noAutofit/>
          </a:bodyPr>
          <a:lstStyle/>
          <a:p>
            <a:endParaRPr/>
          </a:p>
        </p:txBody>
      </p:sp>
      <p:sp>
        <p:nvSpPr>
          <p:cNvPr id="45" name="object 45"/>
          <p:cNvSpPr/>
          <p:nvPr/>
        </p:nvSpPr>
        <p:spPr>
          <a:xfrm>
            <a:off x="8823959" y="2593847"/>
            <a:ext cx="245364" cy="332232"/>
          </a:xfrm>
          <a:prstGeom prst="rect">
            <a:avLst/>
          </a:prstGeom>
          <a:blipFill>
            <a:blip r:embed="rId21" cstate="print"/>
            <a:stretch>
              <a:fillRect/>
            </a:stretch>
          </a:blipFill>
        </p:spPr>
        <p:txBody>
          <a:bodyPr wrap="square" lIns="0" tIns="0" rIns="0" bIns="0" rtlCol="0">
            <a:noAutofit/>
          </a:bodyPr>
          <a:lstStyle/>
          <a:p>
            <a:endParaRPr/>
          </a:p>
        </p:txBody>
      </p:sp>
      <p:sp>
        <p:nvSpPr>
          <p:cNvPr id="46" name="object 46"/>
          <p:cNvSpPr/>
          <p:nvPr/>
        </p:nvSpPr>
        <p:spPr>
          <a:xfrm>
            <a:off x="8836152" y="3217165"/>
            <a:ext cx="246888" cy="333755"/>
          </a:xfrm>
          <a:prstGeom prst="rect">
            <a:avLst/>
          </a:prstGeom>
          <a:blipFill>
            <a:blip r:embed="rId22" cstate="print"/>
            <a:stretch>
              <a:fillRect/>
            </a:stretch>
          </a:blipFill>
        </p:spPr>
        <p:txBody>
          <a:bodyPr wrap="square" lIns="0" tIns="0" rIns="0" bIns="0" rtlCol="0">
            <a:noAutofit/>
          </a:bodyPr>
          <a:lstStyle/>
          <a:p>
            <a:endParaRPr/>
          </a:p>
        </p:txBody>
      </p:sp>
      <p:sp>
        <p:nvSpPr>
          <p:cNvPr id="47" name="object 47"/>
          <p:cNvSpPr/>
          <p:nvPr/>
        </p:nvSpPr>
        <p:spPr>
          <a:xfrm>
            <a:off x="8836152" y="3837431"/>
            <a:ext cx="246888" cy="333756"/>
          </a:xfrm>
          <a:prstGeom prst="rect">
            <a:avLst/>
          </a:prstGeom>
          <a:blipFill>
            <a:blip r:embed="rId23" cstate="print"/>
            <a:stretch>
              <a:fillRect/>
            </a:stretch>
          </a:blipFill>
        </p:spPr>
        <p:txBody>
          <a:bodyPr wrap="square" lIns="0" tIns="0" rIns="0" bIns="0" rtlCol="0">
            <a:noAutofit/>
          </a:bodyPr>
          <a:lstStyle/>
          <a:p>
            <a:endParaRPr/>
          </a:p>
        </p:txBody>
      </p:sp>
      <p:sp>
        <p:nvSpPr>
          <p:cNvPr id="48" name="object 48"/>
          <p:cNvSpPr/>
          <p:nvPr/>
        </p:nvSpPr>
        <p:spPr>
          <a:xfrm>
            <a:off x="8836152" y="4466845"/>
            <a:ext cx="246888" cy="332231"/>
          </a:xfrm>
          <a:prstGeom prst="rect">
            <a:avLst/>
          </a:prstGeom>
          <a:blipFill>
            <a:blip r:embed="rId24" cstate="print"/>
            <a:stretch>
              <a:fillRect/>
            </a:stretch>
          </a:blipFill>
        </p:spPr>
        <p:txBody>
          <a:bodyPr wrap="square" lIns="0" tIns="0" rIns="0" bIns="0" rtlCol="0">
            <a:noAutofit/>
          </a:bodyPr>
          <a:lstStyle/>
          <a:p>
            <a:endParaRPr/>
          </a:p>
        </p:txBody>
      </p:sp>
      <p:sp>
        <p:nvSpPr>
          <p:cNvPr id="49" name="object 49"/>
          <p:cNvSpPr/>
          <p:nvPr/>
        </p:nvSpPr>
        <p:spPr>
          <a:xfrm>
            <a:off x="8823959" y="5309616"/>
            <a:ext cx="245364" cy="333756"/>
          </a:xfrm>
          <a:prstGeom prst="rect">
            <a:avLst/>
          </a:prstGeom>
          <a:blipFill>
            <a:blip r:embed="rId25" cstate="print"/>
            <a:stretch>
              <a:fillRect/>
            </a:stretch>
          </a:blipFill>
        </p:spPr>
        <p:txBody>
          <a:bodyPr wrap="square" lIns="0" tIns="0" rIns="0" bIns="0" rtlCol="0">
            <a:noAutofit/>
          </a:bodyPr>
          <a:lstStyle/>
          <a:p>
            <a:endParaRPr/>
          </a:p>
        </p:txBody>
      </p:sp>
      <p:sp>
        <p:nvSpPr>
          <p:cNvPr id="23" name="object 23"/>
          <p:cNvSpPr txBox="1"/>
          <p:nvPr/>
        </p:nvSpPr>
        <p:spPr>
          <a:xfrm>
            <a:off x="4158742" y="609535"/>
            <a:ext cx="3769824" cy="254304"/>
          </a:xfrm>
          <a:prstGeom prst="rect">
            <a:avLst/>
          </a:prstGeom>
        </p:spPr>
        <p:txBody>
          <a:bodyPr wrap="square" lIns="0" tIns="0" rIns="0" bIns="0" rtlCol="0">
            <a:noAutofit/>
          </a:bodyPr>
          <a:lstStyle/>
          <a:p>
            <a:pPr marL="12700">
              <a:lnSpc>
                <a:spcPts val="1939"/>
              </a:lnSpc>
              <a:spcBef>
                <a:spcPts val="97"/>
              </a:spcBef>
            </a:pPr>
            <a:r>
              <a:rPr b="1" spc="-29" dirty="0">
                <a:solidFill>
                  <a:srgbClr val="FF0000"/>
                </a:solidFill>
                <a:latin typeface="Arial"/>
                <a:cs typeface="Arial"/>
              </a:rPr>
              <a:t>T</a:t>
            </a:r>
            <a:r>
              <a:rPr b="1" dirty="0">
                <a:solidFill>
                  <a:srgbClr val="FF0000"/>
                </a:solidFill>
                <a:latin typeface="Arial"/>
                <a:cs typeface="Arial"/>
              </a:rPr>
              <a:t>OX</a:t>
            </a:r>
            <a:r>
              <a:rPr b="1" spc="4" dirty="0">
                <a:solidFill>
                  <a:srgbClr val="FF0000"/>
                </a:solidFill>
                <a:latin typeface="Arial"/>
                <a:cs typeface="Arial"/>
              </a:rPr>
              <a:t>I</a:t>
            </a:r>
            <a:r>
              <a:rPr b="1" dirty="0">
                <a:solidFill>
                  <a:srgbClr val="FF0000"/>
                </a:solidFill>
                <a:latin typeface="Arial"/>
                <a:cs typeface="Arial"/>
              </a:rPr>
              <a:t>CO</a:t>
            </a:r>
            <a:r>
              <a:rPr b="1" spc="4" dirty="0">
                <a:solidFill>
                  <a:srgbClr val="FF0000"/>
                </a:solidFill>
                <a:latin typeface="Arial"/>
                <a:cs typeface="Arial"/>
              </a:rPr>
              <a:t>L</a:t>
            </a:r>
            <a:r>
              <a:rPr b="1" dirty="0">
                <a:solidFill>
                  <a:srgbClr val="FF0000"/>
                </a:solidFill>
                <a:latin typeface="Arial"/>
                <a:cs typeface="Arial"/>
              </a:rPr>
              <a:t>O</a:t>
            </a:r>
            <a:r>
              <a:rPr b="1" spc="4" dirty="0">
                <a:solidFill>
                  <a:srgbClr val="FF0000"/>
                </a:solidFill>
                <a:latin typeface="Arial"/>
                <a:cs typeface="Arial"/>
              </a:rPr>
              <a:t>G</a:t>
            </a:r>
            <a:r>
              <a:rPr b="1" dirty="0">
                <a:solidFill>
                  <a:srgbClr val="FF0000"/>
                </a:solidFill>
                <a:latin typeface="Arial"/>
                <a:cs typeface="Arial"/>
              </a:rPr>
              <a:t>ÍA</a:t>
            </a:r>
            <a:r>
              <a:rPr b="1" spc="-114" dirty="0">
                <a:solidFill>
                  <a:srgbClr val="FF0000"/>
                </a:solidFill>
                <a:latin typeface="Arial"/>
                <a:cs typeface="Arial"/>
              </a:rPr>
              <a:t> </a:t>
            </a:r>
            <a:r>
              <a:rPr b="1" dirty="0">
                <a:solidFill>
                  <a:srgbClr val="FF0000"/>
                </a:solidFill>
                <a:latin typeface="Arial"/>
                <a:cs typeface="Arial"/>
              </a:rPr>
              <a:t>Y</a:t>
            </a:r>
            <a:r>
              <a:rPr b="1" spc="-29" dirty="0">
                <a:solidFill>
                  <a:srgbClr val="FF0000"/>
                </a:solidFill>
                <a:latin typeface="Arial"/>
                <a:cs typeface="Arial"/>
              </a:rPr>
              <a:t> </a:t>
            </a:r>
            <a:r>
              <a:rPr b="1" spc="4" dirty="0">
                <a:solidFill>
                  <a:srgbClr val="FF0000"/>
                </a:solidFill>
                <a:latin typeface="Arial"/>
                <a:cs typeface="Arial"/>
              </a:rPr>
              <a:t>E</a:t>
            </a:r>
            <a:r>
              <a:rPr b="1" dirty="0">
                <a:solidFill>
                  <a:srgbClr val="FF0000"/>
                </a:solidFill>
                <a:latin typeface="Arial"/>
                <a:cs typeface="Arial"/>
              </a:rPr>
              <a:t>P</a:t>
            </a:r>
            <a:r>
              <a:rPr b="1" spc="4" dirty="0">
                <a:solidFill>
                  <a:srgbClr val="FF0000"/>
                </a:solidFill>
                <a:latin typeface="Arial"/>
                <a:cs typeface="Arial"/>
              </a:rPr>
              <a:t>I</a:t>
            </a:r>
            <a:r>
              <a:rPr b="1" dirty="0">
                <a:solidFill>
                  <a:srgbClr val="FF0000"/>
                </a:solidFill>
                <a:latin typeface="Arial"/>
                <a:cs typeface="Arial"/>
              </a:rPr>
              <a:t>DEMI</a:t>
            </a:r>
            <a:r>
              <a:rPr b="1" spc="4" dirty="0">
                <a:solidFill>
                  <a:srgbClr val="FF0000"/>
                </a:solidFill>
                <a:latin typeface="Arial"/>
                <a:cs typeface="Arial"/>
              </a:rPr>
              <a:t>O</a:t>
            </a:r>
            <a:r>
              <a:rPr b="1" dirty="0">
                <a:solidFill>
                  <a:srgbClr val="FF0000"/>
                </a:solidFill>
                <a:latin typeface="Arial"/>
                <a:cs typeface="Arial"/>
              </a:rPr>
              <a:t>L</a:t>
            </a:r>
            <a:r>
              <a:rPr b="1" spc="4" dirty="0">
                <a:solidFill>
                  <a:srgbClr val="FF0000"/>
                </a:solidFill>
                <a:latin typeface="Arial"/>
                <a:cs typeface="Arial"/>
              </a:rPr>
              <a:t>O</a:t>
            </a:r>
            <a:r>
              <a:rPr b="1" dirty="0">
                <a:solidFill>
                  <a:srgbClr val="FF0000"/>
                </a:solidFill>
                <a:latin typeface="Arial"/>
                <a:cs typeface="Arial"/>
              </a:rPr>
              <a:t>G</a:t>
            </a:r>
            <a:r>
              <a:rPr b="1" spc="4" dirty="0">
                <a:solidFill>
                  <a:srgbClr val="FF0000"/>
                </a:solidFill>
                <a:latin typeface="Arial"/>
                <a:cs typeface="Arial"/>
              </a:rPr>
              <a:t>Í</a:t>
            </a:r>
            <a:r>
              <a:rPr b="1" dirty="0">
                <a:solidFill>
                  <a:srgbClr val="FF0000"/>
                </a:solidFill>
                <a:latin typeface="Arial"/>
                <a:cs typeface="Arial"/>
              </a:rPr>
              <a:t>A</a:t>
            </a:r>
            <a:endParaRPr>
              <a:latin typeface="Arial"/>
              <a:cs typeface="Arial"/>
            </a:endParaRPr>
          </a:p>
        </p:txBody>
      </p:sp>
      <p:sp>
        <p:nvSpPr>
          <p:cNvPr id="22" name="object 22"/>
          <p:cNvSpPr txBox="1"/>
          <p:nvPr/>
        </p:nvSpPr>
        <p:spPr>
          <a:xfrm>
            <a:off x="4866259" y="1844167"/>
            <a:ext cx="2267480" cy="1447673"/>
          </a:xfrm>
          <a:prstGeom prst="rect">
            <a:avLst/>
          </a:prstGeom>
        </p:spPr>
        <p:txBody>
          <a:bodyPr wrap="square" lIns="0" tIns="0" rIns="0" bIns="0" rtlCol="0">
            <a:noAutofit/>
          </a:bodyPr>
          <a:lstStyle/>
          <a:p>
            <a:pPr marL="12700" marR="30403">
              <a:lnSpc>
                <a:spcPts val="1725"/>
              </a:lnSpc>
              <a:spcBef>
                <a:spcPts val="86"/>
              </a:spcBef>
            </a:pPr>
            <a:r>
              <a:rPr sz="2400" baseline="3413" dirty="0">
                <a:latin typeface="Calibri"/>
                <a:cs typeface="Calibri"/>
              </a:rPr>
              <a:t>Deso</a:t>
            </a:r>
            <a:r>
              <a:rPr sz="2400" spc="-29" baseline="3413" dirty="0">
                <a:latin typeface="Calibri"/>
                <a:cs typeface="Calibri"/>
              </a:rPr>
              <a:t>r</a:t>
            </a:r>
            <a:r>
              <a:rPr sz="2400" baseline="3413" dirty="0">
                <a:latin typeface="Calibri"/>
                <a:cs typeface="Calibri"/>
              </a:rPr>
              <a:t>denes</a:t>
            </a:r>
            <a:endParaRPr sz="1600">
              <a:latin typeface="Calibri"/>
              <a:cs typeface="Calibri"/>
            </a:endParaRPr>
          </a:p>
          <a:p>
            <a:pPr marL="12700">
              <a:lnSpc>
                <a:spcPts val="1920"/>
              </a:lnSpc>
              <a:spcBef>
                <a:spcPts val="9"/>
              </a:spcBef>
            </a:pPr>
            <a:r>
              <a:rPr sz="2400" baseline="1706" dirty="0">
                <a:latin typeface="Calibri"/>
                <a:cs typeface="Calibri"/>
              </a:rPr>
              <a:t>neu</a:t>
            </a:r>
            <a:r>
              <a:rPr sz="2400" spc="-25" baseline="1706" dirty="0">
                <a:latin typeface="Calibri"/>
                <a:cs typeface="Calibri"/>
              </a:rPr>
              <a:t>r</a:t>
            </a:r>
            <a:r>
              <a:rPr sz="2400" baseline="1706" dirty="0">
                <a:latin typeface="Calibri"/>
                <a:cs typeface="Calibri"/>
              </a:rPr>
              <a:t>ode</a:t>
            </a:r>
            <a:r>
              <a:rPr sz="2400" spc="-9" baseline="1706" dirty="0">
                <a:latin typeface="Calibri"/>
                <a:cs typeface="Calibri"/>
              </a:rPr>
              <a:t>g</a:t>
            </a:r>
            <a:r>
              <a:rPr sz="2400" baseline="1706" dirty="0">
                <a:latin typeface="Calibri"/>
                <a:cs typeface="Calibri"/>
              </a:rPr>
              <a:t>ene</a:t>
            </a:r>
            <a:r>
              <a:rPr sz="2400" spc="-44" baseline="1706" dirty="0">
                <a:latin typeface="Calibri"/>
                <a:cs typeface="Calibri"/>
              </a:rPr>
              <a:t>r</a:t>
            </a:r>
            <a:r>
              <a:rPr sz="2400" spc="-9" baseline="1706" dirty="0">
                <a:latin typeface="Calibri"/>
                <a:cs typeface="Calibri"/>
              </a:rPr>
              <a:t>a</a:t>
            </a:r>
            <a:r>
              <a:rPr sz="2400" spc="4" baseline="1706" dirty="0">
                <a:latin typeface="Calibri"/>
                <a:cs typeface="Calibri"/>
              </a:rPr>
              <a:t>ti</a:t>
            </a:r>
            <a:r>
              <a:rPr sz="2400" spc="-9" baseline="1706" dirty="0">
                <a:latin typeface="Calibri"/>
                <a:cs typeface="Calibri"/>
              </a:rPr>
              <a:t>v</a:t>
            </a:r>
            <a:r>
              <a:rPr sz="2400" baseline="1706" dirty="0">
                <a:latin typeface="Calibri"/>
                <a:cs typeface="Calibri"/>
              </a:rPr>
              <a:t>os,</a:t>
            </a:r>
            <a:r>
              <a:rPr sz="2400" spc="-89" baseline="1706" dirty="0">
                <a:latin typeface="Calibri"/>
                <a:cs typeface="Calibri"/>
              </a:rPr>
              <a:t> </a:t>
            </a:r>
            <a:r>
              <a:rPr sz="2400" spc="-14" baseline="1706" dirty="0">
                <a:latin typeface="Calibri"/>
                <a:cs typeface="Calibri"/>
              </a:rPr>
              <a:t>c</a:t>
            </a:r>
            <a:r>
              <a:rPr sz="2400" baseline="1706" dirty="0">
                <a:latin typeface="Calibri"/>
                <a:cs typeface="Calibri"/>
              </a:rPr>
              <a:t>omo</a:t>
            </a:r>
            <a:endParaRPr sz="1600">
              <a:latin typeface="Calibri"/>
              <a:cs typeface="Calibri"/>
            </a:endParaRPr>
          </a:p>
          <a:p>
            <a:pPr marL="12700" marR="30403">
              <a:lnSpc>
                <a:spcPts val="1920"/>
              </a:lnSpc>
            </a:pPr>
            <a:r>
              <a:rPr sz="2400" spc="4" baseline="1706" dirty="0">
                <a:latin typeface="Calibri"/>
                <a:cs typeface="Calibri"/>
              </a:rPr>
              <a:t>l</a:t>
            </a:r>
            <a:r>
              <a:rPr sz="2400" baseline="1706" dirty="0">
                <a:latin typeface="Calibri"/>
                <a:cs typeface="Calibri"/>
              </a:rPr>
              <a:t>a</a:t>
            </a:r>
            <a:r>
              <a:rPr sz="2400" spc="-21" baseline="1706" dirty="0">
                <a:latin typeface="Calibri"/>
                <a:cs typeface="Calibri"/>
              </a:rPr>
              <a:t> </a:t>
            </a:r>
            <a:r>
              <a:rPr sz="2400" baseline="1706" dirty="0">
                <a:latin typeface="Calibri"/>
                <a:cs typeface="Calibri"/>
              </a:rPr>
              <a:t>es</a:t>
            </a:r>
            <a:r>
              <a:rPr sz="2400" spc="-4" baseline="1706" dirty="0">
                <a:latin typeface="Calibri"/>
                <a:cs typeface="Calibri"/>
              </a:rPr>
              <a:t>c</a:t>
            </a:r>
            <a:r>
              <a:rPr sz="2400" spc="4" baseline="1706" dirty="0">
                <a:latin typeface="Calibri"/>
                <a:cs typeface="Calibri"/>
              </a:rPr>
              <a:t>l</a:t>
            </a:r>
            <a:r>
              <a:rPr sz="2400" baseline="1706" dirty="0">
                <a:latin typeface="Calibri"/>
                <a:cs typeface="Calibri"/>
              </a:rPr>
              <a:t>e</a:t>
            </a:r>
            <a:r>
              <a:rPr sz="2400" spc="-29" baseline="1706" dirty="0">
                <a:latin typeface="Calibri"/>
                <a:cs typeface="Calibri"/>
              </a:rPr>
              <a:t>r</a:t>
            </a:r>
            <a:r>
              <a:rPr sz="2400" baseline="1706" dirty="0">
                <a:latin typeface="Calibri"/>
                <a:cs typeface="Calibri"/>
              </a:rPr>
              <a:t>osis</a:t>
            </a:r>
            <a:r>
              <a:rPr sz="2400" spc="-37" baseline="1706" dirty="0">
                <a:latin typeface="Calibri"/>
                <a:cs typeface="Calibri"/>
              </a:rPr>
              <a:t> </a:t>
            </a:r>
            <a:r>
              <a:rPr sz="2400" spc="4" baseline="1706" dirty="0">
                <a:latin typeface="Calibri"/>
                <a:cs typeface="Calibri"/>
              </a:rPr>
              <a:t>l</a:t>
            </a:r>
            <a:r>
              <a:rPr sz="2400" spc="-9" baseline="1706" dirty="0">
                <a:latin typeface="Calibri"/>
                <a:cs typeface="Calibri"/>
              </a:rPr>
              <a:t>a</a:t>
            </a:r>
            <a:r>
              <a:rPr sz="2400" spc="-4" baseline="1706" dirty="0">
                <a:latin typeface="Calibri"/>
                <a:cs typeface="Calibri"/>
              </a:rPr>
              <a:t>t</a:t>
            </a:r>
            <a:r>
              <a:rPr sz="2400" baseline="1706" dirty="0">
                <a:latin typeface="Calibri"/>
                <a:cs typeface="Calibri"/>
              </a:rPr>
              <a:t>e</a:t>
            </a:r>
            <a:r>
              <a:rPr sz="2400" spc="-39" baseline="1706" dirty="0">
                <a:latin typeface="Calibri"/>
                <a:cs typeface="Calibri"/>
              </a:rPr>
              <a:t>r</a:t>
            </a:r>
            <a:r>
              <a:rPr sz="2400" baseline="1706" dirty="0">
                <a:latin typeface="Calibri"/>
                <a:cs typeface="Calibri"/>
              </a:rPr>
              <a:t>al</a:t>
            </a:r>
            <a:endParaRPr sz="1600">
              <a:latin typeface="Calibri"/>
              <a:cs typeface="Calibri"/>
            </a:endParaRPr>
          </a:p>
          <a:p>
            <a:pPr marL="12700" marR="30403">
              <a:lnSpc>
                <a:spcPts val="1920"/>
              </a:lnSpc>
            </a:pPr>
            <a:r>
              <a:rPr sz="2400" baseline="1706" dirty="0">
                <a:latin typeface="Calibri"/>
                <a:cs typeface="Calibri"/>
              </a:rPr>
              <a:t>am</a:t>
            </a:r>
            <a:r>
              <a:rPr sz="2400" spc="4" baseline="1706" dirty="0">
                <a:latin typeface="Calibri"/>
                <a:cs typeface="Calibri"/>
              </a:rPr>
              <a:t>i</a:t>
            </a:r>
            <a:r>
              <a:rPr sz="2400" baseline="1706" dirty="0">
                <a:latin typeface="Calibri"/>
                <a:cs typeface="Calibri"/>
              </a:rPr>
              <a:t>ot</a:t>
            </a:r>
            <a:r>
              <a:rPr sz="2400" spc="-25" baseline="1706" dirty="0">
                <a:latin typeface="Calibri"/>
                <a:cs typeface="Calibri"/>
              </a:rPr>
              <a:t>r</a:t>
            </a:r>
            <a:r>
              <a:rPr sz="2400" baseline="1706" dirty="0">
                <a:latin typeface="Calibri"/>
                <a:cs typeface="Calibri"/>
              </a:rPr>
              <a:t>óp</a:t>
            </a:r>
            <a:r>
              <a:rPr sz="2400" spc="4" baseline="1706" dirty="0">
                <a:latin typeface="Calibri"/>
                <a:cs typeface="Calibri"/>
              </a:rPr>
              <a:t>i</a:t>
            </a:r>
            <a:r>
              <a:rPr sz="2400" spc="-14" baseline="1706" dirty="0">
                <a:latin typeface="Calibri"/>
                <a:cs typeface="Calibri"/>
              </a:rPr>
              <a:t>c</a:t>
            </a:r>
            <a:r>
              <a:rPr sz="2400" spc="4" baseline="1706" dirty="0">
                <a:latin typeface="Calibri"/>
                <a:cs typeface="Calibri"/>
              </a:rPr>
              <a:t>a</a:t>
            </a:r>
            <a:r>
              <a:rPr sz="2400" baseline="1706" dirty="0">
                <a:latin typeface="Calibri"/>
                <a:cs typeface="Calibri"/>
              </a:rPr>
              <a:t>,</a:t>
            </a:r>
            <a:r>
              <a:rPr sz="2400" spc="-82" baseline="1706" dirty="0">
                <a:latin typeface="Calibri"/>
                <a:cs typeface="Calibri"/>
              </a:rPr>
              <a:t> </a:t>
            </a:r>
            <a:r>
              <a:rPr sz="2400" spc="-4" baseline="1706" dirty="0">
                <a:latin typeface="Calibri"/>
                <a:cs typeface="Calibri"/>
              </a:rPr>
              <a:t>e</a:t>
            </a:r>
            <a:r>
              <a:rPr sz="2400" baseline="1706" dirty="0">
                <a:latin typeface="Calibri"/>
                <a:cs typeface="Calibri"/>
              </a:rPr>
              <a:t>l</a:t>
            </a:r>
            <a:r>
              <a:rPr sz="2400" spc="-11" baseline="1706" dirty="0">
                <a:latin typeface="Calibri"/>
                <a:cs typeface="Calibri"/>
              </a:rPr>
              <a:t> </a:t>
            </a:r>
            <a:r>
              <a:rPr sz="2400" spc="-14" baseline="1706" dirty="0">
                <a:latin typeface="Calibri"/>
                <a:cs typeface="Calibri"/>
              </a:rPr>
              <a:t>c</a:t>
            </a:r>
            <a:r>
              <a:rPr sz="2400" baseline="1706" dirty="0">
                <a:latin typeface="Calibri"/>
                <a:cs typeface="Calibri"/>
              </a:rPr>
              <a:t>omplejo</a:t>
            </a:r>
            <a:endParaRPr sz="1600">
              <a:latin typeface="Calibri"/>
              <a:cs typeface="Calibri"/>
            </a:endParaRPr>
          </a:p>
          <a:p>
            <a:pPr marL="12700" marR="30403">
              <a:lnSpc>
                <a:spcPts val="1920"/>
              </a:lnSpc>
            </a:pPr>
            <a:r>
              <a:rPr sz="2400" baseline="1706" dirty="0">
                <a:latin typeface="Calibri"/>
                <a:cs typeface="Calibri"/>
              </a:rPr>
              <a:t>par</a:t>
            </a:r>
            <a:r>
              <a:rPr sz="2400" spc="-9" baseline="1706" dirty="0">
                <a:latin typeface="Calibri"/>
                <a:cs typeface="Calibri"/>
              </a:rPr>
              <a:t>k</a:t>
            </a:r>
            <a:r>
              <a:rPr sz="2400" baseline="1706" dirty="0">
                <a:latin typeface="Calibri"/>
                <a:cs typeface="Calibri"/>
              </a:rPr>
              <a:t>i</a:t>
            </a:r>
            <a:r>
              <a:rPr sz="2400" spc="4" baseline="1706" dirty="0">
                <a:latin typeface="Calibri"/>
                <a:cs typeface="Calibri"/>
              </a:rPr>
              <a:t>n</a:t>
            </a:r>
            <a:r>
              <a:rPr sz="2400" baseline="1706" dirty="0">
                <a:latin typeface="Calibri"/>
                <a:cs typeface="Calibri"/>
              </a:rPr>
              <a:t>son</a:t>
            </a:r>
            <a:r>
              <a:rPr sz="2400" spc="4" baseline="1706" dirty="0">
                <a:latin typeface="Calibri"/>
                <a:cs typeface="Calibri"/>
              </a:rPr>
              <a:t>-</a:t>
            </a:r>
            <a:r>
              <a:rPr sz="2400" baseline="1706" dirty="0">
                <a:latin typeface="Calibri"/>
                <a:cs typeface="Calibri"/>
              </a:rPr>
              <a:t>de</a:t>
            </a:r>
            <a:r>
              <a:rPr sz="2400" spc="-9" baseline="1706" dirty="0">
                <a:latin typeface="Calibri"/>
                <a:cs typeface="Calibri"/>
              </a:rPr>
              <a:t>m</a:t>
            </a:r>
            <a:r>
              <a:rPr sz="2400" baseline="1706" dirty="0">
                <a:latin typeface="Calibri"/>
                <a:cs typeface="Calibri"/>
              </a:rPr>
              <a:t>en</a:t>
            </a:r>
            <a:r>
              <a:rPr sz="2400" spc="-9" baseline="1706" dirty="0">
                <a:latin typeface="Calibri"/>
                <a:cs typeface="Calibri"/>
              </a:rPr>
              <a:t>c</a:t>
            </a:r>
            <a:r>
              <a:rPr sz="2400" baseline="1706" dirty="0">
                <a:latin typeface="Calibri"/>
                <a:cs typeface="Calibri"/>
              </a:rPr>
              <a:t>ia</a:t>
            </a:r>
            <a:r>
              <a:rPr sz="2400" spc="-92" baseline="1706" dirty="0">
                <a:latin typeface="Calibri"/>
                <a:cs typeface="Calibri"/>
              </a:rPr>
              <a:t> </a:t>
            </a:r>
            <a:r>
              <a:rPr sz="2400" baseline="1706" dirty="0">
                <a:latin typeface="Calibri"/>
                <a:cs typeface="Calibri"/>
              </a:rPr>
              <a:t>y</a:t>
            </a:r>
            <a:r>
              <a:rPr sz="2400" spc="4" baseline="1706" dirty="0">
                <a:latin typeface="Calibri"/>
                <a:cs typeface="Calibri"/>
              </a:rPr>
              <a:t> </a:t>
            </a:r>
            <a:r>
              <a:rPr sz="2400" baseline="1706" dirty="0">
                <a:latin typeface="Calibri"/>
                <a:cs typeface="Calibri"/>
              </a:rPr>
              <a:t>el</a:t>
            </a:r>
            <a:endParaRPr sz="1600">
              <a:latin typeface="Calibri"/>
              <a:cs typeface="Calibri"/>
            </a:endParaRPr>
          </a:p>
          <a:p>
            <a:pPr marL="12700" marR="30403">
              <a:lnSpc>
                <a:spcPts val="1925"/>
              </a:lnSpc>
            </a:pPr>
            <a:r>
              <a:rPr sz="2400" baseline="1706" dirty="0">
                <a:latin typeface="Calibri"/>
                <a:cs typeface="Calibri"/>
              </a:rPr>
              <a:t>a</a:t>
            </a:r>
            <a:r>
              <a:rPr sz="2400" spc="4" baseline="1706" dirty="0">
                <a:latin typeface="Calibri"/>
                <a:cs typeface="Calibri"/>
              </a:rPr>
              <a:t>lz</a:t>
            </a:r>
            <a:r>
              <a:rPr sz="2400" baseline="1706" dirty="0">
                <a:latin typeface="Calibri"/>
                <a:cs typeface="Calibri"/>
              </a:rPr>
              <a:t>heime</a:t>
            </a:r>
            <a:r>
              <a:rPr sz="2400" spc="-134" baseline="1706" dirty="0">
                <a:latin typeface="Calibri"/>
                <a:cs typeface="Calibri"/>
              </a:rPr>
              <a:t>r</a:t>
            </a:r>
            <a:r>
              <a:rPr sz="2400" baseline="1706" dirty="0">
                <a:latin typeface="Calibri"/>
                <a:cs typeface="Calibri"/>
              </a:rPr>
              <a:t>,</a:t>
            </a:r>
            <a:endParaRPr sz="1600">
              <a:latin typeface="Calibri"/>
              <a:cs typeface="Calibri"/>
            </a:endParaRPr>
          </a:p>
        </p:txBody>
      </p:sp>
      <p:sp>
        <p:nvSpPr>
          <p:cNvPr id="21" name="object 21"/>
          <p:cNvSpPr txBox="1"/>
          <p:nvPr/>
        </p:nvSpPr>
        <p:spPr>
          <a:xfrm>
            <a:off x="7861173" y="1855215"/>
            <a:ext cx="2231620" cy="715848"/>
          </a:xfrm>
          <a:prstGeom prst="rect">
            <a:avLst/>
          </a:prstGeom>
        </p:spPr>
        <p:txBody>
          <a:bodyPr wrap="square" lIns="0" tIns="0" rIns="0" bIns="0" rtlCol="0">
            <a:noAutofit/>
          </a:bodyPr>
          <a:lstStyle/>
          <a:p>
            <a:pPr marL="12700" marR="611">
              <a:lnSpc>
                <a:spcPts val="1725"/>
              </a:lnSpc>
              <a:spcBef>
                <a:spcPts val="86"/>
              </a:spcBef>
            </a:pPr>
            <a:r>
              <a:rPr sz="2400" baseline="3413" dirty="0">
                <a:latin typeface="Calibri"/>
                <a:cs typeface="Calibri"/>
              </a:rPr>
              <a:t>E</a:t>
            </a:r>
            <a:r>
              <a:rPr sz="2400" spc="-9" baseline="3413" dirty="0">
                <a:latin typeface="Calibri"/>
                <a:cs typeface="Calibri"/>
              </a:rPr>
              <a:t>s</a:t>
            </a:r>
            <a:r>
              <a:rPr sz="2400" spc="4" baseline="3413" dirty="0">
                <a:latin typeface="Calibri"/>
                <a:cs typeface="Calibri"/>
              </a:rPr>
              <a:t>t</a:t>
            </a:r>
            <a:r>
              <a:rPr sz="2400" baseline="3413" dirty="0">
                <a:latin typeface="Calibri"/>
                <a:cs typeface="Calibri"/>
              </a:rPr>
              <a:t>ud</a:t>
            </a:r>
            <a:r>
              <a:rPr sz="2400" spc="9" baseline="3413" dirty="0">
                <a:latin typeface="Calibri"/>
                <a:cs typeface="Calibri"/>
              </a:rPr>
              <a:t>i</a:t>
            </a:r>
            <a:r>
              <a:rPr sz="2400" baseline="3413" dirty="0">
                <a:latin typeface="Calibri"/>
                <a:cs typeface="Calibri"/>
              </a:rPr>
              <a:t>o</a:t>
            </a:r>
            <a:r>
              <a:rPr sz="2400" spc="223" baseline="3413" dirty="0">
                <a:latin typeface="Calibri"/>
                <a:cs typeface="Calibri"/>
              </a:rPr>
              <a:t> </a:t>
            </a:r>
            <a:r>
              <a:rPr sz="2400" baseline="3413" dirty="0">
                <a:latin typeface="Calibri"/>
                <a:cs typeface="Calibri"/>
              </a:rPr>
              <a:t>de</a:t>
            </a:r>
            <a:r>
              <a:rPr sz="2400" spc="255" baseline="3413" dirty="0">
                <a:latin typeface="Calibri"/>
                <a:cs typeface="Calibri"/>
              </a:rPr>
              <a:t> </a:t>
            </a:r>
            <a:r>
              <a:rPr sz="2400" spc="4" baseline="3413" dirty="0">
                <a:latin typeface="Calibri"/>
                <a:cs typeface="Calibri"/>
              </a:rPr>
              <a:t>l</a:t>
            </a:r>
            <a:r>
              <a:rPr sz="2400" baseline="3413" dirty="0">
                <a:latin typeface="Calibri"/>
                <a:cs typeface="Calibri"/>
              </a:rPr>
              <a:t>a</a:t>
            </a:r>
            <a:r>
              <a:rPr sz="2400" spc="255" baseline="3413" dirty="0">
                <a:latin typeface="Calibri"/>
                <a:cs typeface="Calibri"/>
              </a:rPr>
              <a:t> </a:t>
            </a:r>
            <a:r>
              <a:rPr sz="2400" spc="-4" baseline="3413" dirty="0">
                <a:latin typeface="Calibri"/>
                <a:cs typeface="Calibri"/>
              </a:rPr>
              <a:t>g</a:t>
            </a:r>
            <a:r>
              <a:rPr sz="2400" baseline="3413" dirty="0">
                <a:latin typeface="Calibri"/>
                <a:cs typeface="Calibri"/>
              </a:rPr>
              <a:t>eo</a:t>
            </a:r>
            <a:r>
              <a:rPr sz="2400" spc="4" baseline="3413" dirty="0">
                <a:latin typeface="Calibri"/>
                <a:cs typeface="Calibri"/>
              </a:rPr>
              <a:t>l</a:t>
            </a:r>
            <a:r>
              <a:rPr sz="2400" baseline="3413" dirty="0">
                <a:latin typeface="Calibri"/>
                <a:cs typeface="Calibri"/>
              </a:rPr>
              <a:t>o</a:t>
            </a:r>
            <a:r>
              <a:rPr sz="2400" spc="4" baseline="3413" dirty="0">
                <a:latin typeface="Calibri"/>
                <a:cs typeface="Calibri"/>
              </a:rPr>
              <a:t>gía</a:t>
            </a:r>
            <a:r>
              <a:rPr sz="2400" baseline="3413" dirty="0">
                <a:latin typeface="Calibri"/>
                <a:cs typeface="Calibri"/>
              </a:rPr>
              <a:t>,</a:t>
            </a:r>
            <a:r>
              <a:rPr sz="2400" spc="192" baseline="3413" dirty="0">
                <a:latin typeface="Calibri"/>
                <a:cs typeface="Calibri"/>
              </a:rPr>
              <a:t> </a:t>
            </a:r>
            <a:r>
              <a:rPr sz="2400" spc="4" baseline="3413" dirty="0">
                <a:latin typeface="Calibri"/>
                <a:cs typeface="Calibri"/>
              </a:rPr>
              <a:t>la</a:t>
            </a:r>
            <a:endParaRPr sz="1600">
              <a:latin typeface="Calibri"/>
              <a:cs typeface="Calibri"/>
            </a:endParaRPr>
          </a:p>
          <a:p>
            <a:pPr marL="12700">
              <a:lnSpc>
                <a:spcPts val="1920"/>
              </a:lnSpc>
              <a:spcBef>
                <a:spcPts val="9"/>
              </a:spcBef>
            </a:pPr>
            <a:r>
              <a:rPr sz="2400" baseline="1706" dirty="0">
                <a:latin typeface="Calibri"/>
                <a:cs typeface="Calibri"/>
              </a:rPr>
              <a:t>m</a:t>
            </a:r>
            <a:r>
              <a:rPr sz="2400" spc="-4" baseline="1706" dirty="0">
                <a:latin typeface="Calibri"/>
                <a:cs typeface="Calibri"/>
              </a:rPr>
              <a:t>e</a:t>
            </a:r>
            <a:r>
              <a:rPr sz="2400" baseline="1706" dirty="0">
                <a:latin typeface="Calibri"/>
                <a:cs typeface="Calibri"/>
              </a:rPr>
              <a:t>d</a:t>
            </a:r>
            <a:r>
              <a:rPr sz="2400" spc="4" baseline="1706" dirty="0">
                <a:latin typeface="Calibri"/>
                <a:cs typeface="Calibri"/>
              </a:rPr>
              <a:t>i</a:t>
            </a:r>
            <a:r>
              <a:rPr sz="2400" baseline="1706" dirty="0">
                <a:latin typeface="Calibri"/>
                <a:cs typeface="Calibri"/>
              </a:rPr>
              <a:t>cina</a:t>
            </a:r>
            <a:r>
              <a:rPr sz="2400" spc="202" baseline="1706" dirty="0">
                <a:latin typeface="Calibri"/>
                <a:cs typeface="Calibri"/>
              </a:rPr>
              <a:t> </a:t>
            </a:r>
            <a:r>
              <a:rPr sz="2400" baseline="1706" dirty="0">
                <a:latin typeface="Calibri"/>
                <a:cs typeface="Calibri"/>
              </a:rPr>
              <a:t>y</a:t>
            </a:r>
            <a:r>
              <a:rPr sz="2400" spc="254" baseline="1706" dirty="0">
                <a:latin typeface="Calibri"/>
                <a:cs typeface="Calibri"/>
              </a:rPr>
              <a:t> </a:t>
            </a:r>
            <a:r>
              <a:rPr sz="2400" spc="-4" baseline="1706" dirty="0">
                <a:latin typeface="Calibri"/>
                <a:cs typeface="Calibri"/>
              </a:rPr>
              <a:t>l</a:t>
            </a:r>
            <a:r>
              <a:rPr sz="2400" baseline="1706" dirty="0">
                <a:latin typeface="Calibri"/>
                <a:cs typeface="Calibri"/>
              </a:rPr>
              <a:t>a</a:t>
            </a:r>
            <a:r>
              <a:rPr sz="2400" spc="255" baseline="1706" dirty="0">
                <a:latin typeface="Calibri"/>
                <a:cs typeface="Calibri"/>
              </a:rPr>
              <a:t> </a:t>
            </a:r>
            <a:r>
              <a:rPr sz="2400" spc="-4" baseline="1706" dirty="0">
                <a:latin typeface="Calibri"/>
                <a:cs typeface="Calibri"/>
              </a:rPr>
              <a:t>g</a:t>
            </a:r>
            <a:r>
              <a:rPr sz="2400" baseline="1706" dirty="0">
                <a:latin typeface="Calibri"/>
                <a:cs typeface="Calibri"/>
              </a:rPr>
              <a:t>eo</a:t>
            </a:r>
            <a:r>
              <a:rPr sz="2400" spc="4" baseline="1706" dirty="0">
                <a:latin typeface="Calibri"/>
                <a:cs typeface="Calibri"/>
              </a:rPr>
              <a:t>q</a:t>
            </a:r>
            <a:r>
              <a:rPr sz="2400" baseline="1706" dirty="0">
                <a:latin typeface="Calibri"/>
                <a:cs typeface="Calibri"/>
              </a:rPr>
              <a:t>u</a:t>
            </a:r>
            <a:r>
              <a:rPr sz="2400" spc="9" baseline="1706" dirty="0">
                <a:latin typeface="Calibri"/>
                <a:cs typeface="Calibri"/>
              </a:rPr>
              <a:t>í</a:t>
            </a:r>
            <a:r>
              <a:rPr sz="2400" spc="-9" baseline="1706" dirty="0">
                <a:latin typeface="Calibri"/>
                <a:cs typeface="Calibri"/>
              </a:rPr>
              <a:t>m</a:t>
            </a:r>
            <a:r>
              <a:rPr sz="2400" spc="4" baseline="1706" dirty="0">
                <a:latin typeface="Calibri"/>
                <a:cs typeface="Calibri"/>
              </a:rPr>
              <a:t>i</a:t>
            </a:r>
            <a:r>
              <a:rPr sz="2400" spc="-14" baseline="1706" dirty="0">
                <a:latin typeface="Calibri"/>
                <a:cs typeface="Calibri"/>
              </a:rPr>
              <a:t>c</a:t>
            </a:r>
            <a:r>
              <a:rPr sz="2400" baseline="1706" dirty="0">
                <a:latin typeface="Calibri"/>
                <a:cs typeface="Calibri"/>
              </a:rPr>
              <a:t>a</a:t>
            </a:r>
            <a:endParaRPr sz="1600">
              <a:latin typeface="Calibri"/>
              <a:cs typeface="Calibri"/>
            </a:endParaRPr>
          </a:p>
          <a:p>
            <a:pPr marL="12700" marR="30403">
              <a:lnSpc>
                <a:spcPts val="1920"/>
              </a:lnSpc>
            </a:pPr>
            <a:r>
              <a:rPr sz="2400" baseline="1706" dirty="0">
                <a:latin typeface="Calibri"/>
                <a:cs typeface="Calibri"/>
              </a:rPr>
              <a:t>ambie</a:t>
            </a:r>
            <a:r>
              <a:rPr sz="2400" spc="-9" baseline="1706" dirty="0">
                <a:latin typeface="Calibri"/>
                <a:cs typeface="Calibri"/>
              </a:rPr>
              <a:t>n</a:t>
            </a:r>
            <a:r>
              <a:rPr sz="2400" spc="-19" baseline="1706" dirty="0">
                <a:latin typeface="Calibri"/>
                <a:cs typeface="Calibri"/>
              </a:rPr>
              <a:t>t</a:t>
            </a:r>
            <a:r>
              <a:rPr sz="2400" baseline="1706" dirty="0">
                <a:latin typeface="Calibri"/>
                <a:cs typeface="Calibri"/>
              </a:rPr>
              <a:t>al</a:t>
            </a:r>
            <a:endParaRPr sz="1600">
              <a:latin typeface="Calibri"/>
              <a:cs typeface="Calibri"/>
            </a:endParaRPr>
          </a:p>
        </p:txBody>
      </p:sp>
      <p:sp>
        <p:nvSpPr>
          <p:cNvPr id="20" name="object 20"/>
          <p:cNvSpPr txBox="1"/>
          <p:nvPr/>
        </p:nvSpPr>
        <p:spPr>
          <a:xfrm>
            <a:off x="2113280" y="1930552"/>
            <a:ext cx="1759320" cy="960094"/>
          </a:xfrm>
          <a:prstGeom prst="rect">
            <a:avLst/>
          </a:prstGeom>
        </p:spPr>
        <p:txBody>
          <a:bodyPr wrap="square" lIns="0" tIns="0" rIns="0" bIns="0" rtlCol="0">
            <a:noAutofit/>
          </a:bodyPr>
          <a:lstStyle/>
          <a:p>
            <a:pPr marL="12700" marR="30403">
              <a:lnSpc>
                <a:spcPts val="1730"/>
              </a:lnSpc>
              <a:spcBef>
                <a:spcPts val="86"/>
              </a:spcBef>
            </a:pPr>
            <a:r>
              <a:rPr sz="2400" baseline="3413" dirty="0">
                <a:latin typeface="Calibri"/>
                <a:cs typeface="Calibri"/>
              </a:rPr>
              <a:t>El po</a:t>
            </a:r>
            <a:r>
              <a:rPr sz="2400" spc="-9" baseline="3413" dirty="0">
                <a:latin typeface="Calibri"/>
                <a:cs typeface="Calibri"/>
              </a:rPr>
              <a:t>t</a:t>
            </a:r>
            <a:r>
              <a:rPr sz="2400" baseline="3413" dirty="0">
                <a:latin typeface="Calibri"/>
                <a:cs typeface="Calibri"/>
              </a:rPr>
              <a:t>en</a:t>
            </a:r>
            <a:r>
              <a:rPr sz="2400" spc="-9" baseline="3413" dirty="0">
                <a:latin typeface="Calibri"/>
                <a:cs typeface="Calibri"/>
              </a:rPr>
              <a:t>c</a:t>
            </a:r>
            <a:r>
              <a:rPr sz="2400" baseline="3413" dirty="0">
                <a:latin typeface="Calibri"/>
                <a:cs typeface="Calibri"/>
              </a:rPr>
              <a:t>i</a:t>
            </a:r>
            <a:r>
              <a:rPr sz="2400" spc="4" baseline="3413" dirty="0">
                <a:latin typeface="Calibri"/>
                <a:cs typeface="Calibri"/>
              </a:rPr>
              <a:t>a</a:t>
            </a:r>
            <a:r>
              <a:rPr sz="2400" baseline="3413" dirty="0">
                <a:latin typeface="Calibri"/>
                <a:cs typeface="Calibri"/>
              </a:rPr>
              <a:t>l</a:t>
            </a:r>
            <a:r>
              <a:rPr sz="2400" spc="-21" baseline="3413" dirty="0">
                <a:latin typeface="Calibri"/>
                <a:cs typeface="Calibri"/>
              </a:rPr>
              <a:t> </a:t>
            </a:r>
            <a:r>
              <a:rPr sz="2400" spc="-9" baseline="3413" dirty="0">
                <a:latin typeface="Calibri"/>
                <a:cs typeface="Calibri"/>
              </a:rPr>
              <a:t>t</a:t>
            </a:r>
            <a:r>
              <a:rPr sz="2400" spc="-39" baseline="3413" dirty="0">
                <a:latin typeface="Calibri"/>
                <a:cs typeface="Calibri"/>
              </a:rPr>
              <a:t>ó</a:t>
            </a:r>
            <a:r>
              <a:rPr sz="2400" baseline="3413" dirty="0">
                <a:latin typeface="Calibri"/>
                <a:cs typeface="Calibri"/>
              </a:rPr>
              <a:t>x</a:t>
            </a:r>
            <a:r>
              <a:rPr sz="2400" spc="4" baseline="3413" dirty="0">
                <a:latin typeface="Calibri"/>
                <a:cs typeface="Calibri"/>
              </a:rPr>
              <a:t>i</a:t>
            </a:r>
            <a:r>
              <a:rPr sz="2400" spc="-14" baseline="3413" dirty="0">
                <a:latin typeface="Calibri"/>
                <a:cs typeface="Calibri"/>
              </a:rPr>
              <a:t>c</a:t>
            </a:r>
            <a:r>
              <a:rPr sz="2400" baseline="3413" dirty="0">
                <a:latin typeface="Calibri"/>
                <a:cs typeface="Calibri"/>
              </a:rPr>
              <a:t>o</a:t>
            </a:r>
            <a:r>
              <a:rPr sz="2400" spc="-27" baseline="3413" dirty="0">
                <a:latin typeface="Calibri"/>
                <a:cs typeface="Calibri"/>
              </a:rPr>
              <a:t> </a:t>
            </a:r>
            <a:r>
              <a:rPr sz="2400" baseline="3413" dirty="0">
                <a:latin typeface="Calibri"/>
                <a:cs typeface="Calibri"/>
              </a:rPr>
              <a:t>y</a:t>
            </a:r>
            <a:endParaRPr sz="1600">
              <a:latin typeface="Calibri"/>
              <a:cs typeface="Calibri"/>
            </a:endParaRPr>
          </a:p>
          <a:p>
            <a:pPr marL="12700" marR="30403">
              <a:lnSpc>
                <a:spcPts val="1920"/>
              </a:lnSpc>
              <a:spcBef>
                <a:spcPts val="9"/>
              </a:spcBef>
            </a:pPr>
            <a:r>
              <a:rPr sz="2400" spc="-14" baseline="1706" dirty="0">
                <a:latin typeface="Calibri"/>
                <a:cs typeface="Calibri"/>
              </a:rPr>
              <a:t>c</a:t>
            </a:r>
            <a:r>
              <a:rPr sz="2400" baseline="1706" dirty="0">
                <a:latin typeface="Calibri"/>
                <a:cs typeface="Calibri"/>
              </a:rPr>
              <a:t>a</a:t>
            </a:r>
            <a:r>
              <a:rPr sz="2400" spc="-25" baseline="1706" dirty="0">
                <a:latin typeface="Calibri"/>
                <a:cs typeface="Calibri"/>
              </a:rPr>
              <a:t>r</a:t>
            </a:r>
            <a:r>
              <a:rPr sz="2400" baseline="1706" dirty="0">
                <a:latin typeface="Calibri"/>
                <a:cs typeface="Calibri"/>
              </a:rPr>
              <a:t>cino</a:t>
            </a:r>
            <a:r>
              <a:rPr sz="2400" spc="-4" baseline="1706" dirty="0">
                <a:latin typeface="Calibri"/>
                <a:cs typeface="Calibri"/>
              </a:rPr>
              <a:t>g</a:t>
            </a:r>
            <a:r>
              <a:rPr sz="2400" baseline="1706" dirty="0">
                <a:latin typeface="Calibri"/>
                <a:cs typeface="Calibri"/>
              </a:rPr>
              <a:t>éni</a:t>
            </a:r>
            <a:r>
              <a:rPr sz="2400" spc="-9" baseline="1706" dirty="0">
                <a:latin typeface="Calibri"/>
                <a:cs typeface="Calibri"/>
              </a:rPr>
              <a:t>c</a:t>
            </a:r>
            <a:r>
              <a:rPr sz="2400" baseline="1706" dirty="0">
                <a:latin typeface="Calibri"/>
                <a:cs typeface="Calibri"/>
              </a:rPr>
              <a:t>o</a:t>
            </a:r>
            <a:r>
              <a:rPr sz="2400" spc="-84" baseline="1706" dirty="0">
                <a:latin typeface="Calibri"/>
                <a:cs typeface="Calibri"/>
              </a:rPr>
              <a:t> </a:t>
            </a:r>
            <a:r>
              <a:rPr sz="2400" baseline="1706" dirty="0">
                <a:latin typeface="Calibri"/>
                <a:cs typeface="Calibri"/>
              </a:rPr>
              <a:t>en</a:t>
            </a:r>
            <a:r>
              <a:rPr sz="2400" spc="-6" baseline="1706" dirty="0">
                <a:latin typeface="Calibri"/>
                <a:cs typeface="Calibri"/>
              </a:rPr>
              <a:t> </a:t>
            </a:r>
            <a:r>
              <a:rPr sz="2400" spc="4" baseline="1706" dirty="0">
                <a:latin typeface="Calibri"/>
                <a:cs typeface="Calibri"/>
              </a:rPr>
              <a:t>l</a:t>
            </a:r>
            <a:r>
              <a:rPr sz="2400" baseline="1706" dirty="0">
                <a:latin typeface="Calibri"/>
                <a:cs typeface="Calibri"/>
              </a:rPr>
              <a:t>os</a:t>
            </a:r>
            <a:endParaRPr sz="1600">
              <a:latin typeface="Calibri"/>
              <a:cs typeface="Calibri"/>
            </a:endParaRPr>
          </a:p>
          <a:p>
            <a:pPr marL="12700">
              <a:lnSpc>
                <a:spcPts val="1920"/>
              </a:lnSpc>
            </a:pPr>
            <a:r>
              <a:rPr sz="2400" baseline="1706" dirty="0">
                <a:latin typeface="Calibri"/>
                <a:cs typeface="Calibri"/>
              </a:rPr>
              <a:t>pu</a:t>
            </a:r>
            <a:r>
              <a:rPr sz="2400" spc="9" baseline="1706" dirty="0">
                <a:latin typeface="Calibri"/>
                <a:cs typeface="Calibri"/>
              </a:rPr>
              <a:t>l</a:t>
            </a:r>
            <a:r>
              <a:rPr sz="2400" baseline="1706" dirty="0">
                <a:latin typeface="Calibri"/>
                <a:cs typeface="Calibri"/>
              </a:rPr>
              <a:t>mon</a:t>
            </a:r>
            <a:r>
              <a:rPr sz="2400" spc="-4" baseline="1706" dirty="0">
                <a:latin typeface="Calibri"/>
                <a:cs typeface="Calibri"/>
              </a:rPr>
              <a:t>e</a:t>
            </a:r>
            <a:r>
              <a:rPr sz="2400" baseline="1706" dirty="0">
                <a:latin typeface="Calibri"/>
                <a:cs typeface="Calibri"/>
              </a:rPr>
              <a:t>s,</a:t>
            </a:r>
            <a:r>
              <a:rPr sz="2400" spc="-63" baseline="1706" dirty="0">
                <a:latin typeface="Calibri"/>
                <a:cs typeface="Calibri"/>
              </a:rPr>
              <a:t> </a:t>
            </a:r>
            <a:r>
              <a:rPr sz="2400" baseline="1706" dirty="0">
                <a:latin typeface="Calibri"/>
                <a:cs typeface="Calibri"/>
              </a:rPr>
              <a:t>de</a:t>
            </a:r>
            <a:r>
              <a:rPr sz="2400" spc="-6" baseline="1706" dirty="0">
                <a:latin typeface="Calibri"/>
                <a:cs typeface="Calibri"/>
              </a:rPr>
              <a:t> </a:t>
            </a:r>
            <a:r>
              <a:rPr sz="2400" baseline="1706" dirty="0">
                <a:latin typeface="Calibri"/>
                <a:cs typeface="Calibri"/>
              </a:rPr>
              <a:t>po</a:t>
            </a:r>
            <a:r>
              <a:rPr sz="2400" spc="4" baseline="1706" dirty="0">
                <a:latin typeface="Calibri"/>
                <a:cs typeface="Calibri"/>
              </a:rPr>
              <a:t>l</a:t>
            </a:r>
            <a:r>
              <a:rPr sz="2400" spc="-9" baseline="1706" dirty="0">
                <a:latin typeface="Calibri"/>
                <a:cs typeface="Calibri"/>
              </a:rPr>
              <a:t>v</a:t>
            </a:r>
            <a:r>
              <a:rPr sz="2400" baseline="1706" dirty="0">
                <a:latin typeface="Calibri"/>
                <a:cs typeface="Calibri"/>
              </a:rPr>
              <a:t>os</a:t>
            </a:r>
            <a:endParaRPr sz="1600">
              <a:latin typeface="Calibri"/>
              <a:cs typeface="Calibri"/>
            </a:endParaRPr>
          </a:p>
          <a:p>
            <a:pPr marL="12700" marR="30403">
              <a:lnSpc>
                <a:spcPts val="1920"/>
              </a:lnSpc>
            </a:pPr>
            <a:r>
              <a:rPr sz="2400" spc="4" baseline="1706" dirty="0">
                <a:latin typeface="Calibri"/>
                <a:cs typeface="Calibri"/>
              </a:rPr>
              <a:t>i</a:t>
            </a:r>
            <a:r>
              <a:rPr sz="2400" baseline="1706" dirty="0">
                <a:latin typeface="Calibri"/>
                <a:cs typeface="Calibri"/>
              </a:rPr>
              <a:t>nh</a:t>
            </a:r>
            <a:r>
              <a:rPr sz="2400" spc="4" baseline="1706" dirty="0">
                <a:latin typeface="Calibri"/>
                <a:cs typeface="Calibri"/>
              </a:rPr>
              <a:t>al</a:t>
            </a:r>
            <a:r>
              <a:rPr sz="2400" baseline="1706" dirty="0">
                <a:latin typeface="Calibri"/>
                <a:cs typeface="Calibri"/>
              </a:rPr>
              <a:t>a</a:t>
            </a:r>
            <a:r>
              <a:rPr sz="2400" spc="4" baseline="1706" dirty="0">
                <a:latin typeface="Calibri"/>
                <a:cs typeface="Calibri"/>
              </a:rPr>
              <a:t>d</a:t>
            </a:r>
            <a:r>
              <a:rPr sz="2400" baseline="1706" dirty="0">
                <a:latin typeface="Calibri"/>
                <a:cs typeface="Calibri"/>
              </a:rPr>
              <a:t>os</a:t>
            </a:r>
            <a:endParaRPr sz="1600">
              <a:latin typeface="Calibri"/>
              <a:cs typeface="Calibri"/>
            </a:endParaRPr>
          </a:p>
        </p:txBody>
      </p:sp>
      <p:sp>
        <p:nvSpPr>
          <p:cNvPr id="19" name="object 19"/>
          <p:cNvSpPr txBox="1"/>
          <p:nvPr/>
        </p:nvSpPr>
        <p:spPr>
          <a:xfrm>
            <a:off x="8527797" y="2955543"/>
            <a:ext cx="770699" cy="228092"/>
          </a:xfrm>
          <a:prstGeom prst="rect">
            <a:avLst/>
          </a:prstGeom>
        </p:spPr>
        <p:txBody>
          <a:bodyPr wrap="square" lIns="0" tIns="0" rIns="0" bIns="0" rtlCol="0">
            <a:noAutofit/>
          </a:bodyPr>
          <a:lstStyle/>
          <a:p>
            <a:pPr marL="12700">
              <a:lnSpc>
                <a:spcPts val="1725"/>
              </a:lnSpc>
              <a:spcBef>
                <a:spcPts val="86"/>
              </a:spcBef>
            </a:pPr>
            <a:r>
              <a:rPr sz="2400" spc="-14" baseline="3413" dirty="0">
                <a:latin typeface="Calibri"/>
                <a:cs typeface="Calibri"/>
              </a:rPr>
              <a:t>e</a:t>
            </a:r>
            <a:r>
              <a:rPr sz="2400" spc="4" baseline="3413" dirty="0">
                <a:latin typeface="Calibri"/>
                <a:cs typeface="Calibri"/>
              </a:rPr>
              <a:t>ti</a:t>
            </a:r>
            <a:r>
              <a:rPr sz="2400" baseline="3413" dirty="0">
                <a:latin typeface="Calibri"/>
                <a:cs typeface="Calibri"/>
              </a:rPr>
              <a:t>olo</a:t>
            </a:r>
            <a:r>
              <a:rPr sz="2400" spc="4" baseline="3413" dirty="0">
                <a:latin typeface="Calibri"/>
                <a:cs typeface="Calibri"/>
              </a:rPr>
              <a:t>gí</a:t>
            </a:r>
            <a:r>
              <a:rPr sz="2400" baseline="3413" dirty="0">
                <a:latin typeface="Calibri"/>
                <a:cs typeface="Calibri"/>
              </a:rPr>
              <a:t>a</a:t>
            </a:r>
            <a:endParaRPr sz="1600">
              <a:latin typeface="Calibri"/>
              <a:cs typeface="Calibri"/>
            </a:endParaRPr>
          </a:p>
        </p:txBody>
      </p:sp>
      <p:sp>
        <p:nvSpPr>
          <p:cNvPr id="18" name="object 18"/>
          <p:cNvSpPr txBox="1"/>
          <p:nvPr/>
        </p:nvSpPr>
        <p:spPr>
          <a:xfrm>
            <a:off x="2113281" y="3443884"/>
            <a:ext cx="2041517" cy="472414"/>
          </a:xfrm>
          <a:prstGeom prst="rect">
            <a:avLst/>
          </a:prstGeom>
        </p:spPr>
        <p:txBody>
          <a:bodyPr wrap="square" lIns="0" tIns="0" rIns="0" bIns="0" rtlCol="0">
            <a:noAutofit/>
          </a:bodyPr>
          <a:lstStyle/>
          <a:p>
            <a:pPr marL="12700">
              <a:lnSpc>
                <a:spcPts val="1730"/>
              </a:lnSpc>
              <a:spcBef>
                <a:spcPts val="86"/>
              </a:spcBef>
            </a:pPr>
            <a:r>
              <a:rPr sz="2400" spc="-29" baseline="3413" dirty="0">
                <a:latin typeface="Calibri"/>
                <a:cs typeface="Calibri"/>
              </a:rPr>
              <a:t>R</a:t>
            </a:r>
            <a:r>
              <a:rPr sz="2400" baseline="3413" dirty="0">
                <a:latin typeface="Calibri"/>
                <a:cs typeface="Calibri"/>
              </a:rPr>
              <a:t>eaccio</a:t>
            </a:r>
            <a:r>
              <a:rPr sz="2400" spc="19" baseline="3413" dirty="0">
                <a:latin typeface="Calibri"/>
                <a:cs typeface="Calibri"/>
              </a:rPr>
              <a:t>n</a:t>
            </a:r>
            <a:r>
              <a:rPr sz="2400" baseline="3413" dirty="0">
                <a:latin typeface="Calibri"/>
                <a:cs typeface="Calibri"/>
              </a:rPr>
              <a:t>es</a:t>
            </a:r>
            <a:r>
              <a:rPr sz="2400" spc="222" baseline="3413" dirty="0">
                <a:latin typeface="Calibri"/>
                <a:cs typeface="Calibri"/>
              </a:rPr>
              <a:t> </a:t>
            </a:r>
            <a:r>
              <a:rPr sz="2400" baseline="3413" dirty="0">
                <a:latin typeface="Calibri"/>
                <a:cs typeface="Calibri"/>
              </a:rPr>
              <a:t>b</a:t>
            </a:r>
            <a:r>
              <a:rPr sz="2400" spc="4" baseline="3413" dirty="0">
                <a:latin typeface="Calibri"/>
                <a:cs typeface="Calibri"/>
              </a:rPr>
              <a:t>i</a:t>
            </a:r>
            <a:r>
              <a:rPr sz="2400" baseline="3413" dirty="0">
                <a:latin typeface="Calibri"/>
                <a:cs typeface="Calibri"/>
              </a:rPr>
              <a:t>oquími</a:t>
            </a:r>
            <a:r>
              <a:rPr sz="2400" spc="-9" baseline="3413" dirty="0">
                <a:latin typeface="Calibri"/>
                <a:cs typeface="Calibri"/>
              </a:rPr>
              <a:t>c</a:t>
            </a:r>
            <a:r>
              <a:rPr sz="2400" baseline="3413" dirty="0">
                <a:latin typeface="Calibri"/>
                <a:cs typeface="Calibri"/>
              </a:rPr>
              <a:t>as</a:t>
            </a:r>
            <a:endParaRPr sz="1600">
              <a:latin typeface="Calibri"/>
              <a:cs typeface="Calibri"/>
            </a:endParaRPr>
          </a:p>
          <a:p>
            <a:pPr marL="12700" marR="1349">
              <a:lnSpc>
                <a:spcPts val="1920"/>
              </a:lnSpc>
              <a:spcBef>
                <a:spcPts val="9"/>
              </a:spcBef>
            </a:pPr>
            <a:r>
              <a:rPr sz="2400" baseline="1706" dirty="0">
                <a:latin typeface="Calibri"/>
                <a:cs typeface="Calibri"/>
              </a:rPr>
              <a:t>del </a:t>
            </a:r>
            <a:r>
              <a:rPr sz="2400" spc="19" baseline="1706" dirty="0">
                <a:latin typeface="Calibri"/>
                <a:cs typeface="Calibri"/>
              </a:rPr>
              <a:t> </a:t>
            </a:r>
            <a:r>
              <a:rPr sz="2400" spc="4" baseline="1706" dirty="0">
                <a:latin typeface="Calibri"/>
                <a:cs typeface="Calibri"/>
              </a:rPr>
              <a:t>fi</a:t>
            </a:r>
            <a:r>
              <a:rPr sz="2400" baseline="1706" dirty="0">
                <a:latin typeface="Calibri"/>
                <a:cs typeface="Calibri"/>
              </a:rPr>
              <a:t>e</a:t>
            </a:r>
            <a:r>
              <a:rPr sz="2400" spc="-4" baseline="1706" dirty="0">
                <a:latin typeface="Calibri"/>
                <a:cs typeface="Calibri"/>
              </a:rPr>
              <a:t>r</a:t>
            </a:r>
            <a:r>
              <a:rPr sz="2400" spc="-14" baseline="1706" dirty="0">
                <a:latin typeface="Calibri"/>
                <a:cs typeface="Calibri"/>
              </a:rPr>
              <a:t>r</a:t>
            </a:r>
            <a:r>
              <a:rPr sz="2400" baseline="1706" dirty="0">
                <a:latin typeface="Calibri"/>
                <a:cs typeface="Calibri"/>
              </a:rPr>
              <a:t>o </a:t>
            </a:r>
            <a:r>
              <a:rPr sz="2400" spc="8" baseline="1706" dirty="0">
                <a:latin typeface="Calibri"/>
                <a:cs typeface="Calibri"/>
              </a:rPr>
              <a:t> </a:t>
            </a:r>
            <a:r>
              <a:rPr sz="2400" baseline="1706" dirty="0">
                <a:latin typeface="Calibri"/>
                <a:cs typeface="Calibri"/>
              </a:rPr>
              <a:t>y </a:t>
            </a:r>
            <a:r>
              <a:rPr sz="2400" spc="32" baseline="1706" dirty="0">
                <a:latin typeface="Calibri"/>
                <a:cs typeface="Calibri"/>
              </a:rPr>
              <a:t> </a:t>
            </a:r>
            <a:r>
              <a:rPr sz="2400" spc="-4" baseline="1706" dirty="0">
                <a:latin typeface="Calibri"/>
                <a:cs typeface="Calibri"/>
              </a:rPr>
              <a:t>e</a:t>
            </a:r>
            <a:r>
              <a:rPr sz="2400" baseline="1706" dirty="0">
                <a:latin typeface="Calibri"/>
                <a:cs typeface="Calibri"/>
              </a:rPr>
              <a:t>l </a:t>
            </a:r>
            <a:r>
              <a:rPr sz="2400" spc="38" baseline="1706" dirty="0">
                <a:latin typeface="Calibri"/>
                <a:cs typeface="Calibri"/>
              </a:rPr>
              <a:t> </a:t>
            </a:r>
            <a:r>
              <a:rPr sz="2400" spc="-34" baseline="1706" dirty="0">
                <a:latin typeface="Calibri"/>
                <a:cs typeface="Calibri"/>
              </a:rPr>
              <a:t>o</a:t>
            </a:r>
            <a:r>
              <a:rPr sz="2400" spc="4" baseline="1706" dirty="0">
                <a:latin typeface="Calibri"/>
                <a:cs typeface="Calibri"/>
              </a:rPr>
              <a:t>xi</a:t>
            </a:r>
            <a:r>
              <a:rPr sz="2400" spc="-9" baseline="1706" dirty="0">
                <a:latin typeface="Calibri"/>
                <a:cs typeface="Calibri"/>
              </a:rPr>
              <a:t>g</a:t>
            </a:r>
            <a:r>
              <a:rPr sz="2400" baseline="1706" dirty="0">
                <a:latin typeface="Calibri"/>
                <a:cs typeface="Calibri"/>
              </a:rPr>
              <a:t>eno</a:t>
            </a:r>
            <a:endParaRPr sz="1600">
              <a:latin typeface="Calibri"/>
              <a:cs typeface="Calibri"/>
            </a:endParaRPr>
          </a:p>
        </p:txBody>
      </p:sp>
      <p:sp>
        <p:nvSpPr>
          <p:cNvPr id="17" name="object 17"/>
          <p:cNvSpPr txBox="1"/>
          <p:nvPr/>
        </p:nvSpPr>
        <p:spPr>
          <a:xfrm>
            <a:off x="8415275" y="3586099"/>
            <a:ext cx="1039919" cy="228092"/>
          </a:xfrm>
          <a:prstGeom prst="rect">
            <a:avLst/>
          </a:prstGeom>
        </p:spPr>
        <p:txBody>
          <a:bodyPr wrap="square" lIns="0" tIns="0" rIns="0" bIns="0" rtlCol="0">
            <a:noAutofit/>
          </a:bodyPr>
          <a:lstStyle/>
          <a:p>
            <a:pPr marL="12700">
              <a:lnSpc>
                <a:spcPts val="1725"/>
              </a:lnSpc>
              <a:spcBef>
                <a:spcPts val="86"/>
              </a:spcBef>
            </a:pPr>
            <a:r>
              <a:rPr sz="2400" baseline="3413" dirty="0">
                <a:latin typeface="Calibri"/>
                <a:cs typeface="Calibri"/>
              </a:rPr>
              <a:t>p</a:t>
            </a:r>
            <a:r>
              <a:rPr sz="2400" spc="-4" baseline="3413" dirty="0">
                <a:latin typeface="Calibri"/>
                <a:cs typeface="Calibri"/>
              </a:rPr>
              <a:t>at</a:t>
            </a:r>
            <a:r>
              <a:rPr sz="2400" baseline="3413" dirty="0">
                <a:latin typeface="Calibri"/>
                <a:cs typeface="Calibri"/>
              </a:rPr>
              <a:t>o</a:t>
            </a:r>
            <a:r>
              <a:rPr sz="2400" spc="-9" baseline="3413" dirty="0">
                <a:latin typeface="Calibri"/>
                <a:cs typeface="Calibri"/>
              </a:rPr>
              <a:t>g</a:t>
            </a:r>
            <a:r>
              <a:rPr sz="2400" baseline="3413" dirty="0">
                <a:latin typeface="Calibri"/>
                <a:cs typeface="Calibri"/>
              </a:rPr>
              <a:t>énesis</a:t>
            </a:r>
            <a:endParaRPr sz="1600">
              <a:latin typeface="Calibri"/>
              <a:cs typeface="Calibri"/>
            </a:endParaRPr>
          </a:p>
        </p:txBody>
      </p:sp>
      <p:sp>
        <p:nvSpPr>
          <p:cNvPr id="16" name="object 16"/>
          <p:cNvSpPr txBox="1"/>
          <p:nvPr/>
        </p:nvSpPr>
        <p:spPr>
          <a:xfrm>
            <a:off x="4850639" y="3697758"/>
            <a:ext cx="2184895" cy="472541"/>
          </a:xfrm>
          <a:prstGeom prst="rect">
            <a:avLst/>
          </a:prstGeom>
        </p:spPr>
        <p:txBody>
          <a:bodyPr wrap="square" lIns="0" tIns="0" rIns="0" bIns="0" rtlCol="0">
            <a:noAutofit/>
          </a:bodyPr>
          <a:lstStyle/>
          <a:p>
            <a:pPr marL="12700">
              <a:lnSpc>
                <a:spcPts val="1730"/>
              </a:lnSpc>
              <a:spcBef>
                <a:spcPts val="86"/>
              </a:spcBef>
            </a:pPr>
            <a:r>
              <a:rPr sz="2400" baseline="3413" dirty="0">
                <a:latin typeface="Calibri"/>
                <a:cs typeface="Calibri"/>
              </a:rPr>
              <a:t>C</a:t>
            </a:r>
            <a:r>
              <a:rPr sz="2400" spc="-29" baseline="3413" dirty="0">
                <a:latin typeface="Calibri"/>
                <a:cs typeface="Calibri"/>
              </a:rPr>
              <a:t>r</a:t>
            </a:r>
            <a:r>
              <a:rPr sz="2400" baseline="3413" dirty="0">
                <a:latin typeface="Calibri"/>
                <a:cs typeface="Calibri"/>
              </a:rPr>
              <a:t>e</a:t>
            </a:r>
            <a:r>
              <a:rPr sz="2400" spc="-4" baseline="3413" dirty="0">
                <a:latin typeface="Calibri"/>
                <a:cs typeface="Calibri"/>
              </a:rPr>
              <a:t>c</a:t>
            </a:r>
            <a:r>
              <a:rPr sz="2400" baseline="3413" dirty="0">
                <a:latin typeface="Calibri"/>
                <a:cs typeface="Calibri"/>
              </a:rPr>
              <a:t>imie</a:t>
            </a:r>
            <a:r>
              <a:rPr sz="2400" spc="-9" baseline="3413" dirty="0">
                <a:latin typeface="Calibri"/>
                <a:cs typeface="Calibri"/>
              </a:rPr>
              <a:t>nt</a:t>
            </a:r>
            <a:r>
              <a:rPr sz="2400" baseline="3413" dirty="0">
                <a:latin typeface="Calibri"/>
                <a:cs typeface="Calibri"/>
              </a:rPr>
              <a:t>o</a:t>
            </a:r>
            <a:r>
              <a:rPr sz="2400" spc="-17" baseline="3413" dirty="0">
                <a:latin typeface="Calibri"/>
                <a:cs typeface="Calibri"/>
              </a:rPr>
              <a:t> </a:t>
            </a:r>
            <a:r>
              <a:rPr sz="2400" baseline="3413" dirty="0">
                <a:latin typeface="Calibri"/>
                <a:cs typeface="Calibri"/>
              </a:rPr>
              <a:t>des</a:t>
            </a:r>
            <a:r>
              <a:rPr sz="2400" spc="-4" baseline="3413" dirty="0">
                <a:latin typeface="Calibri"/>
                <a:cs typeface="Calibri"/>
              </a:rPr>
              <a:t>o</a:t>
            </a:r>
            <a:r>
              <a:rPr sz="2400" spc="-29" baseline="3413" dirty="0">
                <a:latin typeface="Calibri"/>
                <a:cs typeface="Calibri"/>
              </a:rPr>
              <a:t>r</a:t>
            </a:r>
            <a:r>
              <a:rPr sz="2400" baseline="3413" dirty="0">
                <a:latin typeface="Calibri"/>
                <a:cs typeface="Calibri"/>
              </a:rPr>
              <a:t>denado</a:t>
            </a:r>
            <a:endParaRPr sz="1600">
              <a:latin typeface="Calibri"/>
              <a:cs typeface="Calibri"/>
            </a:endParaRPr>
          </a:p>
          <a:p>
            <a:pPr marL="12700" marR="30449">
              <a:lnSpc>
                <a:spcPts val="1925"/>
              </a:lnSpc>
              <a:spcBef>
                <a:spcPts val="9"/>
              </a:spcBef>
            </a:pPr>
            <a:r>
              <a:rPr sz="2400" baseline="1706" dirty="0">
                <a:latin typeface="Calibri"/>
                <a:cs typeface="Calibri"/>
              </a:rPr>
              <a:t>de</a:t>
            </a:r>
            <a:r>
              <a:rPr sz="2400" spc="-6" baseline="1706" dirty="0">
                <a:latin typeface="Calibri"/>
                <a:cs typeface="Calibri"/>
              </a:rPr>
              <a:t> </a:t>
            </a:r>
            <a:r>
              <a:rPr sz="2400" baseline="1706" dirty="0">
                <a:latin typeface="Calibri"/>
                <a:cs typeface="Calibri"/>
              </a:rPr>
              <a:t>a</a:t>
            </a:r>
            <a:r>
              <a:rPr sz="2400" spc="4" baseline="1706" dirty="0">
                <a:latin typeface="Calibri"/>
                <a:cs typeface="Calibri"/>
              </a:rPr>
              <a:t>l</a:t>
            </a:r>
            <a:r>
              <a:rPr sz="2400" baseline="1706" dirty="0">
                <a:latin typeface="Calibri"/>
                <a:cs typeface="Calibri"/>
              </a:rPr>
              <a:t>g</a:t>
            </a:r>
            <a:r>
              <a:rPr sz="2400" spc="4" baseline="1706" dirty="0">
                <a:latin typeface="Calibri"/>
                <a:cs typeface="Calibri"/>
              </a:rPr>
              <a:t>u</a:t>
            </a:r>
            <a:r>
              <a:rPr sz="2400" baseline="1706" dirty="0">
                <a:latin typeface="Calibri"/>
                <a:cs typeface="Calibri"/>
              </a:rPr>
              <a:t>n</a:t>
            </a:r>
            <a:r>
              <a:rPr sz="2400" spc="4" baseline="1706" dirty="0">
                <a:latin typeface="Calibri"/>
                <a:cs typeface="Calibri"/>
              </a:rPr>
              <a:t>a</a:t>
            </a:r>
            <a:r>
              <a:rPr sz="2400" baseline="1706" dirty="0">
                <a:latin typeface="Calibri"/>
                <a:cs typeface="Calibri"/>
              </a:rPr>
              <a:t>s</a:t>
            </a:r>
            <a:r>
              <a:rPr sz="2400" spc="-89" baseline="1706" dirty="0">
                <a:latin typeface="Calibri"/>
                <a:cs typeface="Calibri"/>
              </a:rPr>
              <a:t> </a:t>
            </a:r>
            <a:r>
              <a:rPr sz="2400" baseline="1706" dirty="0">
                <a:latin typeface="Calibri"/>
                <a:cs typeface="Calibri"/>
              </a:rPr>
              <a:t>p</a:t>
            </a:r>
            <a:r>
              <a:rPr sz="2400" spc="-25" baseline="1706" dirty="0">
                <a:latin typeface="Calibri"/>
                <a:cs typeface="Calibri"/>
              </a:rPr>
              <a:t>r</a:t>
            </a:r>
            <a:r>
              <a:rPr sz="2400" baseline="1706" dirty="0">
                <a:latin typeface="Calibri"/>
                <a:cs typeface="Calibri"/>
              </a:rPr>
              <a:t>o</a:t>
            </a:r>
            <a:r>
              <a:rPr sz="2400" spc="-9" baseline="1706" dirty="0">
                <a:latin typeface="Calibri"/>
                <a:cs typeface="Calibri"/>
              </a:rPr>
              <a:t>t</a:t>
            </a:r>
            <a:r>
              <a:rPr sz="2400" baseline="1706" dirty="0">
                <a:latin typeface="Calibri"/>
                <a:cs typeface="Calibri"/>
              </a:rPr>
              <a:t>eín</a:t>
            </a:r>
            <a:r>
              <a:rPr sz="2400" spc="4" baseline="1706" dirty="0">
                <a:latin typeface="Calibri"/>
                <a:cs typeface="Calibri"/>
              </a:rPr>
              <a:t>a</a:t>
            </a:r>
            <a:r>
              <a:rPr sz="2400" baseline="1706" dirty="0">
                <a:latin typeface="Calibri"/>
                <a:cs typeface="Calibri"/>
              </a:rPr>
              <a:t>s</a:t>
            </a:r>
            <a:endParaRPr sz="1600">
              <a:latin typeface="Calibri"/>
              <a:cs typeface="Calibri"/>
            </a:endParaRPr>
          </a:p>
        </p:txBody>
      </p:sp>
      <p:sp>
        <p:nvSpPr>
          <p:cNvPr id="15" name="object 15"/>
          <p:cNvSpPr txBox="1"/>
          <p:nvPr/>
        </p:nvSpPr>
        <p:spPr>
          <a:xfrm>
            <a:off x="2113281" y="3932047"/>
            <a:ext cx="262433" cy="228092"/>
          </a:xfrm>
          <a:prstGeom prst="rect">
            <a:avLst/>
          </a:prstGeom>
        </p:spPr>
        <p:txBody>
          <a:bodyPr wrap="square" lIns="0" tIns="0" rIns="0" bIns="0" rtlCol="0">
            <a:noAutofit/>
          </a:bodyPr>
          <a:lstStyle/>
          <a:p>
            <a:pPr marL="12700">
              <a:lnSpc>
                <a:spcPts val="1725"/>
              </a:lnSpc>
              <a:spcBef>
                <a:spcPts val="86"/>
              </a:spcBef>
            </a:pPr>
            <a:r>
              <a:rPr sz="2400" spc="-4" baseline="3413" dirty="0">
                <a:latin typeface="Calibri"/>
                <a:cs typeface="Calibri"/>
              </a:rPr>
              <a:t>en</a:t>
            </a:r>
            <a:endParaRPr sz="1600">
              <a:latin typeface="Calibri"/>
              <a:cs typeface="Calibri"/>
            </a:endParaRPr>
          </a:p>
        </p:txBody>
      </p:sp>
      <p:sp>
        <p:nvSpPr>
          <p:cNvPr id="14" name="object 14"/>
          <p:cNvSpPr txBox="1"/>
          <p:nvPr/>
        </p:nvSpPr>
        <p:spPr>
          <a:xfrm>
            <a:off x="2473248" y="3932047"/>
            <a:ext cx="279194" cy="228092"/>
          </a:xfrm>
          <a:prstGeom prst="rect">
            <a:avLst/>
          </a:prstGeom>
        </p:spPr>
        <p:txBody>
          <a:bodyPr wrap="square" lIns="0" tIns="0" rIns="0" bIns="0" rtlCol="0">
            <a:noAutofit/>
          </a:bodyPr>
          <a:lstStyle/>
          <a:p>
            <a:pPr marL="12700">
              <a:lnSpc>
                <a:spcPts val="1725"/>
              </a:lnSpc>
              <a:spcBef>
                <a:spcPts val="86"/>
              </a:spcBef>
            </a:pPr>
            <a:r>
              <a:rPr sz="2400" spc="4" baseline="3413" dirty="0">
                <a:latin typeface="Calibri"/>
                <a:cs typeface="Calibri"/>
              </a:rPr>
              <a:t>l</a:t>
            </a:r>
            <a:r>
              <a:rPr sz="2400" baseline="3413" dirty="0">
                <a:latin typeface="Calibri"/>
                <a:cs typeface="Calibri"/>
              </a:rPr>
              <a:t>as</a:t>
            </a:r>
            <a:endParaRPr sz="1600">
              <a:latin typeface="Calibri"/>
              <a:cs typeface="Calibri"/>
            </a:endParaRPr>
          </a:p>
        </p:txBody>
      </p:sp>
      <p:sp>
        <p:nvSpPr>
          <p:cNvPr id="13" name="object 13"/>
          <p:cNvSpPr txBox="1"/>
          <p:nvPr/>
        </p:nvSpPr>
        <p:spPr>
          <a:xfrm>
            <a:off x="2849626" y="3932047"/>
            <a:ext cx="941976" cy="228092"/>
          </a:xfrm>
          <a:prstGeom prst="rect">
            <a:avLst/>
          </a:prstGeom>
        </p:spPr>
        <p:txBody>
          <a:bodyPr wrap="square" lIns="0" tIns="0" rIns="0" bIns="0" rtlCol="0">
            <a:noAutofit/>
          </a:bodyPr>
          <a:lstStyle/>
          <a:p>
            <a:pPr marL="12700">
              <a:lnSpc>
                <a:spcPts val="1725"/>
              </a:lnSpc>
              <a:spcBef>
                <a:spcPts val="86"/>
              </a:spcBef>
            </a:pPr>
            <a:r>
              <a:rPr sz="2400" baseline="3413" dirty="0">
                <a:latin typeface="Calibri"/>
                <a:cs typeface="Calibri"/>
              </a:rPr>
              <a:t>sup</a:t>
            </a:r>
            <a:r>
              <a:rPr sz="2400" spc="9" baseline="3413" dirty="0">
                <a:latin typeface="Calibri"/>
                <a:cs typeface="Calibri"/>
              </a:rPr>
              <a:t>e</a:t>
            </a:r>
            <a:r>
              <a:rPr sz="2400" spc="-4" baseline="3413" dirty="0">
                <a:latin typeface="Calibri"/>
                <a:cs typeface="Calibri"/>
              </a:rPr>
              <a:t>r</a:t>
            </a:r>
            <a:r>
              <a:rPr sz="2400" spc="4" baseline="3413" dirty="0">
                <a:latin typeface="Calibri"/>
                <a:cs typeface="Calibri"/>
              </a:rPr>
              <a:t>fi</a:t>
            </a:r>
            <a:r>
              <a:rPr sz="2400" baseline="3413" dirty="0">
                <a:latin typeface="Calibri"/>
                <a:cs typeface="Calibri"/>
              </a:rPr>
              <a:t>cies</a:t>
            </a:r>
            <a:endParaRPr sz="1600">
              <a:latin typeface="Calibri"/>
              <a:cs typeface="Calibri"/>
            </a:endParaRPr>
          </a:p>
        </p:txBody>
      </p:sp>
      <p:sp>
        <p:nvSpPr>
          <p:cNvPr id="12" name="object 12"/>
          <p:cNvSpPr txBox="1"/>
          <p:nvPr/>
        </p:nvSpPr>
        <p:spPr>
          <a:xfrm>
            <a:off x="3888994" y="3932047"/>
            <a:ext cx="263680" cy="228092"/>
          </a:xfrm>
          <a:prstGeom prst="rect">
            <a:avLst/>
          </a:prstGeom>
        </p:spPr>
        <p:txBody>
          <a:bodyPr wrap="square" lIns="0" tIns="0" rIns="0" bIns="0" rtlCol="0">
            <a:noAutofit/>
          </a:bodyPr>
          <a:lstStyle/>
          <a:p>
            <a:pPr marL="12700">
              <a:lnSpc>
                <a:spcPts val="1725"/>
              </a:lnSpc>
              <a:spcBef>
                <a:spcPts val="86"/>
              </a:spcBef>
            </a:pPr>
            <a:r>
              <a:rPr sz="2400" baseline="3413" dirty="0">
                <a:latin typeface="Calibri"/>
                <a:cs typeface="Calibri"/>
              </a:rPr>
              <a:t>de</a:t>
            </a:r>
            <a:endParaRPr sz="1600">
              <a:latin typeface="Calibri"/>
              <a:cs typeface="Calibri"/>
            </a:endParaRPr>
          </a:p>
        </p:txBody>
      </p:sp>
      <p:sp>
        <p:nvSpPr>
          <p:cNvPr id="11" name="object 11"/>
          <p:cNvSpPr txBox="1"/>
          <p:nvPr/>
        </p:nvSpPr>
        <p:spPr>
          <a:xfrm>
            <a:off x="2113281" y="4175887"/>
            <a:ext cx="1597697" cy="228092"/>
          </a:xfrm>
          <a:prstGeom prst="rect">
            <a:avLst/>
          </a:prstGeom>
        </p:spPr>
        <p:txBody>
          <a:bodyPr wrap="square" lIns="0" tIns="0" rIns="0" bIns="0" rtlCol="0">
            <a:noAutofit/>
          </a:bodyPr>
          <a:lstStyle/>
          <a:p>
            <a:pPr marL="12700">
              <a:lnSpc>
                <a:spcPts val="1725"/>
              </a:lnSpc>
              <a:spcBef>
                <a:spcPts val="86"/>
              </a:spcBef>
            </a:pPr>
            <a:r>
              <a:rPr sz="2400" baseline="3413" dirty="0">
                <a:latin typeface="Calibri"/>
                <a:cs typeface="Calibri"/>
              </a:rPr>
              <a:t>a</a:t>
            </a:r>
            <a:r>
              <a:rPr sz="2400" spc="4" baseline="3413" dirty="0">
                <a:latin typeface="Calibri"/>
                <a:cs typeface="Calibri"/>
              </a:rPr>
              <a:t>l</a:t>
            </a:r>
            <a:r>
              <a:rPr sz="2400" baseline="3413" dirty="0">
                <a:latin typeface="Calibri"/>
                <a:cs typeface="Calibri"/>
              </a:rPr>
              <a:t>g</a:t>
            </a:r>
            <a:r>
              <a:rPr sz="2400" spc="4" baseline="3413" dirty="0">
                <a:latin typeface="Calibri"/>
                <a:cs typeface="Calibri"/>
              </a:rPr>
              <a:t>u</a:t>
            </a:r>
            <a:r>
              <a:rPr sz="2400" baseline="3413" dirty="0">
                <a:latin typeface="Calibri"/>
                <a:cs typeface="Calibri"/>
              </a:rPr>
              <a:t>nos</a:t>
            </a:r>
            <a:r>
              <a:rPr sz="2400" spc="-60" baseline="3413" dirty="0">
                <a:latin typeface="Calibri"/>
                <a:cs typeface="Calibri"/>
              </a:rPr>
              <a:t> </a:t>
            </a:r>
            <a:r>
              <a:rPr sz="2400" baseline="3413" dirty="0">
                <a:latin typeface="Calibri"/>
                <a:cs typeface="Calibri"/>
              </a:rPr>
              <a:t>mine</a:t>
            </a:r>
            <a:r>
              <a:rPr sz="2400" spc="-39" baseline="3413" dirty="0">
                <a:latin typeface="Calibri"/>
                <a:cs typeface="Calibri"/>
              </a:rPr>
              <a:t>r</a:t>
            </a:r>
            <a:r>
              <a:rPr sz="2400" baseline="3413" dirty="0">
                <a:latin typeface="Calibri"/>
                <a:cs typeface="Calibri"/>
              </a:rPr>
              <a:t>a</a:t>
            </a:r>
            <a:r>
              <a:rPr sz="2400" spc="4" baseline="3413" dirty="0">
                <a:latin typeface="Calibri"/>
                <a:cs typeface="Calibri"/>
              </a:rPr>
              <a:t>l</a:t>
            </a:r>
            <a:r>
              <a:rPr sz="2400" baseline="3413" dirty="0">
                <a:latin typeface="Calibri"/>
                <a:cs typeface="Calibri"/>
              </a:rPr>
              <a:t>es.</a:t>
            </a:r>
            <a:endParaRPr sz="1600">
              <a:latin typeface="Calibri"/>
              <a:cs typeface="Calibri"/>
            </a:endParaRPr>
          </a:p>
        </p:txBody>
      </p:sp>
      <p:sp>
        <p:nvSpPr>
          <p:cNvPr id="10" name="object 10"/>
          <p:cNvSpPr txBox="1"/>
          <p:nvPr/>
        </p:nvSpPr>
        <p:spPr>
          <a:xfrm>
            <a:off x="7915149" y="4221607"/>
            <a:ext cx="2099971" cy="228092"/>
          </a:xfrm>
          <a:prstGeom prst="rect">
            <a:avLst/>
          </a:prstGeom>
        </p:spPr>
        <p:txBody>
          <a:bodyPr wrap="square" lIns="0" tIns="0" rIns="0" bIns="0" rtlCol="0">
            <a:noAutofit/>
          </a:bodyPr>
          <a:lstStyle/>
          <a:p>
            <a:pPr marL="12700">
              <a:lnSpc>
                <a:spcPts val="1725"/>
              </a:lnSpc>
              <a:spcBef>
                <a:spcPts val="86"/>
              </a:spcBef>
            </a:pPr>
            <a:r>
              <a:rPr sz="2400" spc="4" baseline="3413" dirty="0">
                <a:latin typeface="Calibri"/>
                <a:cs typeface="Calibri"/>
              </a:rPr>
              <a:t>D</a:t>
            </a:r>
            <a:r>
              <a:rPr sz="2400" baseline="3413" dirty="0">
                <a:latin typeface="Calibri"/>
                <a:cs typeface="Calibri"/>
              </a:rPr>
              <a:t>el</a:t>
            </a:r>
            <a:r>
              <a:rPr sz="2400" spc="9" baseline="3413" dirty="0">
                <a:latin typeface="Calibri"/>
                <a:cs typeface="Calibri"/>
              </a:rPr>
              <a:t>i</a:t>
            </a:r>
            <a:r>
              <a:rPr sz="2400" baseline="3413" dirty="0">
                <a:latin typeface="Calibri"/>
                <a:cs typeface="Calibri"/>
              </a:rPr>
              <a:t>mi</a:t>
            </a:r>
            <a:r>
              <a:rPr sz="2400" spc="-9" baseline="3413" dirty="0">
                <a:latin typeface="Calibri"/>
                <a:cs typeface="Calibri"/>
              </a:rPr>
              <a:t>t</a:t>
            </a:r>
            <a:r>
              <a:rPr sz="2400" spc="4" baseline="3413" dirty="0">
                <a:latin typeface="Calibri"/>
                <a:cs typeface="Calibri"/>
              </a:rPr>
              <a:t>a</a:t>
            </a:r>
            <a:r>
              <a:rPr sz="2400" baseline="3413" dirty="0">
                <a:latin typeface="Calibri"/>
                <a:cs typeface="Calibri"/>
              </a:rPr>
              <a:t>ci</a:t>
            </a:r>
            <a:r>
              <a:rPr sz="2400" spc="4" baseline="3413" dirty="0">
                <a:latin typeface="Calibri"/>
                <a:cs typeface="Calibri"/>
              </a:rPr>
              <a:t>ó</a:t>
            </a:r>
            <a:r>
              <a:rPr sz="2400" baseline="3413" dirty="0">
                <a:latin typeface="Calibri"/>
                <a:cs typeface="Calibri"/>
              </a:rPr>
              <a:t>n</a:t>
            </a:r>
            <a:r>
              <a:rPr sz="2400" spc="-101" baseline="3413" dirty="0">
                <a:latin typeface="Calibri"/>
                <a:cs typeface="Calibri"/>
              </a:rPr>
              <a:t> </a:t>
            </a:r>
            <a:r>
              <a:rPr sz="2400" spc="-9" baseline="3413" dirty="0">
                <a:latin typeface="Calibri"/>
                <a:cs typeface="Calibri"/>
              </a:rPr>
              <a:t>g</a:t>
            </a:r>
            <a:r>
              <a:rPr sz="2400" baseline="3413" dirty="0">
                <a:latin typeface="Calibri"/>
                <a:cs typeface="Calibri"/>
              </a:rPr>
              <a:t>eo</a:t>
            </a:r>
            <a:r>
              <a:rPr sz="2400" spc="-4" baseline="3413" dirty="0">
                <a:latin typeface="Calibri"/>
                <a:cs typeface="Calibri"/>
              </a:rPr>
              <a:t>e</a:t>
            </a:r>
            <a:r>
              <a:rPr sz="2400" baseline="3413" dirty="0">
                <a:latin typeface="Calibri"/>
                <a:cs typeface="Calibri"/>
              </a:rPr>
              <a:t>spaci</a:t>
            </a:r>
            <a:r>
              <a:rPr sz="2400" spc="4" baseline="3413" dirty="0">
                <a:latin typeface="Calibri"/>
                <a:cs typeface="Calibri"/>
              </a:rPr>
              <a:t>a</a:t>
            </a:r>
            <a:r>
              <a:rPr sz="2400" baseline="3413" dirty="0">
                <a:latin typeface="Calibri"/>
                <a:cs typeface="Calibri"/>
              </a:rPr>
              <a:t>l</a:t>
            </a:r>
            <a:endParaRPr sz="1600">
              <a:latin typeface="Calibri"/>
              <a:cs typeface="Calibri"/>
            </a:endParaRPr>
          </a:p>
        </p:txBody>
      </p:sp>
      <p:sp>
        <p:nvSpPr>
          <p:cNvPr id="9" name="object 9"/>
          <p:cNvSpPr txBox="1"/>
          <p:nvPr/>
        </p:nvSpPr>
        <p:spPr>
          <a:xfrm>
            <a:off x="4839717" y="4534408"/>
            <a:ext cx="2176683" cy="959866"/>
          </a:xfrm>
          <a:prstGeom prst="rect">
            <a:avLst/>
          </a:prstGeom>
        </p:spPr>
        <p:txBody>
          <a:bodyPr wrap="square" lIns="0" tIns="0" rIns="0" bIns="0" rtlCol="0">
            <a:noAutofit/>
          </a:bodyPr>
          <a:lstStyle/>
          <a:p>
            <a:pPr marL="12700" marR="30403">
              <a:lnSpc>
                <a:spcPts val="1725"/>
              </a:lnSpc>
              <a:spcBef>
                <a:spcPts val="86"/>
              </a:spcBef>
            </a:pPr>
            <a:r>
              <a:rPr sz="2400" baseline="3413" dirty="0">
                <a:latin typeface="Calibri"/>
                <a:cs typeface="Calibri"/>
              </a:rPr>
              <a:t>E</a:t>
            </a:r>
            <a:r>
              <a:rPr sz="2400" spc="-29" baseline="3413" dirty="0">
                <a:latin typeface="Calibri"/>
                <a:cs typeface="Calibri"/>
              </a:rPr>
              <a:t>x</a:t>
            </a:r>
            <a:r>
              <a:rPr sz="2400" baseline="3413" dirty="0">
                <a:latin typeface="Calibri"/>
                <a:cs typeface="Calibri"/>
              </a:rPr>
              <a:t>clus</a:t>
            </a:r>
            <a:r>
              <a:rPr sz="2400" spc="9" baseline="3413" dirty="0">
                <a:latin typeface="Calibri"/>
                <a:cs typeface="Calibri"/>
              </a:rPr>
              <a:t>i</a:t>
            </a:r>
            <a:r>
              <a:rPr sz="2400" spc="-9" baseline="3413" dirty="0">
                <a:latin typeface="Calibri"/>
                <a:cs typeface="Calibri"/>
              </a:rPr>
              <a:t>v</a:t>
            </a:r>
            <a:r>
              <a:rPr sz="2400" baseline="3413" dirty="0">
                <a:latin typeface="Calibri"/>
                <a:cs typeface="Calibri"/>
              </a:rPr>
              <a:t>os</a:t>
            </a:r>
            <a:r>
              <a:rPr sz="2400" spc="-65" baseline="3413" dirty="0">
                <a:latin typeface="Calibri"/>
                <a:cs typeface="Calibri"/>
              </a:rPr>
              <a:t> </a:t>
            </a:r>
            <a:r>
              <a:rPr sz="2400" baseline="3413" dirty="0">
                <a:latin typeface="Calibri"/>
                <a:cs typeface="Calibri"/>
              </a:rPr>
              <a:t>de</a:t>
            </a:r>
            <a:r>
              <a:rPr sz="2400" spc="-16" baseline="3413" dirty="0">
                <a:latin typeface="Calibri"/>
                <a:cs typeface="Calibri"/>
              </a:rPr>
              <a:t> </a:t>
            </a:r>
            <a:r>
              <a:rPr sz="2400" spc="-4" baseline="3413" dirty="0">
                <a:latin typeface="Calibri"/>
                <a:cs typeface="Calibri"/>
              </a:rPr>
              <a:t>c</a:t>
            </a:r>
            <a:r>
              <a:rPr sz="2400" spc="4" baseline="3413" dirty="0">
                <a:latin typeface="Calibri"/>
                <a:cs typeface="Calibri"/>
              </a:rPr>
              <a:t>i</a:t>
            </a:r>
            <a:r>
              <a:rPr sz="2400" baseline="3413" dirty="0">
                <a:latin typeface="Calibri"/>
                <a:cs typeface="Calibri"/>
              </a:rPr>
              <a:t>e</a:t>
            </a:r>
            <a:r>
              <a:rPr sz="2400" spc="-4" baseline="3413" dirty="0">
                <a:latin typeface="Calibri"/>
                <a:cs typeface="Calibri"/>
              </a:rPr>
              <a:t>r</a:t>
            </a:r>
            <a:r>
              <a:rPr sz="2400" spc="-19" baseline="3413" dirty="0">
                <a:latin typeface="Calibri"/>
                <a:cs typeface="Calibri"/>
              </a:rPr>
              <a:t>t</a:t>
            </a:r>
            <a:r>
              <a:rPr sz="2400" baseline="3413" dirty="0">
                <a:latin typeface="Calibri"/>
                <a:cs typeface="Calibri"/>
              </a:rPr>
              <a:t>as</a:t>
            </a:r>
            <a:endParaRPr sz="1600">
              <a:latin typeface="Calibri"/>
              <a:cs typeface="Calibri"/>
            </a:endParaRPr>
          </a:p>
          <a:p>
            <a:pPr marL="12700" marR="30403">
              <a:lnSpc>
                <a:spcPts val="1920"/>
              </a:lnSpc>
              <a:spcBef>
                <a:spcPts val="9"/>
              </a:spcBef>
            </a:pPr>
            <a:r>
              <a:rPr sz="2400" spc="4" baseline="1706" dirty="0">
                <a:latin typeface="Calibri"/>
                <a:cs typeface="Calibri"/>
              </a:rPr>
              <a:t>l</a:t>
            </a:r>
            <a:r>
              <a:rPr sz="2400" baseline="1706" dirty="0">
                <a:latin typeface="Calibri"/>
                <a:cs typeface="Calibri"/>
              </a:rPr>
              <a:t>o</a:t>
            </a:r>
            <a:r>
              <a:rPr sz="2400" spc="-14" baseline="1706" dirty="0">
                <a:latin typeface="Calibri"/>
                <a:cs typeface="Calibri"/>
              </a:rPr>
              <a:t>c</a:t>
            </a:r>
            <a:r>
              <a:rPr sz="2400" baseline="1706" dirty="0">
                <a:latin typeface="Calibri"/>
                <a:cs typeface="Calibri"/>
              </a:rPr>
              <a:t>a</a:t>
            </a:r>
            <a:r>
              <a:rPr sz="2400" spc="4" baseline="1706" dirty="0">
                <a:latin typeface="Calibri"/>
                <a:cs typeface="Calibri"/>
              </a:rPr>
              <a:t>li</a:t>
            </a:r>
            <a:r>
              <a:rPr sz="2400" baseline="1706" dirty="0">
                <a:latin typeface="Calibri"/>
                <a:cs typeface="Calibri"/>
              </a:rPr>
              <a:t>d</a:t>
            </a:r>
            <a:r>
              <a:rPr sz="2400" spc="4" baseline="1706" dirty="0">
                <a:latin typeface="Calibri"/>
                <a:cs typeface="Calibri"/>
              </a:rPr>
              <a:t>a</a:t>
            </a:r>
            <a:r>
              <a:rPr sz="2400" baseline="1706" dirty="0">
                <a:latin typeface="Calibri"/>
                <a:cs typeface="Calibri"/>
              </a:rPr>
              <a:t>des</a:t>
            </a:r>
            <a:r>
              <a:rPr sz="2400" spc="-97" baseline="1706" dirty="0">
                <a:latin typeface="Calibri"/>
                <a:cs typeface="Calibri"/>
              </a:rPr>
              <a:t> </a:t>
            </a:r>
            <a:r>
              <a:rPr sz="2400" spc="-9" baseline="1706" dirty="0">
                <a:latin typeface="Calibri"/>
                <a:cs typeface="Calibri"/>
              </a:rPr>
              <a:t>g</a:t>
            </a:r>
            <a:r>
              <a:rPr sz="2400" baseline="1706" dirty="0">
                <a:latin typeface="Calibri"/>
                <a:cs typeface="Calibri"/>
              </a:rPr>
              <a:t>eog</a:t>
            </a:r>
            <a:r>
              <a:rPr sz="2400" spc="-39" baseline="1706" dirty="0">
                <a:latin typeface="Calibri"/>
                <a:cs typeface="Calibri"/>
              </a:rPr>
              <a:t>r</a:t>
            </a:r>
            <a:r>
              <a:rPr sz="2400" spc="-9" baseline="1706" dirty="0">
                <a:latin typeface="Calibri"/>
                <a:cs typeface="Calibri"/>
              </a:rPr>
              <a:t>á</a:t>
            </a:r>
            <a:r>
              <a:rPr sz="2400" spc="4" baseline="1706" dirty="0">
                <a:latin typeface="Calibri"/>
                <a:cs typeface="Calibri"/>
              </a:rPr>
              <a:t>fi</a:t>
            </a:r>
            <a:r>
              <a:rPr sz="2400" spc="-14" baseline="1706" dirty="0">
                <a:latin typeface="Calibri"/>
                <a:cs typeface="Calibri"/>
              </a:rPr>
              <a:t>c</a:t>
            </a:r>
            <a:r>
              <a:rPr sz="2400" baseline="1706" dirty="0">
                <a:latin typeface="Calibri"/>
                <a:cs typeface="Calibri"/>
              </a:rPr>
              <a:t>as</a:t>
            </a:r>
            <a:endParaRPr sz="1600">
              <a:latin typeface="Calibri"/>
              <a:cs typeface="Calibri"/>
            </a:endParaRPr>
          </a:p>
          <a:p>
            <a:pPr marL="12700" marR="30403">
              <a:lnSpc>
                <a:spcPts val="1920"/>
              </a:lnSpc>
            </a:pPr>
            <a:r>
              <a:rPr sz="2400" spc="-14" baseline="1706" dirty="0">
                <a:latin typeface="Calibri"/>
                <a:cs typeface="Calibri"/>
              </a:rPr>
              <a:t>c</a:t>
            </a:r>
            <a:r>
              <a:rPr sz="2400" baseline="1706" dirty="0">
                <a:latin typeface="Calibri"/>
                <a:cs typeface="Calibri"/>
              </a:rPr>
              <a:t>on</a:t>
            </a:r>
            <a:r>
              <a:rPr sz="2400" spc="-11" baseline="1706" dirty="0">
                <a:latin typeface="Calibri"/>
                <a:cs typeface="Calibri"/>
              </a:rPr>
              <a:t> </a:t>
            </a:r>
            <a:r>
              <a:rPr sz="2400" spc="-14" baseline="1706" dirty="0">
                <a:latin typeface="Calibri"/>
                <a:cs typeface="Calibri"/>
              </a:rPr>
              <a:t>c</a:t>
            </a:r>
            <a:r>
              <a:rPr sz="2400" baseline="1706" dirty="0">
                <a:latin typeface="Calibri"/>
                <a:cs typeface="Calibri"/>
              </a:rPr>
              <a:t>a</a:t>
            </a:r>
            <a:r>
              <a:rPr sz="2400" spc="-39" baseline="1706" dirty="0">
                <a:latin typeface="Calibri"/>
                <a:cs typeface="Calibri"/>
              </a:rPr>
              <a:t>r</a:t>
            </a:r>
            <a:r>
              <a:rPr sz="2400" baseline="1706" dirty="0">
                <a:latin typeface="Calibri"/>
                <a:cs typeface="Calibri"/>
              </a:rPr>
              <a:t>ac</a:t>
            </a:r>
            <a:r>
              <a:rPr sz="2400" spc="-9" baseline="1706" dirty="0">
                <a:latin typeface="Calibri"/>
                <a:cs typeface="Calibri"/>
              </a:rPr>
              <a:t>t</a:t>
            </a:r>
            <a:r>
              <a:rPr sz="2400" baseline="1706" dirty="0">
                <a:latin typeface="Calibri"/>
                <a:cs typeface="Calibri"/>
              </a:rPr>
              <a:t>e</a:t>
            </a:r>
            <a:r>
              <a:rPr sz="2400" spc="-9" baseline="1706" dirty="0">
                <a:latin typeface="Calibri"/>
                <a:cs typeface="Calibri"/>
              </a:rPr>
              <a:t>r</a:t>
            </a:r>
            <a:r>
              <a:rPr sz="2400" baseline="1706" dirty="0">
                <a:latin typeface="Calibri"/>
                <a:cs typeface="Calibri"/>
              </a:rPr>
              <a:t>í</a:t>
            </a:r>
            <a:r>
              <a:rPr sz="2400" spc="-4" baseline="1706" dirty="0">
                <a:latin typeface="Calibri"/>
                <a:cs typeface="Calibri"/>
              </a:rPr>
              <a:t>s</a:t>
            </a:r>
            <a:r>
              <a:rPr sz="2400" baseline="1706" dirty="0">
                <a:latin typeface="Calibri"/>
                <a:cs typeface="Calibri"/>
              </a:rPr>
              <a:t>t</a:t>
            </a:r>
            <a:r>
              <a:rPr sz="2400" spc="9" baseline="1706" dirty="0">
                <a:latin typeface="Calibri"/>
                <a:cs typeface="Calibri"/>
              </a:rPr>
              <a:t>i</a:t>
            </a:r>
            <a:r>
              <a:rPr sz="2400" spc="-14" baseline="1706" dirty="0">
                <a:latin typeface="Calibri"/>
                <a:cs typeface="Calibri"/>
              </a:rPr>
              <a:t>c</a:t>
            </a:r>
            <a:r>
              <a:rPr sz="2400" baseline="1706" dirty="0">
                <a:latin typeface="Calibri"/>
                <a:cs typeface="Calibri"/>
              </a:rPr>
              <a:t>as</a:t>
            </a:r>
            <a:endParaRPr sz="1600">
              <a:latin typeface="Calibri"/>
              <a:cs typeface="Calibri"/>
            </a:endParaRPr>
          </a:p>
          <a:p>
            <a:pPr marL="12700">
              <a:lnSpc>
                <a:spcPts val="1920"/>
              </a:lnSpc>
            </a:pPr>
            <a:r>
              <a:rPr sz="2400" baseline="1706" dirty="0">
                <a:latin typeface="Calibri"/>
                <a:cs typeface="Calibri"/>
              </a:rPr>
              <a:t>mine</a:t>
            </a:r>
            <a:r>
              <a:rPr sz="2400" spc="-39" baseline="1706" dirty="0">
                <a:latin typeface="Calibri"/>
                <a:cs typeface="Calibri"/>
              </a:rPr>
              <a:t>r</a:t>
            </a:r>
            <a:r>
              <a:rPr sz="2400" baseline="1706" dirty="0">
                <a:latin typeface="Calibri"/>
                <a:cs typeface="Calibri"/>
              </a:rPr>
              <a:t>a</a:t>
            </a:r>
            <a:r>
              <a:rPr sz="2400" spc="4" baseline="1706" dirty="0">
                <a:latin typeface="Calibri"/>
                <a:cs typeface="Calibri"/>
              </a:rPr>
              <a:t>l</a:t>
            </a:r>
            <a:r>
              <a:rPr sz="2400" baseline="1706" dirty="0">
                <a:latin typeface="Calibri"/>
                <a:cs typeface="Calibri"/>
              </a:rPr>
              <a:t>óg</a:t>
            </a:r>
            <a:r>
              <a:rPr sz="2400" spc="4" baseline="1706" dirty="0">
                <a:latin typeface="Calibri"/>
                <a:cs typeface="Calibri"/>
              </a:rPr>
              <a:t>i</a:t>
            </a:r>
            <a:r>
              <a:rPr sz="2400" spc="-14" baseline="1706" dirty="0">
                <a:latin typeface="Calibri"/>
                <a:cs typeface="Calibri"/>
              </a:rPr>
              <a:t>c</a:t>
            </a:r>
            <a:r>
              <a:rPr sz="2400" baseline="1706" dirty="0">
                <a:latin typeface="Calibri"/>
                <a:cs typeface="Calibri"/>
              </a:rPr>
              <a:t>as</a:t>
            </a:r>
            <a:r>
              <a:rPr sz="2400" spc="-99" baseline="1706" dirty="0">
                <a:latin typeface="Calibri"/>
                <a:cs typeface="Calibri"/>
              </a:rPr>
              <a:t> </a:t>
            </a:r>
            <a:r>
              <a:rPr sz="2400" baseline="1706" dirty="0">
                <a:latin typeface="Calibri"/>
                <a:cs typeface="Calibri"/>
              </a:rPr>
              <a:t>espe</a:t>
            </a:r>
            <a:r>
              <a:rPr sz="2400" spc="-4" baseline="1706" dirty="0">
                <a:latin typeface="Calibri"/>
                <a:cs typeface="Calibri"/>
              </a:rPr>
              <a:t>c</a:t>
            </a:r>
            <a:r>
              <a:rPr sz="2400" spc="4" baseline="1706" dirty="0">
                <a:latin typeface="Calibri"/>
                <a:cs typeface="Calibri"/>
              </a:rPr>
              <a:t>ifi</a:t>
            </a:r>
            <a:r>
              <a:rPr sz="2400" spc="-14" baseline="1706" dirty="0">
                <a:latin typeface="Calibri"/>
                <a:cs typeface="Calibri"/>
              </a:rPr>
              <a:t>c</a:t>
            </a:r>
            <a:r>
              <a:rPr sz="2400" baseline="1706" dirty="0">
                <a:latin typeface="Calibri"/>
                <a:cs typeface="Calibri"/>
              </a:rPr>
              <a:t>as.</a:t>
            </a:r>
            <a:endParaRPr sz="1600">
              <a:latin typeface="Calibri"/>
              <a:cs typeface="Calibri"/>
            </a:endParaRPr>
          </a:p>
        </p:txBody>
      </p:sp>
      <p:sp>
        <p:nvSpPr>
          <p:cNvPr id="8" name="object 8"/>
          <p:cNvSpPr txBox="1"/>
          <p:nvPr/>
        </p:nvSpPr>
        <p:spPr>
          <a:xfrm>
            <a:off x="8080630" y="4824374"/>
            <a:ext cx="1628281" cy="472414"/>
          </a:xfrm>
          <a:prstGeom prst="rect">
            <a:avLst/>
          </a:prstGeom>
        </p:spPr>
        <p:txBody>
          <a:bodyPr wrap="square" lIns="0" tIns="0" rIns="0" bIns="0" rtlCol="0">
            <a:noAutofit/>
          </a:bodyPr>
          <a:lstStyle/>
          <a:p>
            <a:pPr marL="12700">
              <a:lnSpc>
                <a:spcPts val="1730"/>
              </a:lnSpc>
              <a:spcBef>
                <a:spcPts val="86"/>
              </a:spcBef>
            </a:pPr>
            <a:r>
              <a:rPr sz="2400" spc="-34" baseline="3413" dirty="0">
                <a:latin typeface="Calibri"/>
                <a:cs typeface="Calibri"/>
              </a:rPr>
              <a:t>P</a:t>
            </a:r>
            <a:r>
              <a:rPr sz="2400" baseline="3413" dirty="0">
                <a:latin typeface="Calibri"/>
                <a:cs typeface="Calibri"/>
              </a:rPr>
              <a:t>o</a:t>
            </a:r>
            <a:r>
              <a:rPr sz="2400" spc="-9" baseline="3413" dirty="0">
                <a:latin typeface="Calibri"/>
                <a:cs typeface="Calibri"/>
              </a:rPr>
              <a:t>t</a:t>
            </a:r>
            <a:r>
              <a:rPr sz="2400" baseline="3413" dirty="0">
                <a:latin typeface="Calibri"/>
                <a:cs typeface="Calibri"/>
              </a:rPr>
              <a:t>en</a:t>
            </a:r>
            <a:r>
              <a:rPr sz="2400" spc="-9" baseline="3413" dirty="0">
                <a:latin typeface="Calibri"/>
                <a:cs typeface="Calibri"/>
              </a:rPr>
              <a:t>c</a:t>
            </a:r>
            <a:r>
              <a:rPr sz="2400" baseline="3413" dirty="0">
                <a:latin typeface="Calibri"/>
                <a:cs typeface="Calibri"/>
              </a:rPr>
              <a:t>i</a:t>
            </a:r>
            <a:r>
              <a:rPr sz="2400" spc="4" baseline="3413" dirty="0">
                <a:latin typeface="Calibri"/>
                <a:cs typeface="Calibri"/>
              </a:rPr>
              <a:t>a</a:t>
            </a:r>
            <a:r>
              <a:rPr sz="2400" baseline="3413" dirty="0">
                <a:latin typeface="Calibri"/>
                <a:cs typeface="Calibri"/>
              </a:rPr>
              <a:t>l</a:t>
            </a:r>
            <a:r>
              <a:rPr sz="2400" spc="-16" baseline="3413" dirty="0">
                <a:latin typeface="Calibri"/>
                <a:cs typeface="Calibri"/>
              </a:rPr>
              <a:t> </a:t>
            </a:r>
            <a:r>
              <a:rPr sz="2400" spc="-9" baseline="3413" dirty="0">
                <a:latin typeface="Calibri"/>
                <a:cs typeface="Calibri"/>
              </a:rPr>
              <a:t>g</a:t>
            </a:r>
            <a:r>
              <a:rPr sz="2400" baseline="3413" dirty="0">
                <a:latin typeface="Calibri"/>
                <a:cs typeface="Calibri"/>
              </a:rPr>
              <a:t>en</a:t>
            </a:r>
            <a:r>
              <a:rPr sz="2400" spc="-19" baseline="3413" dirty="0">
                <a:latin typeface="Calibri"/>
                <a:cs typeface="Calibri"/>
              </a:rPr>
              <a:t>é</a:t>
            </a:r>
            <a:r>
              <a:rPr sz="2400" baseline="3413" dirty="0">
                <a:latin typeface="Calibri"/>
                <a:cs typeface="Calibri"/>
              </a:rPr>
              <a:t>t</a:t>
            </a:r>
            <a:r>
              <a:rPr sz="2400" spc="9" baseline="3413" dirty="0">
                <a:latin typeface="Calibri"/>
                <a:cs typeface="Calibri"/>
              </a:rPr>
              <a:t>i</a:t>
            </a:r>
            <a:r>
              <a:rPr sz="2400" spc="-14" baseline="3413" dirty="0">
                <a:latin typeface="Calibri"/>
                <a:cs typeface="Calibri"/>
              </a:rPr>
              <a:t>c</a:t>
            </a:r>
            <a:r>
              <a:rPr sz="2400" baseline="3413" dirty="0">
                <a:latin typeface="Calibri"/>
                <a:cs typeface="Calibri"/>
              </a:rPr>
              <a:t>o-</a:t>
            </a:r>
            <a:endParaRPr sz="1600">
              <a:latin typeface="Calibri"/>
              <a:cs typeface="Calibri"/>
            </a:endParaRPr>
          </a:p>
          <a:p>
            <a:pPr marL="12700" marR="30449">
              <a:lnSpc>
                <a:spcPts val="1920"/>
              </a:lnSpc>
              <a:spcBef>
                <a:spcPts val="9"/>
              </a:spcBef>
            </a:pPr>
            <a:r>
              <a:rPr sz="2400" baseline="1706" dirty="0">
                <a:latin typeface="Calibri"/>
                <a:cs typeface="Calibri"/>
              </a:rPr>
              <a:t>amb</a:t>
            </a:r>
            <a:r>
              <a:rPr sz="2400" spc="4" baseline="1706" dirty="0">
                <a:latin typeface="Calibri"/>
                <a:cs typeface="Calibri"/>
              </a:rPr>
              <a:t>i</a:t>
            </a:r>
            <a:r>
              <a:rPr sz="2400" baseline="1706" dirty="0">
                <a:latin typeface="Calibri"/>
                <a:cs typeface="Calibri"/>
              </a:rPr>
              <a:t>e</a:t>
            </a:r>
            <a:r>
              <a:rPr sz="2400" spc="-14" baseline="1706" dirty="0">
                <a:latin typeface="Calibri"/>
                <a:cs typeface="Calibri"/>
              </a:rPr>
              <a:t>n</a:t>
            </a:r>
            <a:r>
              <a:rPr sz="2400" spc="-19" baseline="1706" dirty="0">
                <a:latin typeface="Calibri"/>
                <a:cs typeface="Calibri"/>
              </a:rPr>
              <a:t>t</a:t>
            </a:r>
            <a:r>
              <a:rPr sz="2400" baseline="1706" dirty="0">
                <a:latin typeface="Calibri"/>
                <a:cs typeface="Calibri"/>
              </a:rPr>
              <a:t>al</a:t>
            </a:r>
            <a:endParaRPr sz="1600">
              <a:latin typeface="Calibri"/>
              <a:cs typeface="Calibri"/>
            </a:endParaRPr>
          </a:p>
        </p:txBody>
      </p:sp>
      <p:sp>
        <p:nvSpPr>
          <p:cNvPr id="7" name="object 7"/>
          <p:cNvSpPr txBox="1"/>
          <p:nvPr/>
        </p:nvSpPr>
        <p:spPr>
          <a:xfrm>
            <a:off x="7802627" y="5662143"/>
            <a:ext cx="526221" cy="228091"/>
          </a:xfrm>
          <a:prstGeom prst="rect">
            <a:avLst/>
          </a:prstGeom>
        </p:spPr>
        <p:txBody>
          <a:bodyPr wrap="square" lIns="0" tIns="0" rIns="0" bIns="0" rtlCol="0">
            <a:noAutofit/>
          </a:bodyPr>
          <a:lstStyle/>
          <a:p>
            <a:pPr marL="12700">
              <a:lnSpc>
                <a:spcPts val="1725"/>
              </a:lnSpc>
              <a:spcBef>
                <a:spcPts val="86"/>
              </a:spcBef>
            </a:pPr>
            <a:r>
              <a:rPr sz="2400" spc="-139" baseline="3413" dirty="0">
                <a:latin typeface="Calibri"/>
                <a:cs typeface="Calibri"/>
              </a:rPr>
              <a:t>T</a:t>
            </a:r>
            <a:r>
              <a:rPr sz="2400" baseline="3413" dirty="0">
                <a:latin typeface="Calibri"/>
                <a:cs typeface="Calibri"/>
              </a:rPr>
              <a:t>odas</a:t>
            </a:r>
            <a:endParaRPr sz="1600">
              <a:latin typeface="Calibri"/>
              <a:cs typeface="Calibri"/>
            </a:endParaRPr>
          </a:p>
        </p:txBody>
      </p:sp>
      <p:sp>
        <p:nvSpPr>
          <p:cNvPr id="6" name="object 6"/>
          <p:cNvSpPr txBox="1"/>
          <p:nvPr/>
        </p:nvSpPr>
        <p:spPr>
          <a:xfrm>
            <a:off x="8619871" y="5662143"/>
            <a:ext cx="279194" cy="228091"/>
          </a:xfrm>
          <a:prstGeom prst="rect">
            <a:avLst/>
          </a:prstGeom>
        </p:spPr>
        <p:txBody>
          <a:bodyPr wrap="square" lIns="0" tIns="0" rIns="0" bIns="0" rtlCol="0">
            <a:noAutofit/>
          </a:bodyPr>
          <a:lstStyle/>
          <a:p>
            <a:pPr marL="12700">
              <a:lnSpc>
                <a:spcPts val="1725"/>
              </a:lnSpc>
              <a:spcBef>
                <a:spcPts val="86"/>
              </a:spcBef>
            </a:pPr>
            <a:r>
              <a:rPr sz="2400" spc="4" baseline="3413" dirty="0">
                <a:latin typeface="Calibri"/>
                <a:cs typeface="Calibri"/>
              </a:rPr>
              <a:t>l</a:t>
            </a:r>
            <a:r>
              <a:rPr sz="2400" baseline="3413" dirty="0">
                <a:latin typeface="Calibri"/>
                <a:cs typeface="Calibri"/>
              </a:rPr>
              <a:t>as</a:t>
            </a:r>
            <a:endParaRPr sz="1600">
              <a:latin typeface="Calibri"/>
              <a:cs typeface="Calibri"/>
            </a:endParaRPr>
          </a:p>
        </p:txBody>
      </p:sp>
      <p:sp>
        <p:nvSpPr>
          <p:cNvPr id="5" name="object 5"/>
          <p:cNvSpPr txBox="1"/>
          <p:nvPr/>
        </p:nvSpPr>
        <p:spPr>
          <a:xfrm>
            <a:off x="9189847" y="5662143"/>
            <a:ext cx="933380" cy="228091"/>
          </a:xfrm>
          <a:prstGeom prst="rect">
            <a:avLst/>
          </a:prstGeom>
        </p:spPr>
        <p:txBody>
          <a:bodyPr wrap="square" lIns="0" tIns="0" rIns="0" bIns="0" rtlCol="0">
            <a:noAutofit/>
          </a:bodyPr>
          <a:lstStyle/>
          <a:p>
            <a:pPr marL="12700">
              <a:lnSpc>
                <a:spcPts val="1725"/>
              </a:lnSpc>
              <a:spcBef>
                <a:spcPts val="86"/>
              </a:spcBef>
            </a:pPr>
            <a:r>
              <a:rPr sz="2400" spc="-29" baseline="3413" dirty="0">
                <a:latin typeface="Calibri"/>
                <a:cs typeface="Calibri"/>
              </a:rPr>
              <a:t>r</a:t>
            </a:r>
            <a:r>
              <a:rPr sz="2400" spc="9" baseline="3413" dirty="0">
                <a:latin typeface="Calibri"/>
                <a:cs typeface="Calibri"/>
              </a:rPr>
              <a:t>e</a:t>
            </a:r>
            <a:r>
              <a:rPr sz="2400" baseline="3413" dirty="0">
                <a:latin typeface="Calibri"/>
                <a:cs typeface="Calibri"/>
              </a:rPr>
              <a:t>acciones</a:t>
            </a:r>
            <a:endParaRPr sz="1600">
              <a:latin typeface="Calibri"/>
              <a:cs typeface="Calibri"/>
            </a:endParaRPr>
          </a:p>
        </p:txBody>
      </p:sp>
      <p:sp>
        <p:nvSpPr>
          <p:cNvPr id="4" name="object 4"/>
          <p:cNvSpPr txBox="1"/>
          <p:nvPr/>
        </p:nvSpPr>
        <p:spPr>
          <a:xfrm>
            <a:off x="7802627" y="5905754"/>
            <a:ext cx="2285271" cy="228396"/>
          </a:xfrm>
          <a:prstGeom prst="rect">
            <a:avLst/>
          </a:prstGeom>
        </p:spPr>
        <p:txBody>
          <a:bodyPr wrap="square" lIns="0" tIns="0" rIns="0" bIns="0" rtlCol="0">
            <a:noAutofit/>
          </a:bodyPr>
          <a:lstStyle/>
          <a:p>
            <a:pPr marL="12700">
              <a:lnSpc>
                <a:spcPts val="1730"/>
              </a:lnSpc>
              <a:spcBef>
                <a:spcPts val="86"/>
              </a:spcBef>
            </a:pPr>
            <a:r>
              <a:rPr sz="2400" baseline="3413" dirty="0">
                <a:latin typeface="Calibri"/>
                <a:cs typeface="Calibri"/>
              </a:rPr>
              <a:t>i</a:t>
            </a:r>
            <a:r>
              <a:rPr sz="2400" spc="-19" baseline="3413" dirty="0">
                <a:latin typeface="Calibri"/>
                <a:cs typeface="Calibri"/>
              </a:rPr>
              <a:t>n</a:t>
            </a:r>
            <a:r>
              <a:rPr sz="2400" spc="-14" baseline="3413" dirty="0">
                <a:latin typeface="Calibri"/>
                <a:cs typeface="Calibri"/>
              </a:rPr>
              <a:t>v</a:t>
            </a:r>
            <a:r>
              <a:rPr sz="2400" baseline="3413" dirty="0">
                <a:latin typeface="Calibri"/>
                <a:cs typeface="Calibri"/>
              </a:rPr>
              <a:t>oluc</a:t>
            </a:r>
            <a:r>
              <a:rPr sz="2400" spc="-44" baseline="3413" dirty="0">
                <a:latin typeface="Calibri"/>
                <a:cs typeface="Calibri"/>
              </a:rPr>
              <a:t>r</a:t>
            </a:r>
            <a:r>
              <a:rPr sz="2400" baseline="3413" dirty="0">
                <a:latin typeface="Calibri"/>
                <a:cs typeface="Calibri"/>
              </a:rPr>
              <a:t>ad</a:t>
            </a:r>
            <a:r>
              <a:rPr sz="2400" spc="4" baseline="3413" dirty="0">
                <a:latin typeface="Calibri"/>
                <a:cs typeface="Calibri"/>
              </a:rPr>
              <a:t>a</a:t>
            </a:r>
            <a:r>
              <a:rPr sz="2400" baseline="3413" dirty="0">
                <a:latin typeface="Calibri"/>
                <a:cs typeface="Calibri"/>
              </a:rPr>
              <a:t>s</a:t>
            </a:r>
            <a:r>
              <a:rPr sz="2400" spc="-39" baseline="3413" dirty="0">
                <a:latin typeface="Calibri"/>
                <a:cs typeface="Calibri"/>
              </a:rPr>
              <a:t> </a:t>
            </a:r>
            <a:r>
              <a:rPr sz="2400" spc="-4" baseline="3413" dirty="0">
                <a:latin typeface="Calibri"/>
                <a:cs typeface="Calibri"/>
              </a:rPr>
              <a:t>e</a:t>
            </a:r>
            <a:r>
              <a:rPr sz="2400" baseline="3413" dirty="0">
                <a:latin typeface="Calibri"/>
                <a:cs typeface="Calibri"/>
              </a:rPr>
              <a:t>n</a:t>
            </a:r>
            <a:r>
              <a:rPr sz="2400" spc="-6" baseline="3413" dirty="0">
                <a:latin typeface="Calibri"/>
                <a:cs typeface="Calibri"/>
              </a:rPr>
              <a:t> </a:t>
            </a:r>
            <a:r>
              <a:rPr sz="2400" spc="-4" baseline="3413" dirty="0">
                <a:latin typeface="Calibri"/>
                <a:cs typeface="Calibri"/>
              </a:rPr>
              <a:t>e</a:t>
            </a:r>
            <a:r>
              <a:rPr sz="2400" baseline="3413" dirty="0">
                <a:latin typeface="Calibri"/>
                <a:cs typeface="Calibri"/>
              </a:rPr>
              <a:t>l</a:t>
            </a:r>
            <a:r>
              <a:rPr sz="2400" spc="4" baseline="3413" dirty="0">
                <a:latin typeface="Calibri"/>
                <a:cs typeface="Calibri"/>
              </a:rPr>
              <a:t> </a:t>
            </a:r>
            <a:r>
              <a:rPr sz="2400" baseline="3413" dirty="0">
                <a:latin typeface="Calibri"/>
                <a:cs typeface="Calibri"/>
              </a:rPr>
              <a:t>p</a:t>
            </a:r>
            <a:r>
              <a:rPr sz="2400" spc="-29" baseline="3413" dirty="0">
                <a:latin typeface="Calibri"/>
                <a:cs typeface="Calibri"/>
              </a:rPr>
              <a:t>r</a:t>
            </a:r>
            <a:r>
              <a:rPr sz="2400" baseline="3413" dirty="0">
                <a:latin typeface="Calibri"/>
                <a:cs typeface="Calibri"/>
              </a:rPr>
              <a:t>o</a:t>
            </a:r>
            <a:r>
              <a:rPr sz="2400" spc="-4" baseline="3413" dirty="0">
                <a:latin typeface="Calibri"/>
                <a:cs typeface="Calibri"/>
              </a:rPr>
              <a:t>c</a:t>
            </a:r>
            <a:r>
              <a:rPr sz="2400" baseline="3413" dirty="0">
                <a:latin typeface="Calibri"/>
                <a:cs typeface="Calibri"/>
              </a:rPr>
              <a:t>e</a:t>
            </a:r>
            <a:r>
              <a:rPr sz="2400" spc="-4" baseline="3413" dirty="0">
                <a:latin typeface="Calibri"/>
                <a:cs typeface="Calibri"/>
              </a:rPr>
              <a:t>so</a:t>
            </a:r>
            <a:r>
              <a:rPr sz="2400" baseline="3413" dirty="0">
                <a:latin typeface="Calibri"/>
                <a:cs typeface="Calibri"/>
              </a:rPr>
              <a:t>.</a:t>
            </a:r>
            <a:endParaRPr sz="1600">
              <a:latin typeface="Calibri"/>
              <a:cs typeface="Calibri"/>
            </a:endParaRPr>
          </a:p>
        </p:txBody>
      </p:sp>
      <p:sp>
        <p:nvSpPr>
          <p:cNvPr id="2" name="object 2"/>
          <p:cNvSpPr txBox="1"/>
          <p:nvPr/>
        </p:nvSpPr>
        <p:spPr>
          <a:xfrm>
            <a:off x="1972057" y="981457"/>
            <a:ext cx="8136635" cy="583691"/>
          </a:xfrm>
          <a:prstGeom prst="rect">
            <a:avLst/>
          </a:prstGeom>
        </p:spPr>
        <p:txBody>
          <a:bodyPr wrap="square" lIns="0" tIns="0" rIns="0" bIns="0" rtlCol="0">
            <a:noAutofit/>
          </a:bodyPr>
          <a:lstStyle/>
          <a:p>
            <a:pPr marL="91439" marR="52886">
              <a:lnSpc>
                <a:spcPts val="1920"/>
              </a:lnSpc>
              <a:spcBef>
                <a:spcPts val="416"/>
              </a:spcBef>
            </a:pPr>
            <a:r>
              <a:rPr sz="1600" dirty="0">
                <a:latin typeface="Calibri"/>
                <a:cs typeface="Calibri"/>
              </a:rPr>
              <a:t>H</a:t>
            </a:r>
            <a:r>
              <a:rPr sz="1600" spc="-19" dirty="0">
                <a:latin typeface="Calibri"/>
                <a:cs typeface="Calibri"/>
              </a:rPr>
              <a:t>a</a:t>
            </a:r>
            <a:r>
              <a:rPr sz="1600" dirty="0">
                <a:latin typeface="Calibri"/>
                <a:cs typeface="Calibri"/>
              </a:rPr>
              <a:t>y </a:t>
            </a:r>
            <a:r>
              <a:rPr sz="1600" spc="150" dirty="0">
                <a:latin typeface="Calibri"/>
                <a:cs typeface="Calibri"/>
              </a:rPr>
              <a:t> </a:t>
            </a:r>
            <a:r>
              <a:rPr sz="1600" dirty="0">
                <a:latin typeface="Calibri"/>
                <a:cs typeface="Calibri"/>
              </a:rPr>
              <a:t>un </a:t>
            </a:r>
            <a:r>
              <a:rPr sz="1600" spc="163" dirty="0">
                <a:latin typeface="Calibri"/>
                <a:cs typeface="Calibri"/>
              </a:rPr>
              <a:t> </a:t>
            </a:r>
            <a:r>
              <a:rPr sz="1600" spc="-14" dirty="0">
                <a:latin typeface="Calibri"/>
                <a:cs typeface="Calibri"/>
              </a:rPr>
              <a:t>s</a:t>
            </a:r>
            <a:r>
              <a:rPr sz="1600" spc="4" dirty="0">
                <a:latin typeface="Calibri"/>
                <a:cs typeface="Calibri"/>
              </a:rPr>
              <a:t>i</a:t>
            </a:r>
            <a:r>
              <a:rPr sz="1600" dirty="0">
                <a:latin typeface="Calibri"/>
                <a:cs typeface="Calibri"/>
              </a:rPr>
              <a:t>nn</a:t>
            </a:r>
            <a:r>
              <a:rPr sz="1600" spc="4" dirty="0">
                <a:latin typeface="Calibri"/>
                <a:cs typeface="Calibri"/>
              </a:rPr>
              <a:t>ú</a:t>
            </a:r>
            <a:r>
              <a:rPr sz="1600" dirty="0">
                <a:latin typeface="Calibri"/>
                <a:cs typeface="Calibri"/>
              </a:rPr>
              <a:t>m</a:t>
            </a:r>
            <a:r>
              <a:rPr sz="1600" spc="-4" dirty="0">
                <a:latin typeface="Calibri"/>
                <a:cs typeface="Calibri"/>
              </a:rPr>
              <a:t>e</a:t>
            </a:r>
            <a:r>
              <a:rPr sz="1600" spc="-29" dirty="0">
                <a:latin typeface="Calibri"/>
                <a:cs typeface="Calibri"/>
              </a:rPr>
              <a:t>r</a:t>
            </a:r>
            <a:r>
              <a:rPr sz="1600" dirty="0">
                <a:latin typeface="Calibri"/>
                <a:cs typeface="Calibri"/>
              </a:rPr>
              <a:t>o </a:t>
            </a:r>
            <a:r>
              <a:rPr sz="1600" spc="110" dirty="0">
                <a:latin typeface="Calibri"/>
                <a:cs typeface="Calibri"/>
              </a:rPr>
              <a:t> </a:t>
            </a:r>
            <a:r>
              <a:rPr sz="1600" spc="4" dirty="0">
                <a:latin typeface="Calibri"/>
                <a:cs typeface="Calibri"/>
              </a:rPr>
              <a:t>d</a:t>
            </a:r>
            <a:r>
              <a:rPr sz="1600" dirty="0">
                <a:latin typeface="Calibri"/>
                <a:cs typeface="Calibri"/>
              </a:rPr>
              <a:t>e </a:t>
            </a:r>
            <a:r>
              <a:rPr sz="1600" spc="158" dirty="0">
                <a:latin typeface="Calibri"/>
                <a:cs typeface="Calibri"/>
              </a:rPr>
              <a:t> </a:t>
            </a:r>
            <a:r>
              <a:rPr sz="1600" spc="-4" dirty="0">
                <a:latin typeface="Calibri"/>
                <a:cs typeface="Calibri"/>
              </a:rPr>
              <a:t>t</a:t>
            </a:r>
            <a:r>
              <a:rPr sz="1600" dirty="0">
                <a:latin typeface="Calibri"/>
                <a:cs typeface="Calibri"/>
              </a:rPr>
              <a:t>óp</a:t>
            </a:r>
            <a:r>
              <a:rPr sz="1600" spc="4" dirty="0">
                <a:latin typeface="Calibri"/>
                <a:cs typeface="Calibri"/>
              </a:rPr>
              <a:t>i</a:t>
            </a:r>
            <a:r>
              <a:rPr sz="1600" spc="-14" dirty="0">
                <a:latin typeface="Calibri"/>
                <a:cs typeface="Calibri"/>
              </a:rPr>
              <a:t>c</a:t>
            </a:r>
            <a:r>
              <a:rPr sz="1600" dirty="0">
                <a:latin typeface="Calibri"/>
                <a:cs typeface="Calibri"/>
              </a:rPr>
              <a:t>os </a:t>
            </a:r>
            <a:r>
              <a:rPr sz="1600" spc="133" dirty="0">
                <a:latin typeface="Calibri"/>
                <a:cs typeface="Calibri"/>
              </a:rPr>
              <a:t> </a:t>
            </a:r>
            <a:r>
              <a:rPr sz="1600" dirty="0">
                <a:latin typeface="Calibri"/>
                <a:cs typeface="Calibri"/>
              </a:rPr>
              <a:t>de </a:t>
            </a:r>
            <a:r>
              <a:rPr sz="1600" spc="158" dirty="0">
                <a:latin typeface="Calibri"/>
                <a:cs typeface="Calibri"/>
              </a:rPr>
              <a:t> </a:t>
            </a:r>
            <a:r>
              <a:rPr sz="1600" spc="4" dirty="0">
                <a:latin typeface="Calibri"/>
                <a:cs typeface="Calibri"/>
              </a:rPr>
              <a:t>i</a:t>
            </a:r>
            <a:r>
              <a:rPr sz="1600" spc="-25" dirty="0">
                <a:latin typeface="Calibri"/>
                <a:cs typeface="Calibri"/>
              </a:rPr>
              <a:t>n</a:t>
            </a:r>
            <a:r>
              <a:rPr sz="1600" spc="-9" dirty="0">
                <a:latin typeface="Calibri"/>
                <a:cs typeface="Calibri"/>
              </a:rPr>
              <a:t>v</a:t>
            </a:r>
            <a:r>
              <a:rPr sz="1600" dirty="0">
                <a:latin typeface="Calibri"/>
                <a:cs typeface="Calibri"/>
              </a:rPr>
              <a:t>e</a:t>
            </a:r>
            <a:r>
              <a:rPr sz="1600" spc="-14" dirty="0">
                <a:latin typeface="Calibri"/>
                <a:cs typeface="Calibri"/>
              </a:rPr>
              <a:t>s</a:t>
            </a:r>
            <a:r>
              <a:rPr sz="1600" spc="4" dirty="0">
                <a:latin typeface="Calibri"/>
                <a:cs typeface="Calibri"/>
              </a:rPr>
              <a:t>t</a:t>
            </a:r>
            <a:r>
              <a:rPr sz="1600" spc="-4" dirty="0">
                <a:latin typeface="Calibri"/>
                <a:cs typeface="Calibri"/>
              </a:rPr>
              <a:t>i</a:t>
            </a:r>
            <a:r>
              <a:rPr sz="1600" spc="-29" dirty="0">
                <a:latin typeface="Calibri"/>
                <a:cs typeface="Calibri"/>
              </a:rPr>
              <a:t>g</a:t>
            </a:r>
            <a:r>
              <a:rPr sz="1600" dirty="0">
                <a:latin typeface="Calibri"/>
                <a:cs typeface="Calibri"/>
              </a:rPr>
              <a:t>ac</a:t>
            </a:r>
            <a:r>
              <a:rPr sz="1600" spc="4" dirty="0">
                <a:latin typeface="Calibri"/>
                <a:cs typeface="Calibri"/>
              </a:rPr>
              <a:t>i</a:t>
            </a:r>
            <a:r>
              <a:rPr sz="1600" dirty="0">
                <a:latin typeface="Calibri"/>
                <a:cs typeface="Calibri"/>
              </a:rPr>
              <a:t>ón </a:t>
            </a:r>
            <a:r>
              <a:rPr sz="1600" spc="90" dirty="0">
                <a:latin typeface="Calibri"/>
                <a:cs typeface="Calibri"/>
              </a:rPr>
              <a:t> </a:t>
            </a:r>
            <a:r>
              <a:rPr sz="1600" dirty="0">
                <a:latin typeface="Calibri"/>
                <a:cs typeface="Calibri"/>
              </a:rPr>
              <a:t>d</a:t>
            </a:r>
            <a:r>
              <a:rPr sz="1600" spc="9" dirty="0">
                <a:latin typeface="Calibri"/>
                <a:cs typeface="Calibri"/>
              </a:rPr>
              <a:t>e</a:t>
            </a:r>
            <a:r>
              <a:rPr sz="1600" spc="-9" dirty="0">
                <a:latin typeface="Calibri"/>
                <a:cs typeface="Calibri"/>
              </a:rPr>
              <a:t>n</a:t>
            </a:r>
            <a:r>
              <a:rPr sz="1600" spc="4" dirty="0">
                <a:latin typeface="Calibri"/>
                <a:cs typeface="Calibri"/>
              </a:rPr>
              <a:t>t</a:t>
            </a:r>
            <a:r>
              <a:rPr sz="1600" spc="-29" dirty="0">
                <a:latin typeface="Calibri"/>
                <a:cs typeface="Calibri"/>
              </a:rPr>
              <a:t>r</a:t>
            </a:r>
            <a:r>
              <a:rPr sz="1600" dirty="0">
                <a:latin typeface="Calibri"/>
                <a:cs typeface="Calibri"/>
              </a:rPr>
              <a:t>o </a:t>
            </a:r>
            <a:r>
              <a:rPr sz="1600" spc="141" dirty="0">
                <a:latin typeface="Calibri"/>
                <a:cs typeface="Calibri"/>
              </a:rPr>
              <a:t> </a:t>
            </a:r>
            <a:r>
              <a:rPr sz="1600" dirty="0">
                <a:latin typeface="Calibri"/>
                <a:cs typeface="Calibri"/>
              </a:rPr>
              <a:t>del </a:t>
            </a:r>
            <a:r>
              <a:rPr sz="1600" spc="149" dirty="0">
                <a:latin typeface="Calibri"/>
                <a:cs typeface="Calibri"/>
              </a:rPr>
              <a:t> </a:t>
            </a:r>
            <a:r>
              <a:rPr sz="1600" dirty="0">
                <a:latin typeface="Calibri"/>
                <a:cs typeface="Calibri"/>
              </a:rPr>
              <a:t>ámb</a:t>
            </a:r>
            <a:r>
              <a:rPr sz="1600" spc="4" dirty="0">
                <a:latin typeface="Calibri"/>
                <a:cs typeface="Calibri"/>
              </a:rPr>
              <a:t>i</a:t>
            </a:r>
            <a:r>
              <a:rPr sz="1600" spc="-4" dirty="0">
                <a:latin typeface="Calibri"/>
                <a:cs typeface="Calibri"/>
              </a:rPr>
              <a:t>t</a:t>
            </a:r>
            <a:r>
              <a:rPr sz="1600" dirty="0">
                <a:latin typeface="Calibri"/>
                <a:cs typeface="Calibri"/>
              </a:rPr>
              <a:t>o </a:t>
            </a:r>
            <a:r>
              <a:rPr sz="1600" spc="138" dirty="0">
                <a:latin typeface="Calibri"/>
                <a:cs typeface="Calibri"/>
              </a:rPr>
              <a:t> </a:t>
            </a:r>
            <a:r>
              <a:rPr sz="1600" dirty="0">
                <a:latin typeface="Calibri"/>
                <a:cs typeface="Calibri"/>
              </a:rPr>
              <a:t>de </a:t>
            </a:r>
            <a:r>
              <a:rPr sz="1600" spc="143" dirty="0">
                <a:latin typeface="Calibri"/>
                <a:cs typeface="Calibri"/>
              </a:rPr>
              <a:t> </a:t>
            </a:r>
            <a:r>
              <a:rPr sz="1600" spc="4" dirty="0">
                <a:latin typeface="Calibri"/>
                <a:cs typeface="Calibri"/>
              </a:rPr>
              <a:t>l</a:t>
            </a:r>
            <a:r>
              <a:rPr sz="1600" dirty="0">
                <a:latin typeface="Calibri"/>
                <a:cs typeface="Calibri"/>
              </a:rPr>
              <a:t>a </a:t>
            </a:r>
            <a:r>
              <a:rPr sz="1600" spc="158" dirty="0">
                <a:latin typeface="Calibri"/>
                <a:cs typeface="Calibri"/>
              </a:rPr>
              <a:t> </a:t>
            </a:r>
            <a:r>
              <a:rPr sz="1600" spc="-4" dirty="0">
                <a:latin typeface="Calibri"/>
                <a:cs typeface="Calibri"/>
              </a:rPr>
              <a:t>t</a:t>
            </a:r>
            <a:r>
              <a:rPr sz="1600" spc="-34" dirty="0">
                <a:latin typeface="Calibri"/>
                <a:cs typeface="Calibri"/>
              </a:rPr>
              <a:t>o</a:t>
            </a:r>
            <a:r>
              <a:rPr sz="1600" spc="4" dirty="0">
                <a:latin typeface="Calibri"/>
                <a:cs typeface="Calibri"/>
              </a:rPr>
              <a:t>xi</a:t>
            </a:r>
            <a:r>
              <a:rPr sz="1600" spc="-14" dirty="0">
                <a:latin typeface="Calibri"/>
                <a:cs typeface="Calibri"/>
              </a:rPr>
              <a:t>c</a:t>
            </a:r>
            <a:r>
              <a:rPr sz="1600" dirty="0">
                <a:latin typeface="Calibri"/>
                <a:cs typeface="Calibri"/>
              </a:rPr>
              <a:t>olo</a:t>
            </a:r>
            <a:r>
              <a:rPr sz="1600" spc="4" dirty="0">
                <a:latin typeface="Calibri"/>
                <a:cs typeface="Calibri"/>
              </a:rPr>
              <a:t>gí</a:t>
            </a:r>
            <a:r>
              <a:rPr sz="1600" dirty="0">
                <a:latin typeface="Calibri"/>
                <a:cs typeface="Calibri"/>
              </a:rPr>
              <a:t>a </a:t>
            </a:r>
            <a:r>
              <a:rPr sz="1600" spc="94" dirty="0">
                <a:latin typeface="Calibri"/>
                <a:cs typeface="Calibri"/>
              </a:rPr>
              <a:t> </a:t>
            </a:r>
            <a:r>
              <a:rPr sz="1600" dirty="0">
                <a:latin typeface="Calibri"/>
                <a:cs typeface="Calibri"/>
              </a:rPr>
              <a:t>y </a:t>
            </a:r>
            <a:r>
              <a:rPr sz="1600" spc="167" dirty="0">
                <a:latin typeface="Calibri"/>
                <a:cs typeface="Calibri"/>
              </a:rPr>
              <a:t> </a:t>
            </a:r>
            <a:r>
              <a:rPr sz="1600" spc="4" dirty="0">
                <a:latin typeface="Calibri"/>
                <a:cs typeface="Calibri"/>
              </a:rPr>
              <a:t>la </a:t>
            </a:r>
            <a:r>
              <a:rPr sz="1600" dirty="0">
                <a:latin typeface="Calibri"/>
                <a:cs typeface="Calibri"/>
              </a:rPr>
              <a:t>epi</a:t>
            </a:r>
            <a:r>
              <a:rPr sz="1600" spc="4" dirty="0">
                <a:latin typeface="Calibri"/>
                <a:cs typeface="Calibri"/>
              </a:rPr>
              <a:t>d</a:t>
            </a:r>
            <a:r>
              <a:rPr sz="1600" dirty="0">
                <a:latin typeface="Calibri"/>
                <a:cs typeface="Calibri"/>
              </a:rPr>
              <a:t>e</a:t>
            </a:r>
            <a:r>
              <a:rPr sz="1600" spc="-4" dirty="0">
                <a:latin typeface="Calibri"/>
                <a:cs typeface="Calibri"/>
              </a:rPr>
              <a:t>m</a:t>
            </a:r>
            <a:r>
              <a:rPr sz="1600" spc="4" dirty="0">
                <a:latin typeface="Calibri"/>
                <a:cs typeface="Calibri"/>
              </a:rPr>
              <a:t>i</a:t>
            </a:r>
            <a:r>
              <a:rPr sz="1600" dirty="0">
                <a:latin typeface="Calibri"/>
                <a:cs typeface="Calibri"/>
              </a:rPr>
              <a:t>olo</a:t>
            </a:r>
            <a:r>
              <a:rPr sz="1600" spc="4" dirty="0">
                <a:latin typeface="Calibri"/>
                <a:cs typeface="Calibri"/>
              </a:rPr>
              <a:t>gí</a:t>
            </a:r>
            <a:r>
              <a:rPr sz="1600" dirty="0">
                <a:latin typeface="Calibri"/>
                <a:cs typeface="Calibri"/>
              </a:rPr>
              <a:t>a</a:t>
            </a:r>
            <a:r>
              <a:rPr sz="1600" spc="-92" dirty="0">
                <a:latin typeface="Calibri"/>
                <a:cs typeface="Calibri"/>
              </a:rPr>
              <a:t> </a:t>
            </a:r>
            <a:r>
              <a:rPr sz="1600" spc="-4" dirty="0">
                <a:latin typeface="Calibri"/>
                <a:cs typeface="Calibri"/>
              </a:rPr>
              <a:t>e</a:t>
            </a:r>
            <a:r>
              <a:rPr sz="1600" dirty="0">
                <a:latin typeface="Calibri"/>
                <a:cs typeface="Calibri"/>
              </a:rPr>
              <a:t>n</a:t>
            </a:r>
            <a:r>
              <a:rPr sz="1600" spc="-1" dirty="0">
                <a:latin typeface="Calibri"/>
                <a:cs typeface="Calibri"/>
              </a:rPr>
              <a:t> </a:t>
            </a:r>
            <a:r>
              <a:rPr sz="1600" spc="4" dirty="0">
                <a:latin typeface="Calibri"/>
                <a:cs typeface="Calibri"/>
              </a:rPr>
              <a:t>l</a:t>
            </a:r>
            <a:r>
              <a:rPr sz="1600" dirty="0">
                <a:latin typeface="Calibri"/>
                <a:cs typeface="Calibri"/>
              </a:rPr>
              <a:t>a</a:t>
            </a:r>
            <a:r>
              <a:rPr sz="1600" spc="-21" dirty="0">
                <a:latin typeface="Calibri"/>
                <a:cs typeface="Calibri"/>
              </a:rPr>
              <a:t> </a:t>
            </a:r>
            <a:r>
              <a:rPr sz="1600" spc="-9" dirty="0">
                <a:latin typeface="Calibri"/>
                <a:cs typeface="Calibri"/>
              </a:rPr>
              <a:t>g</a:t>
            </a:r>
            <a:r>
              <a:rPr sz="1600" dirty="0">
                <a:latin typeface="Calibri"/>
                <a:cs typeface="Calibri"/>
              </a:rPr>
              <a:t>eolog</a:t>
            </a:r>
            <a:r>
              <a:rPr sz="1600" spc="9" dirty="0">
                <a:latin typeface="Calibri"/>
                <a:cs typeface="Calibri"/>
              </a:rPr>
              <a:t>í</a:t>
            </a:r>
            <a:r>
              <a:rPr sz="1600" dirty="0">
                <a:latin typeface="Calibri"/>
                <a:cs typeface="Calibri"/>
              </a:rPr>
              <a:t>a</a:t>
            </a:r>
            <a:r>
              <a:rPr sz="1600" spc="-59" dirty="0">
                <a:latin typeface="Calibri"/>
                <a:cs typeface="Calibri"/>
              </a:rPr>
              <a:t> </a:t>
            </a:r>
            <a:r>
              <a:rPr sz="1600" dirty="0">
                <a:latin typeface="Calibri"/>
                <a:cs typeface="Calibri"/>
              </a:rPr>
              <a:t>m</a:t>
            </a:r>
            <a:r>
              <a:rPr sz="1600" spc="-4" dirty="0">
                <a:latin typeface="Calibri"/>
                <a:cs typeface="Calibri"/>
              </a:rPr>
              <a:t>é</a:t>
            </a:r>
            <a:r>
              <a:rPr sz="1600" dirty="0">
                <a:latin typeface="Calibri"/>
                <a:cs typeface="Calibri"/>
              </a:rPr>
              <a:t>d</a:t>
            </a:r>
            <a:r>
              <a:rPr sz="1600" spc="4" dirty="0">
                <a:latin typeface="Calibri"/>
                <a:cs typeface="Calibri"/>
              </a:rPr>
              <a:t>i</a:t>
            </a:r>
            <a:r>
              <a:rPr sz="1600" spc="-14" dirty="0">
                <a:latin typeface="Calibri"/>
                <a:cs typeface="Calibri"/>
              </a:rPr>
              <a:t>c</a:t>
            </a:r>
            <a:r>
              <a:rPr sz="1600" spc="4" dirty="0">
                <a:latin typeface="Calibri"/>
                <a:cs typeface="Calibri"/>
              </a:rPr>
              <a:t>a</a:t>
            </a:r>
            <a:r>
              <a:rPr sz="1600" dirty="0">
                <a:latin typeface="Calibri"/>
                <a:cs typeface="Calibri"/>
              </a:rPr>
              <a:t>.</a:t>
            </a:r>
            <a:r>
              <a:rPr sz="1600" spc="-61" dirty="0">
                <a:latin typeface="Calibri"/>
                <a:cs typeface="Calibri"/>
              </a:rPr>
              <a:t> </a:t>
            </a:r>
            <a:r>
              <a:rPr sz="1600" spc="-34" dirty="0">
                <a:latin typeface="Calibri"/>
                <a:cs typeface="Calibri"/>
              </a:rPr>
              <a:t>P</a:t>
            </a:r>
            <a:r>
              <a:rPr sz="1600" dirty="0">
                <a:latin typeface="Calibri"/>
                <a:cs typeface="Calibri"/>
              </a:rPr>
              <a:t>or</a:t>
            </a:r>
            <a:r>
              <a:rPr sz="1600" spc="-7" dirty="0">
                <a:latin typeface="Calibri"/>
                <a:cs typeface="Calibri"/>
              </a:rPr>
              <a:t> </a:t>
            </a:r>
            <a:r>
              <a:rPr sz="1600" dirty="0">
                <a:latin typeface="Calibri"/>
                <a:cs typeface="Calibri"/>
              </a:rPr>
              <a:t>eje</a:t>
            </a:r>
            <a:r>
              <a:rPr sz="1600" spc="-4" dirty="0">
                <a:latin typeface="Calibri"/>
                <a:cs typeface="Calibri"/>
              </a:rPr>
              <a:t>m</a:t>
            </a:r>
            <a:r>
              <a:rPr sz="1600" dirty="0">
                <a:latin typeface="Calibri"/>
                <a:cs typeface="Calibri"/>
              </a:rPr>
              <a:t>p</a:t>
            </a:r>
            <a:r>
              <a:rPr sz="1600" spc="4" dirty="0">
                <a:latin typeface="Calibri"/>
                <a:cs typeface="Calibri"/>
              </a:rPr>
              <a:t>lo</a:t>
            </a:r>
            <a:r>
              <a:rPr sz="1600" dirty="0">
                <a:latin typeface="Calibri"/>
                <a:cs typeface="Calibri"/>
              </a:rPr>
              <a:t>:</a:t>
            </a:r>
            <a:endParaRPr sz="1600">
              <a:latin typeface="Calibri"/>
              <a:cs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07EE290-4AE2-43FA-BA94-25590C290406}"/>
              </a:ext>
            </a:extLst>
          </p:cNvPr>
          <p:cNvPicPr>
            <a:picLocks noChangeAspect="1"/>
          </p:cNvPicPr>
          <p:nvPr/>
        </p:nvPicPr>
        <p:blipFill>
          <a:blip r:embed="rId2"/>
          <a:stretch>
            <a:fillRect/>
          </a:stretch>
        </p:blipFill>
        <p:spPr>
          <a:xfrm>
            <a:off x="2047875" y="423862"/>
            <a:ext cx="8096250" cy="6010275"/>
          </a:xfrm>
          <a:prstGeom prst="rect">
            <a:avLst/>
          </a:prstGeom>
        </p:spPr>
      </p:pic>
    </p:spTree>
    <p:extLst>
      <p:ext uri="{BB962C8B-B14F-4D97-AF65-F5344CB8AC3E}">
        <p14:creationId xmlns:p14="http://schemas.microsoft.com/office/powerpoint/2010/main" val="1159787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A169B85-D3B1-48A5-BE3E-B3E4642F5F28}"/>
              </a:ext>
            </a:extLst>
          </p:cNvPr>
          <p:cNvPicPr>
            <a:picLocks noChangeAspect="1"/>
          </p:cNvPicPr>
          <p:nvPr/>
        </p:nvPicPr>
        <p:blipFill rotWithShape="1">
          <a:blip r:embed="rId2"/>
          <a:srcRect t="-2060"/>
          <a:stretch/>
        </p:blipFill>
        <p:spPr>
          <a:xfrm>
            <a:off x="1001028" y="218114"/>
            <a:ext cx="10227468" cy="6361387"/>
          </a:xfrm>
          <a:prstGeom prst="rect">
            <a:avLst/>
          </a:prstGeom>
        </p:spPr>
      </p:pic>
    </p:spTree>
    <p:extLst>
      <p:ext uri="{BB962C8B-B14F-4D97-AF65-F5344CB8AC3E}">
        <p14:creationId xmlns:p14="http://schemas.microsoft.com/office/powerpoint/2010/main" val="2192307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630137"/>
          </a:xfrm>
        </p:spPr>
        <p:txBody>
          <a:bodyPr>
            <a:normAutofit fontScale="90000"/>
          </a:bodyPr>
          <a:lstStyle/>
          <a:p>
            <a:r>
              <a:rPr lang="es-MX" sz="3600" dirty="0"/>
              <a:t>Patrones de influencia de elementos</a:t>
            </a: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904775"/>
            <a:ext cx="7496175" cy="526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uadroTexto 2">
            <a:extLst>
              <a:ext uri="{FF2B5EF4-FFF2-40B4-BE49-F238E27FC236}">
                <a16:creationId xmlns:a16="http://schemas.microsoft.com/office/drawing/2014/main" id="{0125E4EB-7141-46B5-9BF7-C543EA189C48}"/>
              </a:ext>
            </a:extLst>
          </p:cNvPr>
          <p:cNvSpPr txBox="1"/>
          <p:nvPr/>
        </p:nvSpPr>
        <p:spPr>
          <a:xfrm>
            <a:off x="4013734" y="6265728"/>
            <a:ext cx="3978012" cy="461665"/>
          </a:xfrm>
          <a:prstGeom prst="rect">
            <a:avLst/>
          </a:prstGeom>
          <a:noFill/>
        </p:spPr>
        <p:txBody>
          <a:bodyPr wrap="none" rtlCol="0">
            <a:spAutoFit/>
          </a:bodyPr>
          <a:lstStyle/>
          <a:p>
            <a:r>
              <a:rPr lang="es-MX" sz="2400" b="1" dirty="0"/>
              <a:t>LA DOSIS ES EL VENENO</a:t>
            </a:r>
          </a:p>
        </p:txBody>
      </p:sp>
    </p:spTree>
    <p:extLst>
      <p:ext uri="{BB962C8B-B14F-4D97-AF65-F5344CB8AC3E}">
        <p14:creationId xmlns:p14="http://schemas.microsoft.com/office/powerpoint/2010/main" val="3573065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026"/>
          <p:cNvSpPr txBox="1">
            <a:spLocks noChangeArrowheads="1"/>
          </p:cNvSpPr>
          <p:nvPr/>
        </p:nvSpPr>
        <p:spPr bwMode="auto">
          <a:xfrm>
            <a:off x="-48683" y="6597650"/>
            <a:ext cx="1295401"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altLang="es-MX" sz="1600">
              <a:solidFill>
                <a:srgbClr val="FFFF00"/>
              </a:solidFill>
            </a:endParaRPr>
          </a:p>
        </p:txBody>
      </p:sp>
      <p:grpSp>
        <p:nvGrpSpPr>
          <p:cNvPr id="5124" name="Group 1028"/>
          <p:cNvGrpSpPr>
            <a:grpSpLocks noRot="1"/>
          </p:cNvGrpSpPr>
          <p:nvPr/>
        </p:nvGrpSpPr>
        <p:grpSpPr bwMode="auto">
          <a:xfrm>
            <a:off x="962528" y="1316901"/>
            <a:ext cx="10396510" cy="4616450"/>
            <a:chOff x="249" y="709"/>
            <a:chExt cx="5216" cy="3253"/>
          </a:xfrm>
          <a:solidFill>
            <a:schemeClr val="accent5">
              <a:lumMod val="40000"/>
              <a:lumOff val="60000"/>
            </a:schemeClr>
          </a:solidFill>
        </p:grpSpPr>
        <p:sp>
          <p:nvSpPr>
            <p:cNvPr id="5128" name="Rectangle 1029"/>
            <p:cNvSpPr>
              <a:spLocks noChangeArrowheads="1"/>
            </p:cNvSpPr>
            <p:nvPr/>
          </p:nvSpPr>
          <p:spPr bwMode="auto">
            <a:xfrm>
              <a:off x="4422" y="3483"/>
              <a:ext cx="1043" cy="479"/>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en-US" altLang="es-MX" sz="2200">
                <a:solidFill>
                  <a:srgbClr val="990000"/>
                </a:solidFill>
              </a:endParaRPr>
            </a:p>
          </p:txBody>
        </p:sp>
        <p:sp>
          <p:nvSpPr>
            <p:cNvPr id="5129" name="Rectangle 1030"/>
            <p:cNvSpPr>
              <a:spLocks noChangeArrowheads="1"/>
            </p:cNvSpPr>
            <p:nvPr/>
          </p:nvSpPr>
          <p:spPr bwMode="auto">
            <a:xfrm>
              <a:off x="3378" y="3483"/>
              <a:ext cx="1044" cy="479"/>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en-US" altLang="es-MX" sz="2200">
                <a:solidFill>
                  <a:srgbClr val="990000"/>
                </a:solidFill>
              </a:endParaRPr>
            </a:p>
          </p:txBody>
        </p:sp>
        <p:sp>
          <p:nvSpPr>
            <p:cNvPr id="5130" name="Rectangle 1031"/>
            <p:cNvSpPr>
              <a:spLocks noChangeArrowheads="1"/>
            </p:cNvSpPr>
            <p:nvPr/>
          </p:nvSpPr>
          <p:spPr bwMode="auto">
            <a:xfrm>
              <a:off x="2336" y="3483"/>
              <a:ext cx="1042" cy="479"/>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en-US" altLang="es-MX" sz="2200">
                <a:solidFill>
                  <a:srgbClr val="990000"/>
                </a:solidFill>
              </a:endParaRPr>
            </a:p>
          </p:txBody>
        </p:sp>
        <p:sp>
          <p:nvSpPr>
            <p:cNvPr id="5131" name="Rectangle 1032"/>
            <p:cNvSpPr>
              <a:spLocks noChangeArrowheads="1"/>
            </p:cNvSpPr>
            <p:nvPr/>
          </p:nvSpPr>
          <p:spPr bwMode="auto">
            <a:xfrm>
              <a:off x="1292" y="3483"/>
              <a:ext cx="1044" cy="479"/>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en-US" altLang="es-MX" sz="2200">
                <a:solidFill>
                  <a:srgbClr val="990000"/>
                </a:solidFill>
              </a:endParaRPr>
            </a:p>
          </p:txBody>
        </p:sp>
        <p:sp>
          <p:nvSpPr>
            <p:cNvPr id="5132" name="Rectangle 1033"/>
            <p:cNvSpPr>
              <a:spLocks noChangeArrowheads="1"/>
            </p:cNvSpPr>
            <p:nvPr/>
          </p:nvSpPr>
          <p:spPr bwMode="auto">
            <a:xfrm>
              <a:off x="249" y="3483"/>
              <a:ext cx="1043" cy="479"/>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r>
                <a:rPr lang="pt-BR" altLang="es-MX" sz="2200" b="1">
                  <a:solidFill>
                    <a:srgbClr val="990000"/>
                  </a:solidFill>
                </a:rPr>
                <a:t>Fe, Cu, Zn, Se</a:t>
              </a:r>
              <a:endParaRPr lang="pt-BR" altLang="es-MX" sz="2200" b="1" noProof="1">
                <a:solidFill>
                  <a:srgbClr val="990000"/>
                </a:solidFill>
              </a:endParaRPr>
            </a:p>
          </p:txBody>
        </p:sp>
        <p:sp>
          <p:nvSpPr>
            <p:cNvPr id="5133" name="Rectangle 1034"/>
            <p:cNvSpPr>
              <a:spLocks noChangeArrowheads="1"/>
            </p:cNvSpPr>
            <p:nvPr/>
          </p:nvSpPr>
          <p:spPr bwMode="auto">
            <a:xfrm>
              <a:off x="4422" y="2962"/>
              <a:ext cx="1043"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en-US" altLang="es-MX" sz="2200">
                <a:solidFill>
                  <a:srgbClr val="990000"/>
                </a:solidFill>
              </a:endParaRPr>
            </a:p>
          </p:txBody>
        </p:sp>
        <p:sp>
          <p:nvSpPr>
            <p:cNvPr id="5134" name="Rectangle 1035"/>
            <p:cNvSpPr>
              <a:spLocks noChangeArrowheads="1"/>
            </p:cNvSpPr>
            <p:nvPr/>
          </p:nvSpPr>
          <p:spPr bwMode="auto">
            <a:xfrm>
              <a:off x="3378" y="2962"/>
              <a:ext cx="1044"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en-US" altLang="es-MX" sz="2200">
                <a:solidFill>
                  <a:srgbClr val="990000"/>
                </a:solidFill>
              </a:endParaRPr>
            </a:p>
          </p:txBody>
        </p:sp>
        <p:sp>
          <p:nvSpPr>
            <p:cNvPr id="5135" name="Rectangle 1036"/>
            <p:cNvSpPr>
              <a:spLocks noChangeArrowheads="1"/>
            </p:cNvSpPr>
            <p:nvPr/>
          </p:nvSpPr>
          <p:spPr bwMode="auto">
            <a:xfrm>
              <a:off x="2336" y="2962"/>
              <a:ext cx="1042"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en-US" altLang="es-MX" sz="2200">
                <a:solidFill>
                  <a:srgbClr val="990000"/>
                </a:solidFill>
              </a:endParaRPr>
            </a:p>
          </p:txBody>
        </p:sp>
        <p:sp>
          <p:nvSpPr>
            <p:cNvPr id="5136" name="Rectangle 1037"/>
            <p:cNvSpPr>
              <a:spLocks noChangeArrowheads="1"/>
            </p:cNvSpPr>
            <p:nvPr/>
          </p:nvSpPr>
          <p:spPr bwMode="auto">
            <a:xfrm>
              <a:off x="1292" y="2962"/>
              <a:ext cx="1044"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en-US" altLang="es-MX" sz="2200">
                <a:solidFill>
                  <a:srgbClr val="990000"/>
                </a:solidFill>
              </a:endParaRPr>
            </a:p>
          </p:txBody>
        </p:sp>
        <p:sp>
          <p:nvSpPr>
            <p:cNvPr id="5137" name="Rectangle 1038"/>
            <p:cNvSpPr>
              <a:spLocks noChangeArrowheads="1"/>
            </p:cNvSpPr>
            <p:nvPr/>
          </p:nvSpPr>
          <p:spPr bwMode="auto">
            <a:xfrm>
              <a:off x="249" y="2962"/>
              <a:ext cx="1043"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pt-BR" altLang="es-MX" sz="2200">
                <a:solidFill>
                  <a:srgbClr val="990000"/>
                </a:solidFill>
              </a:endParaRPr>
            </a:p>
            <a:p>
              <a:pPr algn="ctr" eaLnBrk="1" hangingPunct="1">
                <a:spcBef>
                  <a:spcPct val="20000"/>
                </a:spcBef>
              </a:pPr>
              <a:r>
                <a:rPr lang="pt-BR" altLang="es-MX" sz="2200" b="1">
                  <a:solidFill>
                    <a:schemeClr val="accent2"/>
                  </a:solidFill>
                </a:rPr>
                <a:t>K, Ca,</a:t>
              </a:r>
              <a:r>
                <a:rPr lang="pt-BR" altLang="es-MX" sz="2200">
                  <a:solidFill>
                    <a:srgbClr val="990000"/>
                  </a:solidFill>
                </a:rPr>
                <a:t> </a:t>
              </a:r>
              <a:r>
                <a:rPr lang="pt-BR" altLang="es-MX" sz="2200" b="1">
                  <a:solidFill>
                    <a:srgbClr val="990000"/>
                  </a:solidFill>
                </a:rPr>
                <a:t>Mn</a:t>
              </a:r>
              <a:endParaRPr lang="pt-BR" altLang="es-MX" sz="2200" noProof="1">
                <a:solidFill>
                  <a:srgbClr val="990000"/>
                </a:solidFill>
              </a:endParaRPr>
            </a:p>
          </p:txBody>
        </p:sp>
        <p:sp>
          <p:nvSpPr>
            <p:cNvPr id="5138" name="Rectangle 1039"/>
            <p:cNvSpPr>
              <a:spLocks noChangeArrowheads="1"/>
            </p:cNvSpPr>
            <p:nvPr/>
          </p:nvSpPr>
          <p:spPr bwMode="auto">
            <a:xfrm>
              <a:off x="4422" y="2441"/>
              <a:ext cx="1043"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en-US" altLang="es-MX" sz="2200">
                <a:solidFill>
                  <a:srgbClr val="990000"/>
                </a:solidFill>
              </a:endParaRPr>
            </a:p>
          </p:txBody>
        </p:sp>
        <p:sp>
          <p:nvSpPr>
            <p:cNvPr id="5139" name="Rectangle 1040"/>
            <p:cNvSpPr>
              <a:spLocks noChangeArrowheads="1"/>
            </p:cNvSpPr>
            <p:nvPr/>
          </p:nvSpPr>
          <p:spPr bwMode="auto">
            <a:xfrm>
              <a:off x="3378" y="2441"/>
              <a:ext cx="1044"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en-US" altLang="es-MX" sz="2200">
                <a:solidFill>
                  <a:srgbClr val="990000"/>
                </a:solidFill>
              </a:endParaRPr>
            </a:p>
          </p:txBody>
        </p:sp>
        <p:sp>
          <p:nvSpPr>
            <p:cNvPr id="5140" name="Rectangle 1041"/>
            <p:cNvSpPr>
              <a:spLocks noChangeArrowheads="1"/>
            </p:cNvSpPr>
            <p:nvPr/>
          </p:nvSpPr>
          <p:spPr bwMode="auto">
            <a:xfrm>
              <a:off x="2336" y="2441"/>
              <a:ext cx="1042"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en-US" altLang="es-MX" sz="2200">
                <a:solidFill>
                  <a:srgbClr val="990000"/>
                </a:solidFill>
              </a:endParaRPr>
            </a:p>
          </p:txBody>
        </p:sp>
        <p:sp>
          <p:nvSpPr>
            <p:cNvPr id="5141" name="Rectangle 1042"/>
            <p:cNvSpPr>
              <a:spLocks noChangeArrowheads="1"/>
            </p:cNvSpPr>
            <p:nvPr/>
          </p:nvSpPr>
          <p:spPr bwMode="auto">
            <a:xfrm>
              <a:off x="1292" y="2441"/>
              <a:ext cx="1044"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en-US" altLang="es-MX" sz="2200">
                <a:solidFill>
                  <a:srgbClr val="990000"/>
                </a:solidFill>
              </a:endParaRPr>
            </a:p>
          </p:txBody>
        </p:sp>
        <p:sp>
          <p:nvSpPr>
            <p:cNvPr id="5142" name="Rectangle 1043"/>
            <p:cNvSpPr>
              <a:spLocks noChangeArrowheads="1"/>
            </p:cNvSpPr>
            <p:nvPr/>
          </p:nvSpPr>
          <p:spPr bwMode="auto">
            <a:xfrm>
              <a:off x="249" y="2441"/>
              <a:ext cx="1043"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pt-BR" altLang="es-MX" sz="2200">
                <a:solidFill>
                  <a:srgbClr val="990000"/>
                </a:solidFill>
              </a:endParaRPr>
            </a:p>
            <a:p>
              <a:pPr algn="ctr" eaLnBrk="1" hangingPunct="1">
                <a:spcBef>
                  <a:spcPct val="20000"/>
                </a:spcBef>
              </a:pPr>
              <a:r>
                <a:rPr lang="pt-BR" altLang="es-MX" sz="2200" b="1">
                  <a:solidFill>
                    <a:schemeClr val="accent2"/>
                  </a:solidFill>
                </a:rPr>
                <a:t>P, S,</a:t>
              </a:r>
              <a:r>
                <a:rPr lang="pt-BR" altLang="es-MX" sz="2200">
                  <a:solidFill>
                    <a:srgbClr val="990000"/>
                  </a:solidFill>
                </a:rPr>
                <a:t> </a:t>
              </a:r>
              <a:r>
                <a:rPr lang="pt-BR" altLang="es-MX" sz="2200" b="1">
                  <a:solidFill>
                    <a:srgbClr val="990000"/>
                  </a:solidFill>
                </a:rPr>
                <a:t>Cl</a:t>
              </a:r>
              <a:endParaRPr lang="pt-BR" altLang="es-MX" sz="2200" noProof="1">
                <a:solidFill>
                  <a:srgbClr val="990000"/>
                </a:solidFill>
              </a:endParaRPr>
            </a:p>
          </p:txBody>
        </p:sp>
        <p:sp>
          <p:nvSpPr>
            <p:cNvPr id="5143" name="Rectangle 1044"/>
            <p:cNvSpPr>
              <a:spLocks noChangeArrowheads="1"/>
            </p:cNvSpPr>
            <p:nvPr/>
          </p:nvSpPr>
          <p:spPr bwMode="auto">
            <a:xfrm>
              <a:off x="4422" y="1920"/>
              <a:ext cx="1043"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en-US" altLang="es-MX" sz="2200">
                <a:solidFill>
                  <a:srgbClr val="990000"/>
                </a:solidFill>
              </a:endParaRPr>
            </a:p>
          </p:txBody>
        </p:sp>
        <p:sp>
          <p:nvSpPr>
            <p:cNvPr id="5144" name="Rectangle 1045"/>
            <p:cNvSpPr>
              <a:spLocks noChangeArrowheads="1"/>
            </p:cNvSpPr>
            <p:nvPr/>
          </p:nvSpPr>
          <p:spPr bwMode="auto">
            <a:xfrm>
              <a:off x="3378" y="1920"/>
              <a:ext cx="1044"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pt-BR" altLang="es-MX" sz="2200" b="1">
                <a:solidFill>
                  <a:srgbClr val="990000"/>
                </a:solidFill>
              </a:endParaRPr>
            </a:p>
            <a:p>
              <a:pPr algn="ctr" eaLnBrk="1" hangingPunct="1">
                <a:spcBef>
                  <a:spcPct val="20000"/>
                </a:spcBef>
              </a:pPr>
              <a:r>
                <a:rPr lang="pt-BR" altLang="es-MX" sz="2200" b="1">
                  <a:solidFill>
                    <a:srgbClr val="990000"/>
                  </a:solidFill>
                </a:rPr>
                <a:t>Sr, Ba</a:t>
              </a:r>
              <a:endParaRPr lang="pt-BR" altLang="es-MX" sz="2200" b="1" noProof="1">
                <a:solidFill>
                  <a:srgbClr val="990000"/>
                </a:solidFill>
              </a:endParaRPr>
            </a:p>
          </p:txBody>
        </p:sp>
        <p:sp>
          <p:nvSpPr>
            <p:cNvPr id="5145" name="Rectangle 1046"/>
            <p:cNvSpPr>
              <a:spLocks noChangeArrowheads="1"/>
            </p:cNvSpPr>
            <p:nvPr/>
          </p:nvSpPr>
          <p:spPr bwMode="auto">
            <a:xfrm>
              <a:off x="2336" y="1920"/>
              <a:ext cx="1042"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pt-BR" altLang="es-MX" sz="2200" b="1">
                <a:solidFill>
                  <a:srgbClr val="990000"/>
                </a:solidFill>
              </a:endParaRPr>
            </a:p>
            <a:p>
              <a:pPr algn="ctr" eaLnBrk="1" hangingPunct="1">
                <a:spcBef>
                  <a:spcPct val="20000"/>
                </a:spcBef>
              </a:pPr>
              <a:r>
                <a:rPr lang="pt-BR" altLang="es-MX" sz="2200" b="1">
                  <a:solidFill>
                    <a:srgbClr val="990000"/>
                  </a:solidFill>
                </a:rPr>
                <a:t>Br</a:t>
              </a:r>
              <a:endParaRPr lang="pt-BR" altLang="es-MX" sz="2200" b="1" noProof="1">
                <a:solidFill>
                  <a:srgbClr val="990000"/>
                </a:solidFill>
              </a:endParaRPr>
            </a:p>
          </p:txBody>
        </p:sp>
        <p:sp>
          <p:nvSpPr>
            <p:cNvPr id="5146" name="Rectangle 1047"/>
            <p:cNvSpPr>
              <a:spLocks noChangeArrowheads="1"/>
            </p:cNvSpPr>
            <p:nvPr/>
          </p:nvSpPr>
          <p:spPr bwMode="auto">
            <a:xfrm>
              <a:off x="1292" y="1920"/>
              <a:ext cx="1044"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pt-BR" altLang="es-MX" sz="2200" b="1">
                <a:solidFill>
                  <a:srgbClr val="990000"/>
                </a:solidFill>
              </a:endParaRPr>
            </a:p>
            <a:p>
              <a:pPr algn="ctr" eaLnBrk="1" hangingPunct="1">
                <a:spcBef>
                  <a:spcPct val="20000"/>
                </a:spcBef>
              </a:pPr>
              <a:r>
                <a:rPr lang="pt-BR" altLang="es-MX" sz="2200" b="1">
                  <a:solidFill>
                    <a:srgbClr val="990000"/>
                  </a:solidFill>
                </a:rPr>
                <a:t>Mo, I</a:t>
              </a:r>
              <a:endParaRPr lang="pt-BR" altLang="es-MX" sz="2200" b="1" noProof="1">
                <a:solidFill>
                  <a:srgbClr val="990000"/>
                </a:solidFill>
              </a:endParaRPr>
            </a:p>
          </p:txBody>
        </p:sp>
        <p:sp>
          <p:nvSpPr>
            <p:cNvPr id="5147" name="Rectangle 1048"/>
            <p:cNvSpPr>
              <a:spLocks noChangeArrowheads="1"/>
            </p:cNvSpPr>
            <p:nvPr/>
          </p:nvSpPr>
          <p:spPr bwMode="auto">
            <a:xfrm>
              <a:off x="249" y="1920"/>
              <a:ext cx="1043"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pt-BR" altLang="es-MX" sz="2200">
                <a:solidFill>
                  <a:srgbClr val="990000"/>
                </a:solidFill>
              </a:endParaRPr>
            </a:p>
            <a:p>
              <a:pPr algn="ctr" eaLnBrk="1" hangingPunct="1">
                <a:spcBef>
                  <a:spcPct val="20000"/>
                </a:spcBef>
              </a:pPr>
              <a:r>
                <a:rPr lang="pt-BR" altLang="es-MX" sz="2200" b="1">
                  <a:solidFill>
                    <a:schemeClr val="accent2"/>
                  </a:solidFill>
                </a:rPr>
                <a:t>O, Na, Mg</a:t>
              </a:r>
              <a:endParaRPr lang="pt-BR" altLang="es-MX" sz="2200" b="1" noProof="1">
                <a:solidFill>
                  <a:schemeClr val="accent2"/>
                </a:solidFill>
              </a:endParaRPr>
            </a:p>
          </p:txBody>
        </p:sp>
        <p:sp>
          <p:nvSpPr>
            <p:cNvPr id="5148" name="Rectangle 1049"/>
            <p:cNvSpPr>
              <a:spLocks noChangeArrowheads="1"/>
            </p:cNvSpPr>
            <p:nvPr/>
          </p:nvSpPr>
          <p:spPr bwMode="auto">
            <a:xfrm>
              <a:off x="4422" y="1399"/>
              <a:ext cx="1043"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pt-BR" altLang="es-MX" sz="2200" b="1">
                <a:solidFill>
                  <a:srgbClr val="990000"/>
                </a:solidFill>
              </a:endParaRPr>
            </a:p>
            <a:p>
              <a:pPr algn="ctr" eaLnBrk="1" hangingPunct="1">
                <a:spcBef>
                  <a:spcPct val="20000"/>
                </a:spcBef>
              </a:pPr>
              <a:r>
                <a:rPr lang="pt-BR" altLang="es-MX" sz="2200" b="1">
                  <a:solidFill>
                    <a:srgbClr val="990000"/>
                  </a:solidFill>
                </a:rPr>
                <a:t>Rb, Sn</a:t>
              </a:r>
              <a:endParaRPr lang="pt-BR" altLang="es-MX" sz="2200" b="1" noProof="1">
                <a:solidFill>
                  <a:srgbClr val="990000"/>
                </a:solidFill>
              </a:endParaRPr>
            </a:p>
          </p:txBody>
        </p:sp>
        <p:sp>
          <p:nvSpPr>
            <p:cNvPr id="5149" name="Rectangle 1050"/>
            <p:cNvSpPr>
              <a:spLocks noChangeArrowheads="1"/>
            </p:cNvSpPr>
            <p:nvPr/>
          </p:nvSpPr>
          <p:spPr bwMode="auto">
            <a:xfrm>
              <a:off x="3378" y="1399"/>
              <a:ext cx="1044"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pt-BR" altLang="es-MX" sz="2200" b="1">
                <a:solidFill>
                  <a:srgbClr val="990000"/>
                </a:solidFill>
              </a:endParaRPr>
            </a:p>
            <a:p>
              <a:pPr algn="ctr" eaLnBrk="1" hangingPunct="1">
                <a:spcBef>
                  <a:spcPct val="20000"/>
                </a:spcBef>
              </a:pPr>
              <a:r>
                <a:rPr lang="pt-BR" altLang="es-MX" sz="2200" b="1">
                  <a:solidFill>
                    <a:srgbClr val="990000"/>
                  </a:solidFill>
                </a:rPr>
                <a:t>Li, Al, Ni</a:t>
              </a:r>
              <a:endParaRPr lang="pt-BR" altLang="es-MX" sz="2200" b="1" noProof="1">
                <a:solidFill>
                  <a:srgbClr val="990000"/>
                </a:solidFill>
              </a:endParaRPr>
            </a:p>
          </p:txBody>
        </p:sp>
        <p:sp>
          <p:nvSpPr>
            <p:cNvPr id="5150" name="Rectangle 1051"/>
            <p:cNvSpPr>
              <a:spLocks noChangeArrowheads="1"/>
            </p:cNvSpPr>
            <p:nvPr/>
          </p:nvSpPr>
          <p:spPr bwMode="auto">
            <a:xfrm>
              <a:off x="2336" y="1399"/>
              <a:ext cx="1042"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pt-BR" altLang="es-MX" sz="2200" b="1">
                <a:solidFill>
                  <a:srgbClr val="990000"/>
                </a:solidFill>
              </a:endParaRPr>
            </a:p>
            <a:p>
              <a:pPr algn="ctr" eaLnBrk="1" hangingPunct="1">
                <a:spcBef>
                  <a:spcPct val="20000"/>
                </a:spcBef>
              </a:pPr>
              <a:r>
                <a:rPr lang="pt-BR" altLang="es-MX" sz="2200" b="1">
                  <a:solidFill>
                    <a:srgbClr val="990000"/>
                  </a:solidFill>
                </a:rPr>
                <a:t>B, F, Cr</a:t>
              </a:r>
              <a:endParaRPr lang="pt-BR" altLang="es-MX" sz="2200" b="1" noProof="1">
                <a:solidFill>
                  <a:srgbClr val="990000"/>
                </a:solidFill>
              </a:endParaRPr>
            </a:p>
          </p:txBody>
        </p:sp>
        <p:sp>
          <p:nvSpPr>
            <p:cNvPr id="5151" name="Rectangle 1052"/>
            <p:cNvSpPr>
              <a:spLocks noChangeArrowheads="1"/>
            </p:cNvSpPr>
            <p:nvPr/>
          </p:nvSpPr>
          <p:spPr bwMode="auto">
            <a:xfrm>
              <a:off x="1292" y="1399"/>
              <a:ext cx="1044"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pt-BR" altLang="es-MX" sz="2200" dirty="0">
                <a:solidFill>
                  <a:srgbClr val="990000"/>
                </a:solidFill>
              </a:endParaRPr>
            </a:p>
            <a:p>
              <a:pPr algn="ctr" eaLnBrk="1" hangingPunct="1">
                <a:spcBef>
                  <a:spcPct val="20000"/>
                </a:spcBef>
              </a:pPr>
              <a:r>
                <a:rPr lang="pt-BR" altLang="es-MX" sz="2200" b="1" dirty="0">
                  <a:solidFill>
                    <a:schemeClr val="accent2"/>
                  </a:solidFill>
                </a:rPr>
                <a:t>Si,</a:t>
              </a:r>
              <a:r>
                <a:rPr lang="pt-BR" altLang="es-MX" sz="2200" dirty="0">
                  <a:solidFill>
                    <a:srgbClr val="990000"/>
                  </a:solidFill>
                </a:rPr>
                <a:t> </a:t>
              </a:r>
              <a:r>
                <a:rPr lang="pt-BR" altLang="es-MX" sz="2200" b="1" dirty="0">
                  <a:solidFill>
                    <a:srgbClr val="990000"/>
                  </a:solidFill>
                </a:rPr>
                <a:t>V, </a:t>
              </a:r>
              <a:r>
                <a:rPr lang="pt-BR" altLang="es-MX" sz="2200" b="1" dirty="0" err="1">
                  <a:solidFill>
                    <a:srgbClr val="990000"/>
                  </a:solidFill>
                </a:rPr>
                <a:t>Co</a:t>
              </a:r>
              <a:endParaRPr lang="pt-BR" altLang="es-MX" sz="2200" noProof="1">
                <a:solidFill>
                  <a:srgbClr val="990000"/>
                </a:solidFill>
              </a:endParaRPr>
            </a:p>
          </p:txBody>
        </p:sp>
        <p:sp>
          <p:nvSpPr>
            <p:cNvPr id="5152" name="Rectangle 1053"/>
            <p:cNvSpPr>
              <a:spLocks noChangeArrowheads="1"/>
            </p:cNvSpPr>
            <p:nvPr/>
          </p:nvSpPr>
          <p:spPr bwMode="auto">
            <a:xfrm>
              <a:off x="249" y="1399"/>
              <a:ext cx="1043" cy="521"/>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pt-BR" altLang="es-MX" sz="2200" dirty="0">
                <a:solidFill>
                  <a:srgbClr val="990000"/>
                </a:solidFill>
              </a:endParaRPr>
            </a:p>
            <a:p>
              <a:pPr algn="ctr" eaLnBrk="1" hangingPunct="1">
                <a:spcBef>
                  <a:spcPct val="20000"/>
                </a:spcBef>
              </a:pPr>
              <a:r>
                <a:rPr lang="pt-BR" altLang="es-MX" sz="2200" b="1" dirty="0">
                  <a:solidFill>
                    <a:schemeClr val="accent2"/>
                  </a:solidFill>
                </a:rPr>
                <a:t>H, C, N</a:t>
              </a:r>
              <a:endParaRPr lang="pt-BR" altLang="es-MX" sz="2200" b="1" noProof="1">
                <a:solidFill>
                  <a:schemeClr val="accent2"/>
                </a:solidFill>
              </a:endParaRPr>
            </a:p>
          </p:txBody>
        </p:sp>
        <p:sp>
          <p:nvSpPr>
            <p:cNvPr id="5153" name="Rectangle 1054"/>
            <p:cNvSpPr>
              <a:spLocks noChangeArrowheads="1"/>
            </p:cNvSpPr>
            <p:nvPr/>
          </p:nvSpPr>
          <p:spPr bwMode="auto">
            <a:xfrm>
              <a:off x="4422" y="709"/>
              <a:ext cx="1043" cy="690"/>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t-BR" altLang="es-MX" sz="2200" b="1" noProof="1">
                  <a:solidFill>
                    <a:srgbClr val="990000"/>
                  </a:solidFill>
                </a:rPr>
                <a:t>Posiblemente Esenciales</a:t>
              </a:r>
            </a:p>
          </p:txBody>
        </p:sp>
        <p:sp>
          <p:nvSpPr>
            <p:cNvPr id="5154" name="Rectangle 1055"/>
            <p:cNvSpPr>
              <a:spLocks noChangeArrowheads="1"/>
            </p:cNvSpPr>
            <p:nvPr/>
          </p:nvSpPr>
          <p:spPr bwMode="auto">
            <a:xfrm>
              <a:off x="3378" y="709"/>
              <a:ext cx="1044" cy="690"/>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t-BR" altLang="es-MX" sz="2200" b="1" noProof="1">
                  <a:solidFill>
                    <a:srgbClr val="990000"/>
                  </a:solidFill>
                </a:rPr>
                <a:t>A algunas Especies</a:t>
              </a:r>
            </a:p>
          </p:txBody>
        </p:sp>
        <p:sp>
          <p:nvSpPr>
            <p:cNvPr id="5155" name="Rectangle 1056"/>
            <p:cNvSpPr>
              <a:spLocks noChangeArrowheads="1"/>
            </p:cNvSpPr>
            <p:nvPr/>
          </p:nvSpPr>
          <p:spPr bwMode="auto">
            <a:xfrm>
              <a:off x="2336" y="709"/>
              <a:ext cx="1042" cy="690"/>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t-BR" altLang="es-MX" sz="2200" b="1" noProof="1">
                  <a:solidFill>
                    <a:srgbClr val="990000"/>
                  </a:solidFill>
                </a:rPr>
                <a:t>A algunas Clases</a:t>
              </a:r>
            </a:p>
          </p:txBody>
        </p:sp>
        <p:sp>
          <p:nvSpPr>
            <p:cNvPr id="5156" name="Rectangle 1057"/>
            <p:cNvSpPr>
              <a:spLocks noChangeArrowheads="1"/>
            </p:cNvSpPr>
            <p:nvPr/>
          </p:nvSpPr>
          <p:spPr bwMode="auto">
            <a:xfrm>
              <a:off x="1292" y="709"/>
              <a:ext cx="1044" cy="690"/>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t-BR" altLang="es-MX" sz="2200" b="1" noProof="1">
                  <a:solidFill>
                    <a:srgbClr val="990000"/>
                  </a:solidFill>
                </a:rPr>
                <a:t>A muchas Clases</a:t>
              </a:r>
            </a:p>
          </p:txBody>
        </p:sp>
        <p:sp>
          <p:nvSpPr>
            <p:cNvPr id="5157" name="Rectangle 1058"/>
            <p:cNvSpPr>
              <a:spLocks noChangeArrowheads="1"/>
            </p:cNvSpPr>
            <p:nvPr/>
          </p:nvSpPr>
          <p:spPr bwMode="auto">
            <a:xfrm>
              <a:off x="249" y="709"/>
              <a:ext cx="1043" cy="690"/>
            </a:xfrm>
            <a:prstGeom prst="rect">
              <a:avLst/>
            </a:prstGeom>
            <a:grpFill/>
            <a:ln>
              <a:noFill/>
            </a:ln>
            <a:effectLst/>
            <a:extLs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pt-BR" altLang="es-MX" sz="2200" b="1" dirty="0">
                <a:solidFill>
                  <a:srgbClr val="990000"/>
                </a:solidFill>
              </a:endParaRPr>
            </a:p>
            <a:p>
              <a:pPr algn="ctr" eaLnBrk="1" hangingPunct="1">
                <a:spcBef>
                  <a:spcPct val="20000"/>
                </a:spcBef>
              </a:pPr>
              <a:r>
                <a:rPr lang="pt-BR" altLang="es-MX" sz="2200" b="1" noProof="1">
                  <a:solidFill>
                    <a:srgbClr val="990000"/>
                  </a:solidFill>
                </a:rPr>
                <a:t>A todos</a:t>
              </a:r>
            </a:p>
          </p:txBody>
        </p:sp>
        <p:sp>
          <p:nvSpPr>
            <p:cNvPr id="5158" name="Line 1059"/>
            <p:cNvSpPr>
              <a:spLocks noChangeShapeType="1"/>
            </p:cNvSpPr>
            <p:nvPr/>
          </p:nvSpPr>
          <p:spPr bwMode="auto">
            <a:xfrm>
              <a:off x="249" y="709"/>
              <a:ext cx="5216" cy="0"/>
            </a:xfrm>
            <a:prstGeom prst="line">
              <a:avLst/>
            </a:prstGeom>
            <a:grpFill/>
            <a:ln w="28575" cap="sq">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159" name="Line 1060"/>
            <p:cNvSpPr>
              <a:spLocks noChangeShapeType="1"/>
            </p:cNvSpPr>
            <p:nvPr/>
          </p:nvSpPr>
          <p:spPr bwMode="auto">
            <a:xfrm>
              <a:off x="249" y="1399"/>
              <a:ext cx="5216" cy="0"/>
            </a:xfrm>
            <a:prstGeom prst="line">
              <a:avLst/>
            </a:prstGeom>
            <a:gr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160" name="Line 1061"/>
            <p:cNvSpPr>
              <a:spLocks noChangeShapeType="1"/>
            </p:cNvSpPr>
            <p:nvPr/>
          </p:nvSpPr>
          <p:spPr bwMode="auto">
            <a:xfrm>
              <a:off x="249" y="1920"/>
              <a:ext cx="5216" cy="0"/>
            </a:xfrm>
            <a:prstGeom prst="line">
              <a:avLst/>
            </a:prstGeom>
            <a:gr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161" name="Line 1062"/>
            <p:cNvSpPr>
              <a:spLocks noChangeShapeType="1"/>
            </p:cNvSpPr>
            <p:nvPr/>
          </p:nvSpPr>
          <p:spPr bwMode="auto">
            <a:xfrm>
              <a:off x="249" y="2441"/>
              <a:ext cx="5216" cy="0"/>
            </a:xfrm>
            <a:prstGeom prst="line">
              <a:avLst/>
            </a:prstGeom>
            <a:gr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162" name="Line 1063"/>
            <p:cNvSpPr>
              <a:spLocks noChangeShapeType="1"/>
            </p:cNvSpPr>
            <p:nvPr/>
          </p:nvSpPr>
          <p:spPr bwMode="auto">
            <a:xfrm>
              <a:off x="249" y="2962"/>
              <a:ext cx="5216" cy="0"/>
            </a:xfrm>
            <a:prstGeom prst="line">
              <a:avLst/>
            </a:prstGeom>
            <a:gr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163" name="Line 1064"/>
            <p:cNvSpPr>
              <a:spLocks noChangeShapeType="1"/>
            </p:cNvSpPr>
            <p:nvPr/>
          </p:nvSpPr>
          <p:spPr bwMode="auto">
            <a:xfrm>
              <a:off x="249" y="3483"/>
              <a:ext cx="5216" cy="0"/>
            </a:xfrm>
            <a:prstGeom prst="line">
              <a:avLst/>
            </a:prstGeom>
            <a:gr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164" name="Line 1065"/>
            <p:cNvSpPr>
              <a:spLocks noChangeShapeType="1"/>
            </p:cNvSpPr>
            <p:nvPr/>
          </p:nvSpPr>
          <p:spPr bwMode="auto">
            <a:xfrm>
              <a:off x="249" y="3962"/>
              <a:ext cx="5216" cy="0"/>
            </a:xfrm>
            <a:prstGeom prst="line">
              <a:avLst/>
            </a:prstGeom>
            <a:grpFill/>
            <a:ln w="28575" cap="sq">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165" name="Line 1066"/>
            <p:cNvSpPr>
              <a:spLocks noChangeShapeType="1"/>
            </p:cNvSpPr>
            <p:nvPr/>
          </p:nvSpPr>
          <p:spPr bwMode="auto">
            <a:xfrm>
              <a:off x="249" y="709"/>
              <a:ext cx="0" cy="3253"/>
            </a:xfrm>
            <a:prstGeom prst="line">
              <a:avLst/>
            </a:prstGeom>
            <a:grpFill/>
            <a:ln w="28575" cap="sq">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166" name="Line 1067"/>
            <p:cNvSpPr>
              <a:spLocks noChangeShapeType="1"/>
            </p:cNvSpPr>
            <p:nvPr/>
          </p:nvSpPr>
          <p:spPr bwMode="auto">
            <a:xfrm>
              <a:off x="1292" y="709"/>
              <a:ext cx="0" cy="3253"/>
            </a:xfrm>
            <a:prstGeom prst="line">
              <a:avLst/>
            </a:prstGeom>
            <a:gr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167" name="Line 1068"/>
            <p:cNvSpPr>
              <a:spLocks noChangeShapeType="1"/>
            </p:cNvSpPr>
            <p:nvPr/>
          </p:nvSpPr>
          <p:spPr bwMode="auto">
            <a:xfrm>
              <a:off x="2336" y="709"/>
              <a:ext cx="0" cy="3253"/>
            </a:xfrm>
            <a:prstGeom prst="line">
              <a:avLst/>
            </a:prstGeom>
            <a:gr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168" name="Line 1069"/>
            <p:cNvSpPr>
              <a:spLocks noChangeShapeType="1"/>
            </p:cNvSpPr>
            <p:nvPr/>
          </p:nvSpPr>
          <p:spPr bwMode="auto">
            <a:xfrm>
              <a:off x="3378" y="709"/>
              <a:ext cx="0" cy="3253"/>
            </a:xfrm>
            <a:prstGeom prst="line">
              <a:avLst/>
            </a:prstGeom>
            <a:gr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169" name="Line 1070"/>
            <p:cNvSpPr>
              <a:spLocks noChangeShapeType="1"/>
            </p:cNvSpPr>
            <p:nvPr/>
          </p:nvSpPr>
          <p:spPr bwMode="auto">
            <a:xfrm>
              <a:off x="4422" y="709"/>
              <a:ext cx="0" cy="3253"/>
            </a:xfrm>
            <a:prstGeom prst="line">
              <a:avLst/>
            </a:prstGeom>
            <a:gr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170" name="Line 1071"/>
            <p:cNvSpPr>
              <a:spLocks noChangeShapeType="1"/>
            </p:cNvSpPr>
            <p:nvPr/>
          </p:nvSpPr>
          <p:spPr bwMode="auto">
            <a:xfrm>
              <a:off x="5465" y="709"/>
              <a:ext cx="0" cy="3253"/>
            </a:xfrm>
            <a:prstGeom prst="line">
              <a:avLst/>
            </a:prstGeom>
            <a:grpFill/>
            <a:ln w="28575" cap="sq">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grpSp>
      <p:sp>
        <p:nvSpPr>
          <p:cNvPr id="60464" name="Rectangle 1072"/>
          <p:cNvSpPr>
            <a:spLocks noChangeArrowheads="1"/>
          </p:cNvSpPr>
          <p:nvPr/>
        </p:nvSpPr>
        <p:spPr bwMode="auto">
          <a:xfrm>
            <a:off x="-48683" y="468815"/>
            <a:ext cx="12192000" cy="523220"/>
          </a:xfrm>
          <a:prstGeom prst="rect">
            <a:avLst/>
          </a:prstGeom>
          <a:noFill/>
          <a:ln>
            <a:noFill/>
          </a:ln>
          <a:effectLst/>
        </p:spPr>
        <p:txBody>
          <a:bodyPr>
            <a:spAutoFit/>
          </a:bodyPr>
          <a:lstStyle/>
          <a:p>
            <a:pPr algn="ctr" eaLnBrk="1" hangingPunct="1">
              <a:defRPr/>
            </a:pPr>
            <a:r>
              <a:rPr lang="pt-BR" altLang="es-MX" sz="2800" b="1" noProof="1">
                <a:solidFill>
                  <a:srgbClr val="990000"/>
                </a:solidFill>
                <a:effectLst>
                  <a:outerShdw blurRad="38100" dist="38100" dir="2700000" algn="tl">
                    <a:srgbClr val="C0C0C0"/>
                  </a:outerShdw>
                </a:effectLst>
                <a:latin typeface="Arial" panose="020B0604020202020204" pitchFamily="34" charset="0"/>
              </a:rPr>
              <a:t>Elementos esenciales a animales y plantas</a:t>
            </a:r>
          </a:p>
        </p:txBody>
      </p:sp>
      <p:sp>
        <p:nvSpPr>
          <p:cNvPr id="60465" name="Text Box 1073"/>
          <p:cNvSpPr txBox="1">
            <a:spLocks noChangeArrowheads="1"/>
          </p:cNvSpPr>
          <p:nvPr/>
        </p:nvSpPr>
        <p:spPr bwMode="auto">
          <a:xfrm>
            <a:off x="0" y="6308725"/>
            <a:ext cx="12192000" cy="427038"/>
          </a:xfrm>
          <a:prstGeom prst="rect">
            <a:avLst/>
          </a:prstGeom>
          <a:noFill/>
          <a:ln>
            <a:noFill/>
          </a:ln>
          <a:effectLst/>
        </p:spPr>
        <p:txBody>
          <a:bodyPr>
            <a:spAutoFit/>
          </a:bodyPr>
          <a:lstStyle/>
          <a:p>
            <a:pPr algn="ctr" eaLnBrk="1" hangingPunct="1">
              <a:spcBef>
                <a:spcPct val="50000"/>
              </a:spcBef>
              <a:defRPr/>
            </a:pPr>
            <a:r>
              <a:rPr lang="pt-BR" altLang="es-MX" sz="2200" b="1" dirty="0">
                <a:solidFill>
                  <a:srgbClr val="990000"/>
                </a:solidFill>
                <a:effectLst>
                  <a:outerShdw blurRad="38100" dist="38100" dir="2700000" algn="tl">
                    <a:srgbClr val="C0C0C0"/>
                  </a:outerShdw>
                </a:effectLst>
                <a:latin typeface="Arial" panose="020B0604020202020204" pitchFamily="34" charset="0"/>
              </a:rPr>
              <a:t>Elementos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mayores</a:t>
            </a:r>
            <a:r>
              <a:rPr lang="pt-BR" altLang="es-MX" sz="2200" b="1" dirty="0">
                <a:solidFill>
                  <a:srgbClr val="990000"/>
                </a:solidFill>
                <a:effectLst>
                  <a:outerShdw blurRad="38100" dist="38100" dir="2700000" algn="tl">
                    <a:srgbClr val="C0C0C0"/>
                  </a:outerShdw>
                </a:effectLst>
                <a:latin typeface="Arial" panose="020B0604020202020204" pitchFamily="34" charset="0"/>
              </a:rPr>
              <a:t>                                                           Elementos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traza</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endParaRPr lang="pt-BR" altLang="es-MX" sz="2200" b="1" noProof="1">
              <a:solidFill>
                <a:srgbClr val="990000"/>
              </a:solidFill>
              <a:effectLst>
                <a:outerShdw blurRad="38100" dist="38100" dir="2700000" algn="tl">
                  <a:srgbClr val="C0C0C0"/>
                </a:outerShdw>
              </a:effectLst>
              <a:latin typeface="Arial" panose="020B0604020202020204" pitchFamily="34" charset="0"/>
            </a:endParaRPr>
          </a:p>
        </p:txBody>
      </p:sp>
    </p:spTree>
    <p:extLst>
      <p:ext uri="{BB962C8B-B14F-4D97-AF65-F5344CB8AC3E}">
        <p14:creationId xmlns:p14="http://schemas.microsoft.com/office/powerpoint/2010/main" val="21794233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48683" y="6597650"/>
            <a:ext cx="1295401"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altLang="es-MX" sz="1600">
              <a:solidFill>
                <a:srgbClr val="FFFF00"/>
              </a:solidFill>
            </a:endParaRPr>
          </a:p>
        </p:txBody>
      </p:sp>
      <p:sp>
        <p:nvSpPr>
          <p:cNvPr id="7171" name="Rectangle 3"/>
          <p:cNvSpPr>
            <a:spLocks noChangeArrowheads="1"/>
          </p:cNvSpPr>
          <p:nvPr/>
        </p:nvSpPr>
        <p:spPr bwMode="auto">
          <a:xfrm>
            <a:off x="334434" y="908050"/>
            <a:ext cx="11523133" cy="5184775"/>
          </a:xfrm>
          <a:prstGeom prst="rect">
            <a:avLst/>
          </a:prstGeom>
          <a:solidFill>
            <a:schemeClr val="accent1"/>
          </a:solidFill>
          <a:ln w="38100">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s-MX" altLang="es-MX"/>
          </a:p>
        </p:txBody>
      </p:sp>
      <p:sp>
        <p:nvSpPr>
          <p:cNvPr id="41988" name="Text Box 4"/>
          <p:cNvSpPr txBox="1">
            <a:spLocks noChangeArrowheads="1"/>
          </p:cNvSpPr>
          <p:nvPr/>
        </p:nvSpPr>
        <p:spPr bwMode="auto">
          <a:xfrm>
            <a:off x="0" y="317501"/>
            <a:ext cx="12192000" cy="461665"/>
          </a:xfrm>
          <a:prstGeom prst="rect">
            <a:avLst/>
          </a:prstGeom>
          <a:noFill/>
          <a:ln>
            <a:noFill/>
          </a:ln>
          <a:effectLst/>
        </p:spPr>
        <p:txBody>
          <a:bodyPr>
            <a:spAutoFit/>
          </a:bodyPr>
          <a:lstStyle/>
          <a:p>
            <a:pPr algn="ctr" eaLnBrk="1" hangingPunct="1">
              <a:spcBef>
                <a:spcPct val="50000"/>
              </a:spcBef>
              <a:defRPr/>
            </a:pPr>
            <a:r>
              <a:rPr lang="pt-BR" altLang="es-MX" sz="2400" b="1" noProof="1">
                <a:solidFill>
                  <a:srgbClr val="990000"/>
                </a:solidFill>
                <a:effectLst>
                  <a:outerShdw blurRad="38100" dist="38100" dir="2700000" algn="tl">
                    <a:srgbClr val="C0C0C0"/>
                  </a:outerShdw>
                </a:effectLst>
                <a:latin typeface="Arial" panose="020B0604020202020204" pitchFamily="34" charset="0"/>
              </a:rPr>
              <a:t>Acción de Macronutrientes </a:t>
            </a:r>
          </a:p>
        </p:txBody>
      </p:sp>
      <p:graphicFrame>
        <p:nvGraphicFramePr>
          <p:cNvPr id="41989" name="Group 5"/>
          <p:cNvGraphicFramePr>
            <a:graphicFrameLocks noGrp="1"/>
          </p:cNvGraphicFramePr>
          <p:nvPr>
            <p:extLst>
              <p:ext uri="{D42A27DB-BD31-4B8C-83A1-F6EECF244321}">
                <p14:modId xmlns:p14="http://schemas.microsoft.com/office/powerpoint/2010/main" val="634607609"/>
              </p:ext>
            </p:extLst>
          </p:nvPr>
        </p:nvGraphicFramePr>
        <p:xfrm>
          <a:off x="334434" y="908051"/>
          <a:ext cx="11523134" cy="5183189"/>
        </p:xfrm>
        <a:graphic>
          <a:graphicData uri="http://schemas.openxmlformats.org/drawingml/2006/table">
            <a:tbl>
              <a:tblPr/>
              <a:tblGrid>
                <a:gridCol w="960967">
                  <a:extLst>
                    <a:ext uri="{9D8B030D-6E8A-4147-A177-3AD203B41FA5}">
                      <a16:colId xmlns:a16="http://schemas.microsoft.com/office/drawing/2014/main" val="20000"/>
                    </a:ext>
                  </a:extLst>
                </a:gridCol>
                <a:gridCol w="10562167">
                  <a:extLst>
                    <a:ext uri="{9D8B030D-6E8A-4147-A177-3AD203B41FA5}">
                      <a16:colId xmlns:a16="http://schemas.microsoft.com/office/drawing/2014/main" val="20001"/>
                    </a:ext>
                  </a:extLst>
                </a:gridCol>
              </a:tblGrid>
              <a:tr h="107956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t-BR" altLang="es-MX" sz="2000" b="1" i="0" u="none" strike="noStrike" cap="none" normalizeH="0" baseline="0" dirty="0">
                          <a:ln>
                            <a:noFill/>
                          </a:ln>
                          <a:solidFill>
                            <a:srgbClr val="990000"/>
                          </a:solidFill>
                          <a:effectLst/>
                          <a:latin typeface="Arial" panose="020B0604020202020204" pitchFamily="34" charset="0"/>
                        </a:rPr>
                        <a:t>Ca</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altLang="es-MX" sz="2000" b="1" i="0" u="none" strike="noStrike" cap="none" normalizeH="0" baseline="0" dirty="0" err="1">
                          <a:ln>
                            <a:noFill/>
                          </a:ln>
                          <a:solidFill>
                            <a:srgbClr val="990000"/>
                          </a:solidFill>
                          <a:effectLst/>
                          <a:latin typeface="Arial" panose="020B0604020202020204" pitchFamily="34" charset="0"/>
                        </a:rPr>
                        <a:t>Fortalecimiento</a:t>
                      </a:r>
                      <a:r>
                        <a:rPr kumimoji="0" lang="pt-BR" altLang="es-MX" sz="2000" b="1" i="0" u="none" strike="noStrike" cap="none" normalizeH="0" baseline="0" dirty="0">
                          <a:ln>
                            <a:noFill/>
                          </a:ln>
                          <a:solidFill>
                            <a:srgbClr val="990000"/>
                          </a:solidFill>
                          <a:effectLst/>
                          <a:latin typeface="Arial" panose="020B0604020202020204" pitchFamily="34" charset="0"/>
                        </a:rPr>
                        <a:t> de </a:t>
                      </a:r>
                      <a:r>
                        <a:rPr kumimoji="0" lang="pt-BR" altLang="es-MX" sz="2000" b="1" i="0" u="none" strike="noStrike" cap="none" normalizeH="0" baseline="0" dirty="0" err="1">
                          <a:ln>
                            <a:noFill/>
                          </a:ln>
                          <a:solidFill>
                            <a:srgbClr val="990000"/>
                          </a:solidFill>
                          <a:effectLst/>
                          <a:latin typeface="Arial" panose="020B0604020202020204" pitchFamily="34" charset="0"/>
                        </a:rPr>
                        <a:t>huesos</a:t>
                      </a:r>
                      <a:r>
                        <a:rPr kumimoji="0" lang="pt-BR" altLang="es-MX" sz="2000" b="1" i="0" u="none" strike="noStrike" cap="none" normalizeH="0" baseline="0" dirty="0">
                          <a:ln>
                            <a:noFill/>
                          </a:ln>
                          <a:solidFill>
                            <a:srgbClr val="990000"/>
                          </a:solidFill>
                          <a:effectLst/>
                          <a:latin typeface="Arial" panose="020B0604020202020204" pitchFamily="34" charset="0"/>
                        </a:rPr>
                        <a:t> y </a:t>
                      </a:r>
                      <a:r>
                        <a:rPr kumimoji="0" lang="pt-BR" altLang="es-MX" sz="2000" b="1" i="0" u="none" strike="noStrike" cap="none" normalizeH="0" baseline="0" dirty="0" err="1">
                          <a:ln>
                            <a:noFill/>
                          </a:ln>
                          <a:solidFill>
                            <a:srgbClr val="990000"/>
                          </a:solidFill>
                          <a:effectLst/>
                          <a:latin typeface="Arial" panose="020B0604020202020204" pitchFamily="34" charset="0"/>
                        </a:rPr>
                        <a:t>dientes</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actividad</a:t>
                      </a:r>
                      <a:r>
                        <a:rPr kumimoji="0" lang="pt-BR" altLang="es-MX" sz="2000" b="1" i="0" u="none" strike="noStrike" cap="none" normalizeH="0" baseline="0" dirty="0">
                          <a:ln>
                            <a:noFill/>
                          </a:ln>
                          <a:solidFill>
                            <a:srgbClr val="990000"/>
                          </a:solidFill>
                          <a:effectLst/>
                          <a:latin typeface="Arial" panose="020B0604020202020204" pitchFamily="34" charset="0"/>
                        </a:rPr>
                        <a:t> muscular, </a:t>
                      </a:r>
                      <a:r>
                        <a:rPr kumimoji="0" lang="pt-BR" altLang="es-MX" sz="2000" b="1" i="0" u="none" strike="noStrike" cap="none" normalizeH="0" baseline="0" dirty="0" err="1">
                          <a:ln>
                            <a:noFill/>
                          </a:ln>
                          <a:solidFill>
                            <a:srgbClr val="990000"/>
                          </a:solidFill>
                          <a:effectLst/>
                          <a:latin typeface="Arial" panose="020B0604020202020204" pitchFamily="34" charset="0"/>
                        </a:rPr>
                        <a:t>coagulación</a:t>
                      </a:r>
                      <a:r>
                        <a:rPr kumimoji="0" lang="pt-BR" altLang="es-MX" sz="2000" b="1" i="0" u="none" strike="noStrike" cap="none" normalizeH="0" baseline="0" dirty="0">
                          <a:ln>
                            <a:noFill/>
                          </a:ln>
                          <a:solidFill>
                            <a:srgbClr val="990000"/>
                          </a:solidFill>
                          <a:effectLst/>
                          <a:latin typeface="Arial" panose="020B0604020202020204" pitchFamily="34" charset="0"/>
                        </a:rPr>
                        <a:t> de sangre, </a:t>
                      </a:r>
                      <a:r>
                        <a:rPr kumimoji="0" lang="pt-BR" altLang="es-MX" sz="2000" b="1" i="0" u="none" strike="noStrike" cap="none" normalizeH="0" baseline="0" dirty="0" err="1">
                          <a:ln>
                            <a:noFill/>
                          </a:ln>
                          <a:solidFill>
                            <a:srgbClr val="990000"/>
                          </a:solidFill>
                          <a:effectLst/>
                          <a:latin typeface="Arial" panose="020B0604020202020204" pitchFamily="34" charset="0"/>
                        </a:rPr>
                        <a:t>permeabilidad</a:t>
                      </a:r>
                      <a:r>
                        <a:rPr kumimoji="0" lang="pt-BR" altLang="es-MX" sz="2000" b="1" i="0" u="none" strike="noStrike" cap="none" normalizeH="0" baseline="0" dirty="0">
                          <a:ln>
                            <a:noFill/>
                          </a:ln>
                          <a:solidFill>
                            <a:srgbClr val="990000"/>
                          </a:solidFill>
                          <a:effectLst/>
                          <a:latin typeface="Arial" panose="020B0604020202020204" pitchFamily="34" charset="0"/>
                        </a:rPr>
                        <a:t> de células. </a:t>
                      </a:r>
                      <a:r>
                        <a:rPr kumimoji="0" lang="pt-BR" altLang="es-MX" sz="2000" b="1" i="0" u="none" strike="noStrike" cap="none" normalizeH="0" baseline="0" dirty="0" err="1">
                          <a:ln>
                            <a:noFill/>
                          </a:ln>
                          <a:solidFill>
                            <a:srgbClr val="990000"/>
                          </a:solidFill>
                          <a:effectLst/>
                          <a:latin typeface="Arial" panose="020B0604020202020204" pitchFamily="34" charset="0"/>
                        </a:rPr>
                        <a:t>Exceso</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puede</a:t>
                      </a:r>
                      <a:r>
                        <a:rPr kumimoji="0" lang="pt-BR" altLang="es-MX" sz="2000" b="1" i="0" u="none" strike="noStrike" cap="none" normalizeH="0" baseline="0" dirty="0">
                          <a:ln>
                            <a:noFill/>
                          </a:ln>
                          <a:solidFill>
                            <a:srgbClr val="990000"/>
                          </a:solidFill>
                          <a:effectLst/>
                          <a:latin typeface="Arial" panose="020B0604020202020204" pitchFamily="34" charset="0"/>
                        </a:rPr>
                        <a:t> causar </a:t>
                      </a:r>
                      <a:r>
                        <a:rPr kumimoji="0" lang="pt-BR" altLang="es-MX" sz="2000" b="1" i="0" u="none" strike="noStrike" cap="none" normalizeH="0" baseline="0" dirty="0" err="1">
                          <a:ln>
                            <a:noFill/>
                          </a:ln>
                          <a:solidFill>
                            <a:srgbClr val="990000"/>
                          </a:solidFill>
                          <a:effectLst/>
                          <a:latin typeface="Arial" panose="020B0604020202020204" pitchFamily="34" charset="0"/>
                        </a:rPr>
                        <a:t>piedras</a:t>
                      </a:r>
                      <a:r>
                        <a:rPr kumimoji="0" lang="pt-BR" altLang="es-MX" sz="2000" b="1" i="0" u="none" strike="noStrike" cap="none" normalizeH="0" baseline="0" dirty="0">
                          <a:ln>
                            <a:noFill/>
                          </a:ln>
                          <a:solidFill>
                            <a:srgbClr val="990000"/>
                          </a:solidFill>
                          <a:effectLst/>
                          <a:latin typeface="Arial" panose="020B0604020202020204" pitchFamily="34" charset="0"/>
                        </a:rPr>
                        <a:t> em </a:t>
                      </a:r>
                      <a:r>
                        <a:rPr kumimoji="0" lang="pt-BR" altLang="es-MX" sz="2000" b="1" i="0" u="none" strike="noStrike" cap="none" normalizeH="0" baseline="0" dirty="0" err="1">
                          <a:ln>
                            <a:noFill/>
                          </a:ln>
                          <a:solidFill>
                            <a:srgbClr val="990000"/>
                          </a:solidFill>
                          <a:effectLst/>
                          <a:latin typeface="Arial" panose="020B0604020202020204" pitchFamily="34" charset="0"/>
                        </a:rPr>
                        <a:t>hígado</a:t>
                      </a:r>
                      <a:r>
                        <a:rPr kumimoji="0" lang="pt-BR" altLang="es-MX" sz="2000" b="1" i="0" u="none" strike="noStrike" cap="none" normalizeH="0" baseline="0" dirty="0">
                          <a:ln>
                            <a:noFill/>
                          </a:ln>
                          <a:solidFill>
                            <a:srgbClr val="990000"/>
                          </a:solidFill>
                          <a:effectLst/>
                          <a:latin typeface="Arial" panose="020B0604020202020204" pitchFamily="34" charset="0"/>
                        </a:rPr>
                        <a:t> y </a:t>
                      </a:r>
                      <a:r>
                        <a:rPr kumimoji="0" lang="pt-BR" altLang="es-MX" sz="2000" b="1" i="0" u="none" strike="noStrike" cap="none" normalizeH="0" baseline="0" dirty="0" err="1">
                          <a:ln>
                            <a:noFill/>
                          </a:ln>
                          <a:solidFill>
                            <a:srgbClr val="990000"/>
                          </a:solidFill>
                          <a:effectLst/>
                          <a:latin typeface="Arial" panose="020B0604020202020204" pitchFamily="34" charset="0"/>
                        </a:rPr>
                        <a:t>riñón</a:t>
                      </a:r>
                      <a:r>
                        <a:rPr kumimoji="0" lang="pt-BR" altLang="es-MX" sz="2000" b="1" i="0" u="none" strike="noStrike" cap="none" normalizeH="0" baseline="0" dirty="0">
                          <a:ln>
                            <a:noFill/>
                          </a:ln>
                          <a:solidFill>
                            <a:srgbClr val="990000"/>
                          </a:solidFill>
                          <a:effectLst/>
                          <a:latin typeface="Arial" panose="020B0604020202020204" pitchFamily="34" charset="0"/>
                        </a:rPr>
                        <a:t>. </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3156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t-BR" altLang="es-MX" sz="2000" b="1" i="0" u="none" strike="noStrike" cap="none" normalizeH="0" baseline="0">
                          <a:ln>
                            <a:noFill/>
                          </a:ln>
                          <a:solidFill>
                            <a:srgbClr val="990000"/>
                          </a:solidFill>
                          <a:effectLst/>
                          <a:latin typeface="Arial" panose="020B0604020202020204" pitchFamily="34" charset="0"/>
                        </a:rPr>
                        <a:t>Cl</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altLang="es-MX" sz="2000" b="1" i="0" u="none" strike="noStrike" cap="none" normalizeH="0" baseline="0" dirty="0" err="1">
                          <a:ln>
                            <a:noFill/>
                          </a:ln>
                          <a:solidFill>
                            <a:srgbClr val="990000"/>
                          </a:solidFill>
                          <a:effectLst/>
                          <a:latin typeface="Arial" panose="020B0604020202020204" pitchFamily="34" charset="0"/>
                        </a:rPr>
                        <a:t>Mantenimiento</a:t>
                      </a:r>
                      <a:r>
                        <a:rPr kumimoji="0" lang="pt-BR" altLang="es-MX" sz="2000" b="1" i="0" u="none" strike="noStrike" cap="none" normalizeH="0" baseline="0" dirty="0">
                          <a:ln>
                            <a:noFill/>
                          </a:ln>
                          <a:solidFill>
                            <a:srgbClr val="990000"/>
                          </a:solidFill>
                          <a:effectLst/>
                          <a:latin typeface="Arial" panose="020B0604020202020204" pitchFamily="34" charset="0"/>
                        </a:rPr>
                        <a:t> de </a:t>
                      </a:r>
                      <a:r>
                        <a:rPr kumimoji="0" lang="pt-BR" altLang="es-MX" sz="2000" b="1" i="0" u="none" strike="noStrike" cap="none" normalizeH="0" baseline="0" dirty="0" err="1">
                          <a:ln>
                            <a:noFill/>
                          </a:ln>
                          <a:solidFill>
                            <a:srgbClr val="990000"/>
                          </a:solidFill>
                          <a:effectLst/>
                          <a:latin typeface="Arial" panose="020B0604020202020204" pitchFamily="34" charset="0"/>
                        </a:rPr>
                        <a:t>la</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presión</a:t>
                      </a:r>
                      <a:r>
                        <a:rPr kumimoji="0" lang="pt-BR" altLang="es-MX" sz="2000" b="1" i="0" u="none" strike="noStrike" cap="none" normalizeH="0" baseline="0" dirty="0">
                          <a:ln>
                            <a:noFill/>
                          </a:ln>
                          <a:solidFill>
                            <a:srgbClr val="990000"/>
                          </a:solidFill>
                          <a:effectLst/>
                          <a:latin typeface="Arial" panose="020B0604020202020204" pitchFamily="34" charset="0"/>
                        </a:rPr>
                        <a:t> arterial. </a:t>
                      </a:r>
                      <a:r>
                        <a:rPr kumimoji="0" lang="pt-BR" altLang="es-MX" sz="2000" b="1" i="0" u="none" strike="noStrike" cap="none" normalizeH="0" baseline="0" dirty="0" err="1">
                          <a:ln>
                            <a:noFill/>
                          </a:ln>
                          <a:solidFill>
                            <a:srgbClr val="990000"/>
                          </a:solidFill>
                          <a:effectLst/>
                          <a:latin typeface="Arial" panose="020B0604020202020204" pitchFamily="34" charset="0"/>
                        </a:rPr>
                        <a:t>Constituyente</a:t>
                      </a:r>
                      <a:r>
                        <a:rPr kumimoji="0" lang="pt-BR" altLang="es-MX" sz="2000" b="1" i="0" u="none" strike="noStrike" cap="none" normalizeH="0" baseline="0" dirty="0">
                          <a:ln>
                            <a:noFill/>
                          </a:ln>
                          <a:solidFill>
                            <a:srgbClr val="990000"/>
                          </a:solidFill>
                          <a:effectLst/>
                          <a:latin typeface="Arial" panose="020B0604020202020204" pitchFamily="34" charset="0"/>
                        </a:rPr>
                        <a:t> vital de </a:t>
                      </a:r>
                      <a:r>
                        <a:rPr kumimoji="0" lang="pt-BR" altLang="es-MX" sz="2000" b="1" i="0" u="none" strike="noStrike" cap="none" normalizeH="0" baseline="0" dirty="0" err="1">
                          <a:ln>
                            <a:noFill/>
                          </a:ln>
                          <a:solidFill>
                            <a:srgbClr val="990000"/>
                          </a:solidFill>
                          <a:effectLst/>
                          <a:latin typeface="Arial" panose="020B0604020202020204" pitchFamily="34" charset="0"/>
                        </a:rPr>
                        <a:t>los</a:t>
                      </a:r>
                      <a:r>
                        <a:rPr kumimoji="0" lang="pt-BR" altLang="es-MX" sz="2000" b="1" i="0" u="none" strike="noStrike" cap="none" normalizeH="0" baseline="0" dirty="0">
                          <a:ln>
                            <a:noFill/>
                          </a:ln>
                          <a:solidFill>
                            <a:srgbClr val="990000"/>
                          </a:solidFill>
                          <a:effectLst/>
                          <a:latin typeface="Arial" panose="020B0604020202020204" pitchFamily="34" charset="0"/>
                        </a:rPr>
                        <a:t> ácidos </a:t>
                      </a:r>
                      <a:r>
                        <a:rPr kumimoji="0" lang="pt-BR" altLang="es-MX" sz="2000" b="1" i="0" u="none" strike="noStrike" cap="none" normalizeH="0" baseline="0" dirty="0" err="1">
                          <a:ln>
                            <a:noFill/>
                          </a:ln>
                          <a:solidFill>
                            <a:srgbClr val="990000"/>
                          </a:solidFill>
                          <a:effectLst/>
                          <a:latin typeface="Arial" panose="020B0604020202020204" pitchFamily="34" charset="0"/>
                        </a:rPr>
                        <a:t>en</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la</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digestión</a:t>
                      </a:r>
                      <a:r>
                        <a:rPr kumimoji="0" lang="pt-BR" altLang="es-MX" sz="2000" b="1" i="0" u="none" strike="noStrike" cap="none" normalizeH="0" baseline="0" dirty="0">
                          <a:ln>
                            <a:noFill/>
                          </a:ln>
                          <a:solidFill>
                            <a:srgbClr val="990000"/>
                          </a:solidFill>
                          <a:effectLst/>
                          <a:latin typeface="Arial" panose="020B0604020202020204" pitchFamily="34" charset="0"/>
                        </a:rPr>
                        <a:t>. </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3156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t-BR" altLang="es-MX" sz="2000" b="1" i="0" u="none" strike="noStrike" cap="none" normalizeH="0" baseline="0">
                          <a:ln>
                            <a:noFill/>
                          </a:ln>
                          <a:solidFill>
                            <a:srgbClr val="990000"/>
                          </a:solidFill>
                          <a:effectLst/>
                          <a:latin typeface="Arial" panose="020B0604020202020204" pitchFamily="34" charset="0"/>
                        </a:rPr>
                        <a:t>K</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altLang="es-MX" sz="2000" b="1" i="0" u="none" strike="noStrike" cap="none" normalizeH="0" baseline="0" dirty="0" err="1">
                          <a:ln>
                            <a:noFill/>
                          </a:ln>
                          <a:solidFill>
                            <a:srgbClr val="990000"/>
                          </a:solidFill>
                          <a:effectLst/>
                          <a:latin typeface="Arial" panose="020B0604020202020204" pitchFamily="34" charset="0"/>
                        </a:rPr>
                        <a:t>Mantenimiento</a:t>
                      </a:r>
                      <a:r>
                        <a:rPr kumimoji="0" lang="pt-BR" altLang="es-MX" sz="2000" b="1" i="0" u="none" strike="noStrike" cap="none" normalizeH="0" baseline="0" dirty="0">
                          <a:ln>
                            <a:noFill/>
                          </a:ln>
                          <a:solidFill>
                            <a:srgbClr val="990000"/>
                          </a:solidFill>
                          <a:effectLst/>
                          <a:latin typeface="Arial" panose="020B0604020202020204" pitchFamily="34" charset="0"/>
                        </a:rPr>
                        <a:t> de </a:t>
                      </a:r>
                      <a:r>
                        <a:rPr kumimoji="0" lang="pt-BR" altLang="es-MX" sz="2000" b="1" i="0" u="none" strike="noStrike" cap="none" normalizeH="0" baseline="0" dirty="0" err="1">
                          <a:ln>
                            <a:noFill/>
                          </a:ln>
                          <a:solidFill>
                            <a:srgbClr val="990000"/>
                          </a:solidFill>
                          <a:effectLst/>
                          <a:latin typeface="Arial" panose="020B0604020202020204" pitchFamily="34" charset="0"/>
                        </a:rPr>
                        <a:t>los</a:t>
                      </a:r>
                      <a:r>
                        <a:rPr kumimoji="0" lang="pt-BR" altLang="es-MX" sz="2000" b="1" i="0" u="none" strike="noStrike" cap="none" normalizeH="0" baseline="0" dirty="0">
                          <a:ln>
                            <a:noFill/>
                          </a:ln>
                          <a:solidFill>
                            <a:srgbClr val="990000"/>
                          </a:solidFill>
                          <a:effectLst/>
                          <a:latin typeface="Arial" panose="020B0604020202020204" pitchFamily="34" charset="0"/>
                        </a:rPr>
                        <a:t> fluídos </a:t>
                      </a:r>
                      <a:r>
                        <a:rPr kumimoji="0" lang="pt-BR" altLang="es-MX" sz="2000" b="1" i="0" u="none" strike="noStrike" cap="none" normalizeH="0" baseline="0" dirty="0" err="1">
                          <a:ln>
                            <a:noFill/>
                          </a:ln>
                          <a:solidFill>
                            <a:srgbClr val="990000"/>
                          </a:solidFill>
                          <a:effectLst/>
                          <a:latin typeface="Arial" panose="020B0604020202020204" pitchFamily="34" charset="0"/>
                        </a:rPr>
                        <a:t>corporales</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contracciones</a:t>
                      </a:r>
                      <a:r>
                        <a:rPr kumimoji="0" lang="pt-BR" altLang="es-MX" sz="2000" b="1" i="0" u="none" strike="noStrike" cap="none" normalizeH="0" baseline="0" dirty="0">
                          <a:ln>
                            <a:noFill/>
                          </a:ln>
                          <a:solidFill>
                            <a:srgbClr val="990000"/>
                          </a:solidFill>
                          <a:effectLst/>
                          <a:latin typeface="Arial" panose="020B0604020202020204" pitchFamily="34" charset="0"/>
                        </a:rPr>
                        <a:t> musculares e impulsos </a:t>
                      </a:r>
                      <a:r>
                        <a:rPr kumimoji="0" lang="pt-BR" altLang="es-MX" sz="2000" b="1" i="0" u="none" strike="noStrike" cap="none" normalizeH="0" baseline="0" dirty="0" err="1">
                          <a:ln>
                            <a:noFill/>
                          </a:ln>
                          <a:solidFill>
                            <a:srgbClr val="990000"/>
                          </a:solidFill>
                          <a:effectLst/>
                          <a:latin typeface="Arial" panose="020B0604020202020204" pitchFamily="34" charset="0"/>
                        </a:rPr>
                        <a:t>nerviosos</a:t>
                      </a:r>
                      <a:r>
                        <a:rPr kumimoji="0" lang="pt-BR" altLang="es-MX" sz="2000" b="1" i="0" u="none" strike="noStrike" cap="none" normalizeH="0" baseline="0" dirty="0">
                          <a:ln>
                            <a:noFill/>
                          </a:ln>
                          <a:solidFill>
                            <a:srgbClr val="990000"/>
                          </a:solidFill>
                          <a:effectLst/>
                          <a:latin typeface="Arial" panose="020B0604020202020204" pitchFamily="34" charset="0"/>
                        </a:rPr>
                        <a:t>. </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516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t-BR" altLang="es-MX" sz="2000" b="1" i="0" u="none" strike="noStrike" cap="none" normalizeH="0" baseline="0">
                          <a:ln>
                            <a:noFill/>
                          </a:ln>
                          <a:solidFill>
                            <a:srgbClr val="990000"/>
                          </a:solidFill>
                          <a:effectLst/>
                          <a:latin typeface="Arial" panose="020B0604020202020204" pitchFamily="34" charset="0"/>
                        </a:rPr>
                        <a:t>Mg</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altLang="es-MX" sz="2000" b="1" i="0" u="none" strike="noStrike" cap="none" normalizeH="0" baseline="0" dirty="0" err="1">
                          <a:ln>
                            <a:noFill/>
                          </a:ln>
                          <a:solidFill>
                            <a:srgbClr val="990000"/>
                          </a:solidFill>
                          <a:effectLst/>
                          <a:latin typeface="Arial" panose="020B0604020202020204" pitchFamily="34" charset="0"/>
                        </a:rPr>
                        <a:t>En</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huesos</a:t>
                      </a:r>
                      <a:r>
                        <a:rPr kumimoji="0" lang="pt-BR" altLang="es-MX" sz="2000" b="1" i="0" u="none" strike="noStrike" cap="none" normalizeH="0" baseline="0" dirty="0">
                          <a:ln>
                            <a:noFill/>
                          </a:ln>
                          <a:solidFill>
                            <a:srgbClr val="990000"/>
                          </a:solidFill>
                          <a:effectLst/>
                          <a:latin typeface="Arial" panose="020B0604020202020204" pitchFamily="34" charset="0"/>
                        </a:rPr>
                        <a:t> junto com </a:t>
                      </a:r>
                      <a:r>
                        <a:rPr kumimoji="0" lang="pt-BR" altLang="es-MX" sz="2000" b="1" i="0" u="none" strike="noStrike" cap="none" normalizeH="0" baseline="0" dirty="0" err="1">
                          <a:ln>
                            <a:noFill/>
                          </a:ln>
                          <a:solidFill>
                            <a:srgbClr val="990000"/>
                          </a:solidFill>
                          <a:effectLst/>
                          <a:latin typeface="Arial" panose="020B0604020202020204" pitchFamily="34" charset="0"/>
                        </a:rPr>
                        <a:t>el</a:t>
                      </a:r>
                      <a:r>
                        <a:rPr kumimoji="0" lang="pt-BR" altLang="es-MX" sz="2000" b="1" i="0" u="none" strike="noStrike" cap="none" normalizeH="0" baseline="0" dirty="0">
                          <a:ln>
                            <a:noFill/>
                          </a:ln>
                          <a:solidFill>
                            <a:srgbClr val="990000"/>
                          </a:solidFill>
                          <a:effectLst/>
                          <a:latin typeface="Arial" panose="020B0604020202020204" pitchFamily="34" charset="0"/>
                        </a:rPr>
                        <a:t> Ca; </a:t>
                      </a:r>
                      <a:r>
                        <a:rPr kumimoji="0" lang="pt-BR" altLang="es-MX" sz="2000" b="1" i="0" u="none" strike="noStrike" cap="none" normalizeH="0" baseline="0" dirty="0" err="1">
                          <a:ln>
                            <a:noFill/>
                          </a:ln>
                          <a:solidFill>
                            <a:srgbClr val="990000"/>
                          </a:solidFill>
                          <a:effectLst/>
                          <a:latin typeface="Arial" panose="020B0604020202020204" pitchFamily="34" charset="0"/>
                        </a:rPr>
                        <a:t>activación</a:t>
                      </a:r>
                      <a:r>
                        <a:rPr kumimoji="0" lang="pt-BR" altLang="es-MX" sz="2000" b="1" i="0" u="none" strike="noStrike" cap="none" normalizeH="0" baseline="0" dirty="0">
                          <a:ln>
                            <a:noFill/>
                          </a:ln>
                          <a:solidFill>
                            <a:srgbClr val="990000"/>
                          </a:solidFill>
                          <a:effectLst/>
                          <a:latin typeface="Arial" panose="020B0604020202020204" pitchFamily="34" charset="0"/>
                        </a:rPr>
                        <a:t> de </a:t>
                      </a:r>
                      <a:r>
                        <a:rPr kumimoji="0" lang="pt-BR" altLang="es-MX" sz="2000" b="1" i="0" u="none" strike="noStrike" cap="none" normalizeH="0" baseline="0" dirty="0" err="1">
                          <a:ln>
                            <a:noFill/>
                          </a:ln>
                          <a:solidFill>
                            <a:srgbClr val="990000"/>
                          </a:solidFill>
                          <a:effectLst/>
                          <a:latin typeface="Arial" panose="020B0604020202020204" pitchFamily="34" charset="0"/>
                        </a:rPr>
                        <a:t>contracciones</a:t>
                      </a:r>
                      <a:r>
                        <a:rPr kumimoji="0" lang="pt-BR" altLang="es-MX" sz="2000" b="1" i="0" u="none" strike="noStrike" cap="none" normalizeH="0" baseline="0" dirty="0">
                          <a:ln>
                            <a:noFill/>
                          </a:ln>
                          <a:solidFill>
                            <a:srgbClr val="990000"/>
                          </a:solidFill>
                          <a:effectLst/>
                          <a:latin typeface="Arial" panose="020B0604020202020204" pitchFamily="34" charset="0"/>
                        </a:rPr>
                        <a:t> musculares, </a:t>
                      </a:r>
                      <a:r>
                        <a:rPr kumimoji="0" lang="pt-BR" altLang="es-MX" sz="2000" b="1" i="0" u="none" strike="noStrike" cap="none" normalizeH="0" baseline="0" dirty="0" err="1">
                          <a:ln>
                            <a:noFill/>
                          </a:ln>
                          <a:solidFill>
                            <a:srgbClr val="990000"/>
                          </a:solidFill>
                          <a:effectLst/>
                          <a:latin typeface="Arial" panose="020B0604020202020204" pitchFamily="34" charset="0"/>
                        </a:rPr>
                        <a:t>control</a:t>
                      </a:r>
                      <a:r>
                        <a:rPr kumimoji="0" lang="pt-BR" altLang="es-MX" sz="2000" b="1" i="0" u="none" strike="noStrike" cap="none" normalizeH="0" baseline="0" dirty="0">
                          <a:ln>
                            <a:noFill/>
                          </a:ln>
                          <a:solidFill>
                            <a:srgbClr val="990000"/>
                          </a:solidFill>
                          <a:effectLst/>
                          <a:latin typeface="Arial" panose="020B0604020202020204" pitchFamily="34" charset="0"/>
                        </a:rPr>
                        <a:t> de temperatura </a:t>
                      </a:r>
                      <a:r>
                        <a:rPr kumimoji="0" lang="pt-BR" altLang="es-MX" sz="2000" b="1" i="0" u="none" strike="noStrike" cap="none" normalizeH="0" baseline="0" dirty="0" err="1">
                          <a:ln>
                            <a:noFill/>
                          </a:ln>
                          <a:solidFill>
                            <a:srgbClr val="990000"/>
                          </a:solidFill>
                          <a:effectLst/>
                          <a:latin typeface="Arial" panose="020B0604020202020204" pitchFamily="34" charset="0"/>
                        </a:rPr>
                        <a:t>del</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cuerpo</a:t>
                      </a:r>
                      <a:r>
                        <a:rPr kumimoji="0" lang="pt-BR" altLang="es-MX" sz="2000" b="1" i="0" u="none" strike="noStrike" cap="none" normalizeH="0" baseline="0" dirty="0">
                          <a:ln>
                            <a:noFill/>
                          </a:ln>
                          <a:solidFill>
                            <a:srgbClr val="990000"/>
                          </a:solidFill>
                          <a:effectLst/>
                          <a:latin typeface="Arial" panose="020B0604020202020204" pitchFamily="34" charset="0"/>
                        </a:rPr>
                        <a:t>, componente de </a:t>
                      </a:r>
                      <a:r>
                        <a:rPr kumimoji="0" lang="pt-BR" altLang="es-MX" sz="2000" b="1" i="0" u="none" strike="noStrike" cap="none" normalizeH="0" baseline="0" dirty="0" err="1">
                          <a:ln>
                            <a:noFill/>
                          </a:ln>
                          <a:solidFill>
                            <a:srgbClr val="990000"/>
                          </a:solidFill>
                          <a:effectLst/>
                          <a:latin typeface="Arial" panose="020B0604020202020204" pitchFamily="34" charset="0"/>
                        </a:rPr>
                        <a:t>algunas</a:t>
                      </a:r>
                      <a:r>
                        <a:rPr kumimoji="0" lang="pt-BR" altLang="es-MX" sz="2000" b="1" i="0" u="none" strike="noStrike" cap="none" normalizeH="0" baseline="0" dirty="0">
                          <a:ln>
                            <a:noFill/>
                          </a:ln>
                          <a:solidFill>
                            <a:srgbClr val="990000"/>
                          </a:solidFill>
                          <a:effectLst/>
                          <a:latin typeface="Arial" panose="020B0604020202020204" pitchFamily="34" charset="0"/>
                        </a:rPr>
                        <a:t> enzimas. </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3156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t-BR" altLang="es-MX" sz="2000" b="1" i="0" u="none" strike="noStrike" cap="none" normalizeH="0" baseline="0">
                          <a:ln>
                            <a:noFill/>
                          </a:ln>
                          <a:solidFill>
                            <a:srgbClr val="990000"/>
                          </a:solidFill>
                          <a:effectLst/>
                          <a:latin typeface="Arial" panose="020B0604020202020204" pitchFamily="34" charset="0"/>
                        </a:rPr>
                        <a:t>Na</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altLang="es-MX" sz="2000" b="1" i="0" u="none" strike="noStrike" cap="none" normalizeH="0" baseline="0" dirty="0" err="1">
                          <a:ln>
                            <a:noFill/>
                          </a:ln>
                          <a:solidFill>
                            <a:srgbClr val="990000"/>
                          </a:solidFill>
                          <a:effectLst/>
                          <a:latin typeface="Arial" panose="020B0604020202020204" pitchFamily="34" charset="0"/>
                        </a:rPr>
                        <a:t>Activo</a:t>
                      </a:r>
                      <a:r>
                        <a:rPr kumimoji="0" lang="pt-BR" altLang="es-MX" sz="2000" b="1" i="0" u="none" strike="noStrike" cap="none" normalizeH="0" baseline="0" dirty="0">
                          <a:ln>
                            <a:noFill/>
                          </a:ln>
                          <a:solidFill>
                            <a:srgbClr val="990000"/>
                          </a:solidFill>
                          <a:effectLst/>
                          <a:latin typeface="Arial" panose="020B0604020202020204" pitchFamily="34" charset="0"/>
                        </a:rPr>
                        <a:t> em </a:t>
                      </a:r>
                      <a:r>
                        <a:rPr kumimoji="0" lang="pt-BR" altLang="es-MX" sz="2000" b="1" i="0" u="none" strike="noStrike" cap="none" normalizeH="0" baseline="0" dirty="0" err="1">
                          <a:ln>
                            <a:noFill/>
                          </a:ln>
                          <a:solidFill>
                            <a:srgbClr val="990000"/>
                          </a:solidFill>
                          <a:effectLst/>
                          <a:latin typeface="Arial" panose="020B0604020202020204" pitchFamily="34" charset="0"/>
                        </a:rPr>
                        <a:t>el</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equilibrio</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hidrosalino</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trasmisión</a:t>
                      </a:r>
                      <a:r>
                        <a:rPr kumimoji="0" lang="pt-BR" altLang="es-MX" sz="2000" b="1" i="0" u="none" strike="noStrike" cap="none" normalizeH="0" baseline="0" dirty="0">
                          <a:ln>
                            <a:noFill/>
                          </a:ln>
                          <a:solidFill>
                            <a:srgbClr val="990000"/>
                          </a:solidFill>
                          <a:effectLst/>
                          <a:latin typeface="Arial" panose="020B0604020202020204" pitchFamily="34" charset="0"/>
                        </a:rPr>
                        <a:t> de impulsos </a:t>
                      </a:r>
                      <a:r>
                        <a:rPr kumimoji="0" lang="pt-BR" altLang="es-MX" sz="2000" b="1" i="0" u="none" strike="noStrike" cap="none" normalizeH="0" baseline="0" dirty="0" err="1">
                          <a:ln>
                            <a:noFill/>
                          </a:ln>
                          <a:solidFill>
                            <a:srgbClr val="990000"/>
                          </a:solidFill>
                          <a:effectLst/>
                          <a:latin typeface="Arial" panose="020B0604020202020204" pitchFamily="34" charset="0"/>
                        </a:rPr>
                        <a:t>nerviosos</a:t>
                      </a:r>
                      <a:r>
                        <a:rPr kumimoji="0" lang="pt-BR" altLang="es-MX" sz="2000" b="1" i="0" u="none" strike="noStrike" cap="none" normalizeH="0" baseline="0" dirty="0">
                          <a:ln>
                            <a:noFill/>
                          </a:ln>
                          <a:solidFill>
                            <a:srgbClr val="990000"/>
                          </a:solidFill>
                          <a:effectLst/>
                          <a:latin typeface="Arial" panose="020B0604020202020204" pitchFamily="34" charset="0"/>
                        </a:rPr>
                        <a:t> y transporte de metabolitos.</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5730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t-BR" altLang="es-MX" sz="2000" b="1" i="0" u="none" strike="noStrike" cap="none" normalizeH="0" baseline="0">
                          <a:ln>
                            <a:noFill/>
                          </a:ln>
                          <a:solidFill>
                            <a:srgbClr val="990000"/>
                          </a:solidFill>
                          <a:effectLst/>
                          <a:latin typeface="Arial" panose="020B0604020202020204" pitchFamily="34" charset="0"/>
                        </a:rPr>
                        <a:t>P</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altLang="es-MX" sz="2000" b="1" i="0" u="none" strike="noStrike" cap="none" normalizeH="0" baseline="0" dirty="0" err="1">
                          <a:ln>
                            <a:noFill/>
                          </a:ln>
                          <a:solidFill>
                            <a:srgbClr val="990000"/>
                          </a:solidFill>
                          <a:effectLst/>
                          <a:latin typeface="Arial" panose="020B0604020202020204" pitchFamily="34" charset="0"/>
                        </a:rPr>
                        <a:t>Constituyete</a:t>
                      </a:r>
                      <a:r>
                        <a:rPr kumimoji="0" lang="pt-BR" altLang="es-MX" sz="2000" b="1" i="0" u="none" strike="noStrike" cap="none" normalizeH="0" baseline="0" dirty="0">
                          <a:ln>
                            <a:noFill/>
                          </a:ln>
                          <a:solidFill>
                            <a:srgbClr val="990000"/>
                          </a:solidFill>
                          <a:effectLst/>
                          <a:latin typeface="Arial" panose="020B0604020202020204" pitchFamily="34" charset="0"/>
                        </a:rPr>
                        <a:t> de </a:t>
                      </a:r>
                      <a:r>
                        <a:rPr kumimoji="0" lang="pt-BR" altLang="es-MX" sz="2000" b="1" i="0" u="none" strike="noStrike" cap="none" normalizeH="0" baseline="0" dirty="0" err="1">
                          <a:ln>
                            <a:noFill/>
                          </a:ln>
                          <a:solidFill>
                            <a:srgbClr val="990000"/>
                          </a:solidFill>
                          <a:effectLst/>
                          <a:latin typeface="Arial" panose="020B0604020202020204" pitchFamily="34" charset="0"/>
                        </a:rPr>
                        <a:t>huesos</a:t>
                      </a:r>
                      <a:r>
                        <a:rPr kumimoji="0" lang="pt-BR" altLang="es-MX" sz="2000" b="1" i="0" u="none" strike="noStrike" cap="none" normalizeH="0" baseline="0" dirty="0">
                          <a:ln>
                            <a:noFill/>
                          </a:ln>
                          <a:solidFill>
                            <a:srgbClr val="990000"/>
                          </a:solidFill>
                          <a:effectLst/>
                          <a:latin typeface="Arial" panose="020B0604020202020204" pitchFamily="34" charset="0"/>
                        </a:rPr>
                        <a:t> como </a:t>
                      </a:r>
                      <a:r>
                        <a:rPr kumimoji="0" lang="pt-BR" altLang="es-MX" sz="2000" b="1" i="0" u="none" strike="noStrike" cap="none" normalizeH="0" baseline="0" dirty="0" err="1">
                          <a:ln>
                            <a:noFill/>
                          </a:ln>
                          <a:solidFill>
                            <a:srgbClr val="990000"/>
                          </a:solidFill>
                          <a:effectLst/>
                          <a:latin typeface="Arial" panose="020B0604020202020204" pitchFamily="34" charset="0"/>
                        </a:rPr>
                        <a:t>apatito</a:t>
                      </a:r>
                      <a:r>
                        <a:rPr kumimoji="0" lang="pt-BR" altLang="es-MX" sz="2000" b="1" i="0" u="none" strike="noStrike" cap="none" normalizeH="0" baseline="0" dirty="0">
                          <a:ln>
                            <a:noFill/>
                          </a:ln>
                          <a:solidFill>
                            <a:srgbClr val="990000"/>
                          </a:solidFill>
                          <a:effectLst/>
                          <a:latin typeface="Arial" panose="020B0604020202020204" pitchFamily="34" charset="0"/>
                        </a:rPr>
                        <a:t>; participa </a:t>
                      </a:r>
                      <a:r>
                        <a:rPr kumimoji="0" lang="pt-BR" altLang="es-MX" sz="2000" b="1" i="0" u="none" strike="noStrike" cap="none" normalizeH="0" baseline="0" dirty="0" err="1">
                          <a:ln>
                            <a:noFill/>
                          </a:ln>
                          <a:solidFill>
                            <a:srgbClr val="990000"/>
                          </a:solidFill>
                          <a:effectLst/>
                          <a:latin typeface="Arial" panose="020B0604020202020204" pitchFamily="34" charset="0"/>
                        </a:rPr>
                        <a:t>en</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muchas</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reacciones</a:t>
                      </a:r>
                      <a:r>
                        <a:rPr kumimoji="0" lang="pt-BR" altLang="es-MX" sz="2000" b="1" i="0" u="none" strike="noStrike" cap="none" normalizeH="0" baseline="0" dirty="0">
                          <a:ln>
                            <a:noFill/>
                          </a:ln>
                          <a:solidFill>
                            <a:srgbClr val="990000"/>
                          </a:solidFill>
                          <a:effectLst/>
                          <a:latin typeface="Arial" panose="020B0604020202020204" pitchFamily="34" charset="0"/>
                        </a:rPr>
                        <a:t> químicas </a:t>
                      </a:r>
                      <a:r>
                        <a:rPr kumimoji="0" lang="pt-BR" altLang="es-MX" sz="2000" b="1" i="0" u="none" strike="noStrike" cap="none" normalizeH="0" baseline="0" dirty="0" err="1">
                          <a:ln>
                            <a:noFill/>
                          </a:ln>
                          <a:solidFill>
                            <a:srgbClr val="990000"/>
                          </a:solidFill>
                          <a:effectLst/>
                          <a:latin typeface="Arial" panose="020B0604020202020204" pitchFamily="34" charset="0"/>
                        </a:rPr>
                        <a:t>corporales</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Su</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exceso</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hace</a:t>
                      </a:r>
                      <a:r>
                        <a:rPr kumimoji="0" lang="pt-BR" altLang="es-MX" sz="2000" b="1" i="0" u="none" strike="noStrike" cap="none" normalizeH="0" baseline="0" dirty="0">
                          <a:ln>
                            <a:noFill/>
                          </a:ln>
                          <a:solidFill>
                            <a:srgbClr val="990000"/>
                          </a:solidFill>
                          <a:effectLst/>
                          <a:latin typeface="Arial" panose="020B0604020202020204" pitchFamily="34" charset="0"/>
                        </a:rPr>
                        <a:t> a </a:t>
                      </a:r>
                      <a:r>
                        <a:rPr kumimoji="0" lang="pt-BR" altLang="es-MX" sz="2000" b="1" i="0" u="none" strike="noStrike" cap="none" normalizeH="0" baseline="0" dirty="0" err="1">
                          <a:ln>
                            <a:noFill/>
                          </a:ln>
                          <a:solidFill>
                            <a:srgbClr val="990000"/>
                          </a:solidFill>
                          <a:effectLst/>
                          <a:latin typeface="Arial" panose="020B0604020202020204" pitchFamily="34" charset="0"/>
                        </a:rPr>
                        <a:t>los</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huesos</a:t>
                      </a:r>
                      <a:r>
                        <a:rPr kumimoji="0" lang="pt-BR" altLang="es-MX" sz="2000" b="1" i="0" u="none" strike="noStrike" cap="none" normalizeH="0" baseline="0" dirty="0">
                          <a:ln>
                            <a:noFill/>
                          </a:ln>
                          <a:solidFill>
                            <a:srgbClr val="990000"/>
                          </a:solidFill>
                          <a:effectLst/>
                          <a:latin typeface="Arial" panose="020B0604020202020204" pitchFamily="34" charset="0"/>
                        </a:rPr>
                        <a:t> y </a:t>
                      </a:r>
                      <a:r>
                        <a:rPr kumimoji="0" lang="pt-BR" altLang="es-MX" sz="2000" b="1" i="0" u="none" strike="noStrike" cap="none" normalizeH="0" baseline="0" dirty="0" err="1">
                          <a:ln>
                            <a:noFill/>
                          </a:ln>
                          <a:solidFill>
                            <a:srgbClr val="990000"/>
                          </a:solidFill>
                          <a:effectLst/>
                          <a:latin typeface="Arial" panose="020B0604020202020204" pitchFamily="34" charset="0"/>
                        </a:rPr>
                        <a:t>cabello</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quebaradizos</a:t>
                      </a:r>
                      <a:r>
                        <a:rPr kumimoji="0" lang="pt-BR" altLang="es-MX" sz="2000" b="1" i="0" u="none" strike="noStrike" cap="none" normalizeH="0" baseline="0" dirty="0">
                          <a:ln>
                            <a:noFill/>
                          </a:ln>
                          <a:solidFill>
                            <a:srgbClr val="990000"/>
                          </a:solidFill>
                          <a:effectLst/>
                          <a:latin typeface="Arial" panose="020B0604020202020204" pitchFamily="34" charset="0"/>
                        </a:rPr>
                        <a:t>. </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42012" name="Text Box 28"/>
          <p:cNvSpPr txBox="1">
            <a:spLocks noChangeArrowheads="1"/>
          </p:cNvSpPr>
          <p:nvPr/>
        </p:nvSpPr>
        <p:spPr bwMode="auto">
          <a:xfrm>
            <a:off x="6574367" y="6245226"/>
            <a:ext cx="5666317" cy="646331"/>
          </a:xfrm>
          <a:prstGeom prst="rect">
            <a:avLst/>
          </a:prstGeom>
          <a:noFill/>
          <a:ln>
            <a:noFill/>
          </a:ln>
          <a:effectLst/>
        </p:spPr>
        <p:txBody>
          <a:bodyPr>
            <a:spAutoFit/>
          </a:bodyPr>
          <a:lstStyle/>
          <a:p>
            <a:pPr algn="r" eaLnBrk="1" hangingPunct="1">
              <a:lnSpc>
                <a:spcPct val="80000"/>
              </a:lnSpc>
              <a:defRPr/>
            </a:pPr>
            <a:r>
              <a:rPr lang="pt-BR" altLang="es-MX" sz="1500" b="1" dirty="0" err="1">
                <a:effectLst>
                  <a:outerShdw blurRad="38100" dist="38100" dir="2700000" algn="tl">
                    <a:srgbClr val="C0C0C0"/>
                  </a:outerShdw>
                </a:effectLst>
                <a:latin typeface="Arial" panose="020B0604020202020204" pitchFamily="34" charset="0"/>
              </a:rPr>
              <a:t>G.Cortecci</a:t>
            </a:r>
            <a:r>
              <a:rPr lang="pt-BR" altLang="es-MX" sz="1500" b="1" dirty="0">
                <a:effectLst>
                  <a:outerShdw blurRad="38100" dist="38100" dir="2700000" algn="tl">
                    <a:srgbClr val="C0C0C0"/>
                  </a:outerShdw>
                </a:effectLst>
                <a:latin typeface="Arial" panose="020B0604020202020204" pitchFamily="34" charset="0"/>
              </a:rPr>
              <a:t> – “Geologia e </a:t>
            </a:r>
            <a:r>
              <a:rPr lang="pt-BR" altLang="es-MX" sz="1500" b="1" dirty="0" err="1">
                <a:effectLst>
                  <a:outerShdw blurRad="38100" dist="38100" dir="2700000" algn="tl">
                    <a:srgbClr val="C0C0C0"/>
                  </a:outerShdw>
                </a:effectLst>
                <a:latin typeface="Arial" panose="020B0604020202020204" pitchFamily="34" charset="0"/>
              </a:rPr>
              <a:t>Salute</a:t>
            </a:r>
            <a:r>
              <a:rPr lang="pt-BR" altLang="es-MX" sz="1500" b="1" dirty="0">
                <a:effectLst>
                  <a:outerShdw blurRad="38100" dist="38100" dir="2700000" algn="tl">
                    <a:srgbClr val="C0C0C0"/>
                  </a:outerShdw>
                </a:effectLst>
                <a:latin typeface="Arial" panose="020B0604020202020204" pitchFamily="34" charset="0"/>
              </a:rPr>
              <a:t>” </a:t>
            </a:r>
            <a:r>
              <a:rPr lang="pt-BR" altLang="es-MX" sz="1500" b="1" dirty="0" err="1">
                <a:effectLst>
                  <a:outerShdw blurRad="38100" dist="38100" dir="2700000" algn="tl">
                    <a:srgbClr val="C0C0C0"/>
                  </a:outerShdw>
                </a:effectLst>
                <a:latin typeface="Arial" panose="020B0604020202020204" pitchFamily="34" charset="0"/>
              </a:rPr>
              <a:t>and</a:t>
            </a:r>
            <a:r>
              <a:rPr lang="pt-BR" altLang="es-MX" sz="1500" b="1" dirty="0">
                <a:effectLst>
                  <a:outerShdw blurRad="38100" dist="38100" dir="2700000" algn="tl">
                    <a:srgbClr val="C0C0C0"/>
                  </a:outerShdw>
                </a:effectLst>
                <a:latin typeface="Arial" panose="020B0604020202020204" pitchFamily="34" charset="0"/>
              </a:rPr>
              <a:t> </a:t>
            </a:r>
            <a:r>
              <a:rPr lang="pt-BR" altLang="es-MX" sz="1500" b="1" dirty="0" err="1">
                <a:effectLst>
                  <a:outerShdw blurRad="38100" dist="38100" dir="2700000" algn="tl">
                    <a:srgbClr val="C0C0C0"/>
                  </a:outerShdw>
                </a:effectLst>
                <a:latin typeface="Arial" panose="020B0604020202020204" pitchFamily="34" charset="0"/>
              </a:rPr>
              <a:t>others</a:t>
            </a:r>
            <a:r>
              <a:rPr lang="pt-BR" altLang="es-MX" sz="1500" b="1" dirty="0">
                <a:effectLst>
                  <a:outerShdw blurRad="38100" dist="38100" dir="2700000" algn="tl">
                    <a:srgbClr val="C0C0C0"/>
                  </a:outerShdw>
                </a:effectLst>
                <a:latin typeface="Arial" panose="020B0604020202020204" pitchFamily="34" charset="0"/>
              </a:rPr>
              <a:t> </a:t>
            </a:r>
          </a:p>
          <a:p>
            <a:pPr algn="r" eaLnBrk="1" hangingPunct="1">
              <a:lnSpc>
                <a:spcPct val="80000"/>
              </a:lnSpc>
              <a:defRPr/>
            </a:pPr>
            <a:r>
              <a:rPr lang="pt-BR" altLang="es-MX" sz="1500" b="1" dirty="0">
                <a:effectLst>
                  <a:outerShdw blurRad="38100" dist="38100" dir="2700000" algn="tl">
                    <a:srgbClr val="C0C0C0"/>
                  </a:outerShdw>
                </a:effectLst>
                <a:latin typeface="Arial" panose="020B0604020202020204" pitchFamily="34" charset="0"/>
              </a:rPr>
              <a:t>F.R. </a:t>
            </a:r>
            <a:r>
              <a:rPr lang="pt-BR" altLang="es-MX" sz="1500" b="1" dirty="0" err="1">
                <a:effectLst>
                  <a:outerShdw blurRad="38100" dist="38100" dir="2700000" algn="tl">
                    <a:srgbClr val="C0C0C0"/>
                  </a:outerShdw>
                </a:effectLst>
                <a:latin typeface="Arial" panose="020B0604020202020204" pitchFamily="34" charset="0"/>
              </a:rPr>
              <a:t>Siegel</a:t>
            </a:r>
            <a:r>
              <a:rPr lang="pt-BR" altLang="es-MX" sz="1500" b="1" dirty="0">
                <a:effectLst>
                  <a:outerShdw blurRad="38100" dist="38100" dir="2700000" algn="tl">
                    <a:srgbClr val="C0C0C0"/>
                  </a:outerShdw>
                </a:effectLst>
                <a:latin typeface="Arial" panose="020B0604020202020204" pitchFamily="34" charset="0"/>
              </a:rPr>
              <a:t> – “Environmental </a:t>
            </a:r>
            <a:r>
              <a:rPr lang="pt-BR" altLang="es-MX" sz="1500" b="1" dirty="0" err="1">
                <a:effectLst>
                  <a:outerShdw blurRad="38100" dist="38100" dir="2700000" algn="tl">
                    <a:srgbClr val="C0C0C0"/>
                  </a:outerShdw>
                </a:effectLst>
                <a:latin typeface="Arial" panose="020B0604020202020204" pitchFamily="34" charset="0"/>
              </a:rPr>
              <a:t>Geochemistry</a:t>
            </a:r>
            <a:r>
              <a:rPr lang="pt-BR" altLang="es-MX" sz="1500" b="1" dirty="0">
                <a:effectLst>
                  <a:outerShdw blurRad="38100" dist="38100" dir="2700000" algn="tl">
                    <a:srgbClr val="C0C0C0"/>
                  </a:outerShdw>
                </a:effectLst>
                <a:latin typeface="Arial" panose="020B0604020202020204" pitchFamily="34" charset="0"/>
              </a:rPr>
              <a:t>”</a:t>
            </a:r>
          </a:p>
          <a:p>
            <a:pPr algn="r" eaLnBrk="1" hangingPunct="1">
              <a:lnSpc>
                <a:spcPct val="80000"/>
              </a:lnSpc>
              <a:defRPr/>
            </a:pPr>
            <a:r>
              <a:rPr lang="pt-BR" altLang="es-MX" sz="1500" b="1" dirty="0" err="1">
                <a:effectLst>
                  <a:outerShdw blurRad="38100" dist="38100" dir="2700000" algn="tl">
                    <a:srgbClr val="C0C0C0"/>
                  </a:outerShdw>
                </a:effectLst>
                <a:latin typeface="Arial" panose="020B0604020202020204" pitchFamily="34" charset="0"/>
              </a:rPr>
              <a:t>O.Selinus</a:t>
            </a:r>
            <a:r>
              <a:rPr lang="pt-BR" altLang="es-MX" sz="1500" b="1" dirty="0">
                <a:effectLst>
                  <a:outerShdw blurRad="38100" dist="38100" dir="2700000" algn="tl">
                    <a:srgbClr val="C0C0C0"/>
                  </a:outerShdw>
                </a:effectLst>
                <a:latin typeface="Arial" panose="020B0604020202020204" pitchFamily="34" charset="0"/>
              </a:rPr>
              <a:t> e </a:t>
            </a:r>
            <a:r>
              <a:rPr lang="pt-BR" altLang="es-MX" sz="1500" b="1" dirty="0" err="1">
                <a:effectLst>
                  <a:outerShdw blurRad="38100" dist="38100" dir="2700000" algn="tl">
                    <a:srgbClr val="C0C0C0"/>
                  </a:outerShdw>
                </a:effectLst>
                <a:latin typeface="Arial" panose="020B0604020202020204" pitchFamily="34" charset="0"/>
              </a:rPr>
              <a:t>A.Frank</a:t>
            </a:r>
            <a:r>
              <a:rPr lang="pt-BR" altLang="es-MX" sz="1500" b="1" dirty="0">
                <a:effectLst>
                  <a:outerShdw blurRad="38100" dist="38100" dir="2700000" algn="tl">
                    <a:srgbClr val="C0C0C0"/>
                  </a:outerShdw>
                </a:effectLst>
                <a:latin typeface="Arial" panose="020B0604020202020204" pitchFamily="34" charset="0"/>
              </a:rPr>
              <a:t> – “Medical </a:t>
            </a:r>
            <a:r>
              <a:rPr lang="pt-BR" altLang="es-MX" sz="1500" b="1" dirty="0" err="1">
                <a:effectLst>
                  <a:outerShdw blurRad="38100" dist="38100" dir="2700000" algn="tl">
                    <a:srgbClr val="C0C0C0"/>
                  </a:outerShdw>
                </a:effectLst>
                <a:latin typeface="Arial" panose="020B0604020202020204" pitchFamily="34" charset="0"/>
              </a:rPr>
              <a:t>Geology</a:t>
            </a:r>
            <a:r>
              <a:rPr lang="pt-BR" altLang="es-MX" sz="1500" b="1" dirty="0">
                <a:effectLst>
                  <a:outerShdw blurRad="38100" dist="38100" dir="2700000" algn="tl">
                    <a:srgbClr val="C0C0C0"/>
                  </a:outerShdw>
                </a:effectLst>
                <a:latin typeface="Arial" panose="020B0604020202020204" pitchFamily="34" charset="0"/>
              </a:rPr>
              <a:t>”</a:t>
            </a:r>
            <a:endParaRPr lang="pt-BR" altLang="es-MX" sz="1500" b="1" noProof="1">
              <a:effectLst>
                <a:outerShdw blurRad="38100" dist="38100" dir="2700000" algn="tl">
                  <a:srgbClr val="C0C0C0"/>
                </a:outerShdw>
              </a:effectLst>
              <a:latin typeface="Arial" panose="020B0604020202020204" pitchFamily="34" charset="0"/>
            </a:endParaRPr>
          </a:p>
        </p:txBody>
      </p:sp>
    </p:spTree>
    <p:extLst>
      <p:ext uri="{BB962C8B-B14F-4D97-AF65-F5344CB8AC3E}">
        <p14:creationId xmlns:p14="http://schemas.microsoft.com/office/powerpoint/2010/main" val="1967226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48683" y="6597650"/>
            <a:ext cx="1295401"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altLang="es-MX" sz="1600">
              <a:solidFill>
                <a:srgbClr val="FFFF00"/>
              </a:solidFill>
            </a:endParaRPr>
          </a:p>
        </p:txBody>
      </p:sp>
      <p:sp>
        <p:nvSpPr>
          <p:cNvPr id="8195" name="Rectangle 3"/>
          <p:cNvSpPr>
            <a:spLocks noChangeArrowheads="1"/>
          </p:cNvSpPr>
          <p:nvPr/>
        </p:nvSpPr>
        <p:spPr bwMode="auto">
          <a:xfrm>
            <a:off x="334434" y="1052513"/>
            <a:ext cx="11523133" cy="5184775"/>
          </a:xfrm>
          <a:prstGeom prst="rect">
            <a:avLst/>
          </a:prstGeom>
          <a:solidFill>
            <a:schemeClr val="accent1"/>
          </a:solidFill>
          <a:ln w="38100">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s-MX" altLang="es-MX"/>
          </a:p>
        </p:txBody>
      </p:sp>
      <p:sp>
        <p:nvSpPr>
          <p:cNvPr id="43012" name="Text Box 4"/>
          <p:cNvSpPr txBox="1">
            <a:spLocks noChangeArrowheads="1"/>
          </p:cNvSpPr>
          <p:nvPr/>
        </p:nvSpPr>
        <p:spPr bwMode="auto">
          <a:xfrm>
            <a:off x="0" y="317501"/>
            <a:ext cx="12192000" cy="519113"/>
          </a:xfrm>
          <a:prstGeom prst="rect">
            <a:avLst/>
          </a:prstGeom>
          <a:noFill/>
          <a:ln>
            <a:noFill/>
          </a:ln>
          <a:effectLst/>
        </p:spPr>
        <p:txBody>
          <a:bodyPr>
            <a:spAutoFit/>
          </a:bodyPr>
          <a:lstStyle/>
          <a:p>
            <a:pPr algn="ctr" eaLnBrk="1" hangingPunct="1">
              <a:spcBef>
                <a:spcPct val="50000"/>
              </a:spcBef>
              <a:defRPr/>
            </a:pPr>
            <a:r>
              <a:rPr lang="pt-BR" altLang="es-MX" sz="2800" b="1" dirty="0">
                <a:solidFill>
                  <a:srgbClr val="990000"/>
                </a:solidFill>
                <a:effectLst>
                  <a:outerShdw blurRad="38100" dist="38100" dir="2700000" algn="tl">
                    <a:srgbClr val="C0C0C0"/>
                  </a:outerShdw>
                </a:effectLst>
                <a:latin typeface="Arial" panose="020B0604020202020204" pitchFamily="34" charset="0"/>
              </a:rPr>
              <a:t>ACTION DE MICRONUTRIENTES</a:t>
            </a:r>
            <a:endParaRPr lang="pt-BR" altLang="es-MX" sz="2800" b="1" noProof="1">
              <a:solidFill>
                <a:srgbClr val="990000"/>
              </a:solidFill>
              <a:effectLst>
                <a:outerShdw blurRad="38100" dist="38100" dir="2700000" algn="tl">
                  <a:srgbClr val="C0C0C0"/>
                </a:outerShdw>
              </a:effectLst>
              <a:latin typeface="Arial" panose="020B0604020202020204" pitchFamily="34" charset="0"/>
            </a:endParaRPr>
          </a:p>
        </p:txBody>
      </p:sp>
      <p:graphicFrame>
        <p:nvGraphicFramePr>
          <p:cNvPr id="43013" name="Group 5"/>
          <p:cNvGraphicFramePr>
            <a:graphicFrameLocks noGrp="1"/>
          </p:cNvGraphicFramePr>
          <p:nvPr>
            <p:extLst>
              <p:ext uri="{D42A27DB-BD31-4B8C-83A1-F6EECF244321}">
                <p14:modId xmlns:p14="http://schemas.microsoft.com/office/powerpoint/2010/main" val="50077949"/>
              </p:ext>
            </p:extLst>
          </p:nvPr>
        </p:nvGraphicFramePr>
        <p:xfrm>
          <a:off x="334434" y="1052513"/>
          <a:ext cx="11523134" cy="5183225"/>
        </p:xfrm>
        <a:graphic>
          <a:graphicData uri="http://schemas.openxmlformats.org/drawingml/2006/table">
            <a:tbl>
              <a:tblPr/>
              <a:tblGrid>
                <a:gridCol w="960967">
                  <a:extLst>
                    <a:ext uri="{9D8B030D-6E8A-4147-A177-3AD203B41FA5}">
                      <a16:colId xmlns:a16="http://schemas.microsoft.com/office/drawing/2014/main" val="20000"/>
                    </a:ext>
                  </a:extLst>
                </a:gridCol>
                <a:gridCol w="10562167">
                  <a:extLst>
                    <a:ext uri="{9D8B030D-6E8A-4147-A177-3AD203B41FA5}">
                      <a16:colId xmlns:a16="http://schemas.microsoft.com/office/drawing/2014/main" val="20001"/>
                    </a:ext>
                  </a:extLst>
                </a:gridCol>
              </a:tblGrid>
              <a:tr h="73147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t-BR" altLang="es-MX" sz="2100" b="1" i="0" u="none" strike="noStrike" cap="none" normalizeH="0" baseline="0" dirty="0" err="1">
                          <a:ln>
                            <a:noFill/>
                          </a:ln>
                          <a:solidFill>
                            <a:srgbClr val="990000"/>
                          </a:solidFill>
                          <a:effectLst/>
                          <a:latin typeface="Arial" panose="020B0604020202020204" pitchFamily="34" charset="0"/>
                        </a:rPr>
                        <a:t>Co</a:t>
                      </a:r>
                      <a:endParaRPr kumimoji="0" lang="pt-BR" altLang="es-MX" sz="2100" b="1" i="0" u="none" strike="noStrike" cap="none" normalizeH="0" baseline="0" noProof="1">
                        <a:ln>
                          <a:noFill/>
                        </a:ln>
                        <a:solidFill>
                          <a:srgbClr val="990000"/>
                        </a:solidFill>
                        <a:effectLst/>
                        <a:latin typeface="Arial" panose="020B0604020202020204" pitchFamily="34" charset="0"/>
                      </a:endParaRPr>
                    </a:p>
                  </a:txBody>
                  <a:tcPr marL="121920" marR="121920"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altLang="es-MX" sz="2100" b="1" i="0" u="none" strike="noStrike" cap="none" normalizeH="0" baseline="0" dirty="0" err="1">
                          <a:ln>
                            <a:noFill/>
                          </a:ln>
                          <a:solidFill>
                            <a:srgbClr val="990000"/>
                          </a:solidFill>
                          <a:effectLst/>
                          <a:latin typeface="Arial" panose="020B0604020202020204" pitchFamily="34" charset="0"/>
                        </a:rPr>
                        <a:t>Activo</a:t>
                      </a:r>
                      <a:r>
                        <a:rPr kumimoji="0" lang="pt-BR" altLang="es-MX" sz="2100" b="1" i="0" u="none" strike="noStrike" cap="none" normalizeH="0" baseline="0" dirty="0">
                          <a:ln>
                            <a:noFill/>
                          </a:ln>
                          <a:solidFill>
                            <a:srgbClr val="990000"/>
                          </a:solidFill>
                          <a:effectLst/>
                          <a:latin typeface="Arial" panose="020B0604020202020204" pitchFamily="34" charset="0"/>
                        </a:rPr>
                        <a:t> em </a:t>
                      </a:r>
                      <a:r>
                        <a:rPr kumimoji="0" lang="pt-BR" altLang="es-MX" sz="2100" b="1" i="0" u="none" strike="noStrike" cap="none" normalizeH="0" baseline="0" dirty="0" err="1">
                          <a:ln>
                            <a:noFill/>
                          </a:ln>
                          <a:solidFill>
                            <a:srgbClr val="990000"/>
                          </a:solidFill>
                          <a:effectLst/>
                          <a:latin typeface="Arial" panose="020B0604020202020204" pitchFamily="34" charset="0"/>
                        </a:rPr>
                        <a:t>la</a:t>
                      </a:r>
                      <a:r>
                        <a:rPr kumimoji="0" lang="pt-BR" altLang="es-MX" sz="2100" b="1" i="0" u="none" strike="noStrike" cap="none" normalizeH="0" baseline="0" dirty="0">
                          <a:ln>
                            <a:noFill/>
                          </a:ln>
                          <a:solidFill>
                            <a:srgbClr val="990000"/>
                          </a:solidFill>
                          <a:effectLst/>
                          <a:latin typeface="Arial" panose="020B0604020202020204" pitchFamily="34" charset="0"/>
                        </a:rPr>
                        <a:t> vitamina B</a:t>
                      </a:r>
                      <a:r>
                        <a:rPr kumimoji="0" lang="pt-BR" altLang="es-MX" sz="2100" b="1" i="0" u="none" strike="noStrike" cap="none" normalizeH="0" baseline="-25000" dirty="0">
                          <a:ln>
                            <a:noFill/>
                          </a:ln>
                          <a:solidFill>
                            <a:srgbClr val="990000"/>
                          </a:solidFill>
                          <a:effectLst/>
                          <a:latin typeface="Arial" panose="020B0604020202020204" pitchFamily="34" charset="0"/>
                        </a:rPr>
                        <a:t>12</a:t>
                      </a:r>
                      <a:r>
                        <a:rPr kumimoji="0" lang="pt-BR" altLang="es-MX" sz="2100" b="1" i="0" u="none" strike="noStrike" cap="none" normalizeH="0" baseline="0" dirty="0">
                          <a:ln>
                            <a:noFill/>
                          </a:ln>
                          <a:solidFill>
                            <a:srgbClr val="990000"/>
                          </a:solidFill>
                          <a:effectLst/>
                          <a:latin typeface="Arial" panose="020B0604020202020204" pitchFamily="34" charset="0"/>
                        </a:rPr>
                        <a:t>  y </a:t>
                      </a:r>
                      <a:r>
                        <a:rPr kumimoji="0" lang="pt-BR" altLang="es-MX" sz="2100" b="1" i="0" u="none" strike="noStrike" cap="none" normalizeH="0" baseline="0" dirty="0" err="1">
                          <a:ln>
                            <a:noFill/>
                          </a:ln>
                          <a:solidFill>
                            <a:srgbClr val="990000"/>
                          </a:solidFill>
                          <a:effectLst/>
                          <a:latin typeface="Arial" panose="020B0604020202020204" pitchFamily="34" charset="0"/>
                        </a:rPr>
                        <a:t>en</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reacciones</a:t>
                      </a:r>
                      <a:r>
                        <a:rPr kumimoji="0" lang="pt-BR" altLang="es-MX" sz="2100" b="1" i="0" u="none" strike="noStrike" cap="none" normalizeH="0" baseline="0" dirty="0">
                          <a:ln>
                            <a:noFill/>
                          </a:ln>
                          <a:solidFill>
                            <a:srgbClr val="990000"/>
                          </a:solidFill>
                          <a:effectLst/>
                          <a:latin typeface="Arial" panose="020B0604020202020204" pitchFamily="34" charset="0"/>
                        </a:rPr>
                        <a:t> químicas. </a:t>
                      </a:r>
                      <a:r>
                        <a:rPr kumimoji="0" lang="pt-BR" altLang="es-MX" sz="2100" b="1" i="0" u="none" strike="noStrike" cap="none" normalizeH="0" baseline="0" dirty="0" err="1">
                          <a:ln>
                            <a:noFill/>
                          </a:ln>
                          <a:solidFill>
                            <a:srgbClr val="990000"/>
                          </a:solidFill>
                          <a:effectLst/>
                          <a:latin typeface="Arial" panose="020B0604020202020204" pitchFamily="34" charset="0"/>
                        </a:rPr>
                        <a:t>Deficiencia</a:t>
                      </a:r>
                      <a:r>
                        <a:rPr kumimoji="0" lang="pt-BR" altLang="es-MX" sz="2100" b="1" i="0" u="none" strike="noStrike" cap="none" normalizeH="0" baseline="0" dirty="0">
                          <a:ln>
                            <a:noFill/>
                          </a:ln>
                          <a:solidFill>
                            <a:srgbClr val="990000"/>
                          </a:solidFill>
                          <a:effectLst/>
                          <a:latin typeface="Arial" panose="020B0604020202020204" pitchFamily="34" charset="0"/>
                        </a:rPr>
                        <a:t> causa anemia. </a:t>
                      </a:r>
                      <a:r>
                        <a:rPr kumimoji="0" lang="pt-BR" altLang="es-MX" sz="2100" b="1" i="0" u="none" strike="noStrike" cap="none" normalizeH="0" baseline="0" dirty="0" err="1">
                          <a:ln>
                            <a:noFill/>
                          </a:ln>
                          <a:solidFill>
                            <a:srgbClr val="990000"/>
                          </a:solidFill>
                          <a:effectLst/>
                          <a:latin typeface="Arial" panose="020B0604020202020204" pitchFamily="34" charset="0"/>
                        </a:rPr>
                        <a:t>Exceso</a:t>
                      </a:r>
                      <a:r>
                        <a:rPr kumimoji="0" lang="pt-BR" altLang="es-MX" sz="2100" b="1" i="0" u="none" strike="noStrike" cap="none" normalizeH="0" baseline="0" dirty="0">
                          <a:ln>
                            <a:noFill/>
                          </a:ln>
                          <a:solidFill>
                            <a:srgbClr val="990000"/>
                          </a:solidFill>
                          <a:effectLst/>
                          <a:latin typeface="Arial" panose="020B0604020202020204" pitchFamily="34" charset="0"/>
                        </a:rPr>
                        <a:t> causa </a:t>
                      </a:r>
                      <a:r>
                        <a:rPr kumimoji="0" lang="pt-BR" altLang="es-MX" sz="2100" b="1" i="0" u="none" strike="noStrike" cap="none" normalizeH="0" baseline="0" dirty="0" err="1">
                          <a:ln>
                            <a:noFill/>
                          </a:ln>
                          <a:solidFill>
                            <a:srgbClr val="990000"/>
                          </a:solidFill>
                          <a:effectLst/>
                          <a:latin typeface="Arial" panose="020B0604020202020204" pitchFamily="34" charset="0"/>
                        </a:rPr>
                        <a:t>fallos</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en</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el</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corazón</a:t>
                      </a:r>
                      <a:r>
                        <a:rPr kumimoji="0" lang="pt-BR" altLang="es-MX" sz="2100" b="1" i="0" u="none" strike="noStrike" cap="none" normalizeH="0" baseline="0" dirty="0">
                          <a:ln>
                            <a:noFill/>
                          </a:ln>
                          <a:solidFill>
                            <a:srgbClr val="990000"/>
                          </a:solidFill>
                          <a:effectLst/>
                          <a:latin typeface="Arial" panose="020B0604020202020204" pitchFamily="34" charset="0"/>
                        </a:rPr>
                        <a:t>. </a:t>
                      </a:r>
                      <a:endParaRPr kumimoji="0" lang="pt-BR" altLang="es-MX" sz="2100" b="1" i="0" u="none" strike="noStrike" cap="none" normalizeH="0" baseline="0" noProof="1">
                        <a:ln>
                          <a:noFill/>
                        </a:ln>
                        <a:solidFill>
                          <a:srgbClr val="990000"/>
                        </a:solidFill>
                        <a:effectLst/>
                        <a:latin typeface="Arial" panose="020B0604020202020204" pitchFamily="34" charset="0"/>
                      </a:endParaRPr>
                    </a:p>
                  </a:txBody>
                  <a:tcPr marL="121920" marR="121920"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5149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altLang="es-MX" sz="2100" b="1" i="0" u="none" strike="noStrike" cap="none" normalizeH="0" baseline="0">
                          <a:ln>
                            <a:noFill/>
                          </a:ln>
                          <a:solidFill>
                            <a:srgbClr val="990000"/>
                          </a:solidFill>
                          <a:effectLst/>
                          <a:latin typeface="Arial" panose="020B0604020202020204" pitchFamily="34" charset="0"/>
                        </a:rPr>
                        <a:t>Cr</a:t>
                      </a:r>
                      <a:endParaRPr kumimoji="0" lang="pt-BR" altLang="es-MX" sz="2100" b="1" i="0" u="none" strike="noStrike" cap="none" normalizeH="0" baseline="0" noProof="1">
                        <a:ln>
                          <a:noFill/>
                        </a:ln>
                        <a:solidFill>
                          <a:srgbClr val="990000"/>
                        </a:solidFill>
                        <a:effectLst/>
                        <a:latin typeface="Arial" panose="020B0604020202020204" pitchFamily="34" charset="0"/>
                      </a:endParaRPr>
                    </a:p>
                  </a:txBody>
                  <a:tcPr marL="121920" marR="121920"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es-MX" sz="2100" b="1" i="0" u="none" strike="noStrike" cap="none" normalizeH="0" baseline="0" dirty="0">
                          <a:ln>
                            <a:noFill/>
                          </a:ln>
                          <a:solidFill>
                            <a:srgbClr val="990000"/>
                          </a:solidFill>
                          <a:effectLst/>
                          <a:latin typeface="Arial" panose="020B0604020202020204" pitchFamily="34" charset="0"/>
                        </a:rPr>
                        <a:t>Se </a:t>
                      </a:r>
                      <a:r>
                        <a:rPr kumimoji="0" lang="pt-BR" altLang="es-MX" sz="2100" b="1" i="0" u="none" strike="noStrike" cap="none" normalizeH="0" baseline="0" dirty="0" err="1">
                          <a:ln>
                            <a:noFill/>
                          </a:ln>
                          <a:solidFill>
                            <a:srgbClr val="990000"/>
                          </a:solidFill>
                          <a:effectLst/>
                          <a:latin typeface="Arial" panose="020B0604020202020204" pitchFamily="34" charset="0"/>
                        </a:rPr>
                        <a:t>requiere</a:t>
                      </a:r>
                      <a:r>
                        <a:rPr kumimoji="0" lang="pt-BR" altLang="es-MX" sz="2100" b="1" i="0" u="none" strike="noStrike" cap="none" normalizeH="0" baseline="0" dirty="0">
                          <a:ln>
                            <a:noFill/>
                          </a:ln>
                          <a:solidFill>
                            <a:srgbClr val="990000"/>
                          </a:solidFill>
                          <a:effectLst/>
                          <a:latin typeface="Arial" panose="020B0604020202020204" pitchFamily="34" charset="0"/>
                        </a:rPr>
                        <a:t> para </a:t>
                      </a:r>
                      <a:r>
                        <a:rPr kumimoji="0" lang="pt-BR" altLang="es-MX" sz="2100" b="1" i="0" u="none" strike="noStrike" cap="none" normalizeH="0" baseline="0" dirty="0" err="1">
                          <a:ln>
                            <a:noFill/>
                          </a:ln>
                          <a:solidFill>
                            <a:srgbClr val="990000"/>
                          </a:solidFill>
                          <a:effectLst/>
                          <a:latin typeface="Arial" panose="020B0604020202020204" pitchFamily="34" charset="0"/>
                        </a:rPr>
                        <a:t>el</a:t>
                      </a:r>
                      <a:r>
                        <a:rPr kumimoji="0" lang="pt-BR" altLang="es-MX" sz="2100" b="1" i="0" u="none" strike="noStrike" cap="none" normalizeH="0" baseline="0" dirty="0">
                          <a:ln>
                            <a:noFill/>
                          </a:ln>
                          <a:solidFill>
                            <a:srgbClr val="990000"/>
                          </a:solidFill>
                          <a:effectLst/>
                          <a:latin typeface="Arial" panose="020B0604020202020204" pitchFamily="34" charset="0"/>
                        </a:rPr>
                        <a:t> metabolismo </a:t>
                      </a:r>
                      <a:r>
                        <a:rPr kumimoji="0" lang="pt-BR" altLang="es-MX" sz="2100" b="1" i="0" u="none" strike="noStrike" cap="none" normalizeH="0" baseline="0" dirty="0" err="1">
                          <a:ln>
                            <a:noFill/>
                          </a:ln>
                          <a:solidFill>
                            <a:srgbClr val="990000"/>
                          </a:solidFill>
                          <a:effectLst/>
                          <a:latin typeface="Arial" panose="020B0604020202020204" pitchFamily="34" charset="0"/>
                        </a:rPr>
                        <a:t>del</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azúcar</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Deficiencia</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puede</a:t>
                      </a:r>
                      <a:r>
                        <a:rPr kumimoji="0" lang="pt-BR" altLang="es-MX" sz="2100" b="1" i="0" u="none" strike="noStrike" cap="none" normalizeH="0" baseline="0" dirty="0">
                          <a:ln>
                            <a:noFill/>
                          </a:ln>
                          <a:solidFill>
                            <a:srgbClr val="990000"/>
                          </a:solidFill>
                          <a:effectLst/>
                          <a:latin typeface="Arial" panose="020B0604020202020204" pitchFamily="34" charset="0"/>
                        </a:rPr>
                        <a:t> causar diabetes o </a:t>
                      </a:r>
                      <a:r>
                        <a:rPr kumimoji="0" lang="pt-BR" altLang="es-MX" sz="2100" b="1" i="0" u="none" strike="noStrike" cap="none" normalizeH="0" baseline="0" dirty="0" err="1">
                          <a:ln>
                            <a:noFill/>
                          </a:ln>
                          <a:solidFill>
                            <a:srgbClr val="990000"/>
                          </a:solidFill>
                          <a:effectLst/>
                          <a:latin typeface="Arial" panose="020B0604020202020204" pitchFamily="34" charset="0"/>
                        </a:rPr>
                        <a:t>intolerancia</a:t>
                      </a:r>
                      <a:r>
                        <a:rPr kumimoji="0" lang="pt-BR" altLang="es-MX" sz="2100" b="1" i="0" u="none" strike="noStrike" cap="none" normalizeH="0" baseline="0" dirty="0">
                          <a:ln>
                            <a:noFill/>
                          </a:ln>
                          <a:solidFill>
                            <a:srgbClr val="990000"/>
                          </a:solidFill>
                          <a:effectLst/>
                          <a:latin typeface="Arial" panose="020B0604020202020204" pitchFamily="34" charset="0"/>
                        </a:rPr>
                        <a:t> a </a:t>
                      </a:r>
                      <a:r>
                        <a:rPr kumimoji="0" lang="pt-BR" altLang="es-MX" sz="2100" b="1" i="0" u="none" strike="noStrike" cap="none" normalizeH="0" baseline="0" dirty="0" err="1">
                          <a:ln>
                            <a:noFill/>
                          </a:ln>
                          <a:solidFill>
                            <a:srgbClr val="990000"/>
                          </a:solidFill>
                          <a:effectLst/>
                          <a:latin typeface="Arial" panose="020B0604020202020204" pitchFamily="34" charset="0"/>
                        </a:rPr>
                        <a:t>la</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glucosa</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Exceso</a:t>
                      </a:r>
                      <a:r>
                        <a:rPr kumimoji="0" lang="pt-BR" altLang="es-MX" sz="2100" b="1" i="0" u="none" strike="noStrike" cap="none" normalizeH="0" baseline="0" dirty="0">
                          <a:ln>
                            <a:noFill/>
                          </a:ln>
                          <a:solidFill>
                            <a:srgbClr val="990000"/>
                          </a:solidFill>
                          <a:effectLst/>
                          <a:latin typeface="Arial" panose="020B0604020202020204" pitchFamily="34" charset="0"/>
                        </a:rPr>
                        <a:t> causa </a:t>
                      </a:r>
                      <a:r>
                        <a:rPr kumimoji="0" lang="pt-BR" altLang="es-MX" sz="2100" b="1" i="0" u="none" strike="noStrike" cap="none" normalizeH="0" baseline="0" dirty="0" err="1">
                          <a:ln>
                            <a:noFill/>
                          </a:ln>
                          <a:solidFill>
                            <a:srgbClr val="990000"/>
                          </a:solidFill>
                          <a:effectLst/>
                          <a:latin typeface="Arial" panose="020B0604020202020204" pitchFamily="34" charset="0"/>
                        </a:rPr>
                        <a:t>fallo</a:t>
                      </a:r>
                      <a:r>
                        <a:rPr kumimoji="0" lang="pt-BR" altLang="es-MX" sz="2100" b="1" i="0" u="none" strike="noStrike" cap="none" normalizeH="0" baseline="0" dirty="0">
                          <a:ln>
                            <a:noFill/>
                          </a:ln>
                          <a:solidFill>
                            <a:srgbClr val="990000"/>
                          </a:solidFill>
                          <a:effectLst/>
                          <a:latin typeface="Arial" panose="020B0604020202020204" pitchFamily="34" charset="0"/>
                        </a:rPr>
                        <a:t> renal. </a:t>
                      </a:r>
                      <a:r>
                        <a:rPr kumimoji="0" lang="pt-BR" altLang="es-MX" sz="2100" b="1" i="0" u="none" strike="noStrike" cap="none" normalizeH="0" baseline="0" dirty="0" err="1">
                          <a:ln>
                            <a:noFill/>
                          </a:ln>
                          <a:solidFill>
                            <a:srgbClr val="990000"/>
                          </a:solidFill>
                          <a:effectLst/>
                          <a:latin typeface="Arial" panose="020B0604020202020204" pitchFamily="34" charset="0"/>
                        </a:rPr>
                        <a:t>Exceso</a:t>
                      </a:r>
                      <a:r>
                        <a:rPr kumimoji="0" lang="pt-BR" altLang="es-MX" sz="2100" b="1" i="0" u="none" strike="noStrike" cap="none" normalizeH="0" baseline="0" dirty="0">
                          <a:ln>
                            <a:noFill/>
                          </a:ln>
                          <a:solidFill>
                            <a:srgbClr val="990000"/>
                          </a:solidFill>
                          <a:effectLst/>
                          <a:latin typeface="Arial" panose="020B0604020202020204" pitchFamily="34" charset="0"/>
                        </a:rPr>
                        <a:t> de Cr</a:t>
                      </a:r>
                      <a:r>
                        <a:rPr kumimoji="0" lang="pt-BR" altLang="es-MX" sz="2100" b="1" i="0" u="none" strike="noStrike" cap="none" normalizeH="0" baseline="30000" dirty="0">
                          <a:ln>
                            <a:noFill/>
                          </a:ln>
                          <a:solidFill>
                            <a:srgbClr val="990000"/>
                          </a:solidFill>
                          <a:effectLst/>
                          <a:latin typeface="Arial" panose="020B0604020202020204" pitchFamily="34" charset="0"/>
                        </a:rPr>
                        <a:t>6 </a:t>
                      </a:r>
                      <a:r>
                        <a:rPr kumimoji="0" lang="pt-BR" altLang="es-MX" sz="2100" b="1" i="0" u="none" strike="noStrike" cap="none" normalizeH="0" baseline="0" dirty="0">
                          <a:ln>
                            <a:noFill/>
                          </a:ln>
                          <a:solidFill>
                            <a:srgbClr val="990000"/>
                          </a:solidFill>
                          <a:effectLst/>
                          <a:latin typeface="Arial" panose="020B0604020202020204" pitchFamily="34" charset="0"/>
                        </a:rPr>
                        <a:t> carcinógeno.</a:t>
                      </a:r>
                      <a:endParaRPr kumimoji="0" lang="pt-BR" altLang="es-MX" sz="2100" b="1" i="0" u="none" strike="noStrike" cap="none" normalizeH="0" baseline="0" noProof="1">
                        <a:ln>
                          <a:noFill/>
                        </a:ln>
                        <a:solidFill>
                          <a:srgbClr val="990000"/>
                        </a:solidFill>
                        <a:effectLst/>
                        <a:latin typeface="Arial" panose="020B0604020202020204" pitchFamily="34" charset="0"/>
                      </a:endParaRPr>
                    </a:p>
                  </a:txBody>
                  <a:tcPr marL="121920" marR="121920"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4239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altLang="es-MX" sz="2100" b="1" i="0" u="none" strike="noStrike" cap="none" normalizeH="0" baseline="0">
                          <a:ln>
                            <a:noFill/>
                          </a:ln>
                          <a:solidFill>
                            <a:srgbClr val="990000"/>
                          </a:solidFill>
                          <a:effectLst/>
                          <a:latin typeface="Arial" panose="020B0604020202020204" pitchFamily="34" charset="0"/>
                        </a:rPr>
                        <a:t>Cu</a:t>
                      </a:r>
                      <a:endParaRPr kumimoji="0" lang="pt-BR" altLang="es-MX" sz="2100" b="1" i="0" u="none" strike="noStrike" cap="none" normalizeH="0" baseline="0" noProof="1">
                        <a:ln>
                          <a:noFill/>
                        </a:ln>
                        <a:solidFill>
                          <a:srgbClr val="990000"/>
                        </a:solidFill>
                        <a:effectLst/>
                        <a:latin typeface="Arial" panose="020B0604020202020204" pitchFamily="34" charset="0"/>
                      </a:endParaRPr>
                    </a:p>
                  </a:txBody>
                  <a:tcPr marL="121920" marR="121920"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es-MX" sz="2100" b="1" i="0" u="none" strike="noStrike" cap="none" normalizeH="0" baseline="0" dirty="0">
                          <a:ln>
                            <a:noFill/>
                          </a:ln>
                          <a:solidFill>
                            <a:srgbClr val="990000"/>
                          </a:solidFill>
                          <a:effectLst/>
                          <a:latin typeface="Arial" panose="020B0604020202020204" pitchFamily="34" charset="0"/>
                        </a:rPr>
                        <a:t>Componente de </a:t>
                      </a:r>
                      <a:r>
                        <a:rPr kumimoji="0" lang="pt-BR" altLang="es-MX" sz="2100" b="1" i="0" u="none" strike="noStrike" cap="none" normalizeH="0" baseline="0" dirty="0" err="1">
                          <a:ln>
                            <a:noFill/>
                          </a:ln>
                          <a:solidFill>
                            <a:srgbClr val="990000"/>
                          </a:solidFill>
                          <a:effectLst/>
                          <a:latin typeface="Arial" panose="020B0604020202020204" pitchFamily="34" charset="0"/>
                        </a:rPr>
                        <a:t>las</a:t>
                      </a:r>
                      <a:r>
                        <a:rPr kumimoji="0" lang="pt-BR" altLang="es-MX" sz="2100" b="1" i="0" u="none" strike="noStrike" cap="none" normalizeH="0" baseline="0" dirty="0">
                          <a:ln>
                            <a:noFill/>
                          </a:ln>
                          <a:solidFill>
                            <a:srgbClr val="990000"/>
                          </a:solidFill>
                          <a:effectLst/>
                          <a:latin typeface="Arial" panose="020B0604020202020204" pitchFamily="34" charset="0"/>
                        </a:rPr>
                        <a:t> enzimas oxidantes durante </a:t>
                      </a:r>
                      <a:r>
                        <a:rPr kumimoji="0" lang="pt-BR" altLang="es-MX" sz="2100" b="1" i="0" u="none" strike="noStrike" cap="none" normalizeH="0" baseline="0" dirty="0" err="1">
                          <a:ln>
                            <a:noFill/>
                          </a:ln>
                          <a:solidFill>
                            <a:srgbClr val="990000"/>
                          </a:solidFill>
                          <a:effectLst/>
                          <a:latin typeface="Arial" panose="020B0604020202020204" pitchFamily="34" charset="0"/>
                        </a:rPr>
                        <a:t>el</a:t>
                      </a:r>
                      <a:r>
                        <a:rPr kumimoji="0" lang="pt-BR" altLang="es-MX" sz="2100" b="1" i="0" u="none" strike="noStrike" cap="none" normalizeH="0" baseline="0" dirty="0">
                          <a:ln>
                            <a:noFill/>
                          </a:ln>
                          <a:solidFill>
                            <a:srgbClr val="990000"/>
                          </a:solidFill>
                          <a:effectLst/>
                          <a:latin typeface="Arial" panose="020B0604020202020204" pitchFamily="34" charset="0"/>
                        </a:rPr>
                        <a:t> metabolismo de </a:t>
                      </a:r>
                      <a:r>
                        <a:rPr kumimoji="0" lang="pt-BR" altLang="es-MX" sz="2100" b="1" i="0" u="none" strike="noStrike" cap="none" normalizeH="0" baseline="0" dirty="0" err="1">
                          <a:ln>
                            <a:noFill/>
                          </a:ln>
                          <a:solidFill>
                            <a:srgbClr val="990000"/>
                          </a:solidFill>
                          <a:effectLst/>
                          <a:latin typeface="Arial" panose="020B0604020202020204" pitchFamily="34" charset="0"/>
                        </a:rPr>
                        <a:t>fuentes</a:t>
                      </a:r>
                      <a:r>
                        <a:rPr kumimoji="0" lang="pt-BR" altLang="es-MX" sz="2100" b="1" i="0" u="none" strike="noStrike" cap="none" normalizeH="0" baseline="0" dirty="0">
                          <a:ln>
                            <a:noFill/>
                          </a:ln>
                          <a:solidFill>
                            <a:srgbClr val="990000"/>
                          </a:solidFill>
                          <a:effectLst/>
                          <a:latin typeface="Arial" panose="020B0604020202020204" pitchFamily="34" charset="0"/>
                        </a:rPr>
                        <a:t> de </a:t>
                      </a:r>
                      <a:r>
                        <a:rPr kumimoji="0" lang="pt-BR" altLang="es-MX" sz="2100" b="1" i="0" u="none" strike="noStrike" cap="none" normalizeH="0" baseline="0" dirty="0" err="1">
                          <a:ln>
                            <a:noFill/>
                          </a:ln>
                          <a:solidFill>
                            <a:srgbClr val="990000"/>
                          </a:solidFill>
                          <a:effectLst/>
                          <a:latin typeface="Arial" panose="020B0604020202020204" pitchFamily="34" charset="0"/>
                        </a:rPr>
                        <a:t>energía</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activo</a:t>
                      </a:r>
                      <a:r>
                        <a:rPr kumimoji="0" lang="pt-BR" altLang="es-MX" sz="2100" b="1" i="0" u="none" strike="noStrike" cap="none" normalizeH="0" baseline="0" dirty="0">
                          <a:ln>
                            <a:noFill/>
                          </a:ln>
                          <a:solidFill>
                            <a:srgbClr val="990000"/>
                          </a:solidFill>
                          <a:effectLst/>
                          <a:latin typeface="Arial" panose="020B0604020202020204" pitchFamily="34" charset="0"/>
                        </a:rPr>
                        <a:t> em </a:t>
                      </a:r>
                      <a:r>
                        <a:rPr kumimoji="0" lang="pt-BR" altLang="es-MX" sz="2100" b="1" i="0" u="none" strike="noStrike" cap="none" normalizeH="0" baseline="0" dirty="0" err="1">
                          <a:ln>
                            <a:noFill/>
                          </a:ln>
                          <a:solidFill>
                            <a:srgbClr val="990000"/>
                          </a:solidFill>
                          <a:effectLst/>
                          <a:latin typeface="Arial" panose="020B0604020202020204" pitchFamily="34" charset="0"/>
                        </a:rPr>
                        <a:t>la</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síntesis</a:t>
                      </a:r>
                      <a:r>
                        <a:rPr kumimoji="0" lang="pt-BR" altLang="es-MX" sz="2100" b="1" i="0" u="none" strike="noStrike" cap="none" normalizeH="0" baseline="0" dirty="0">
                          <a:ln>
                            <a:noFill/>
                          </a:ln>
                          <a:solidFill>
                            <a:srgbClr val="990000"/>
                          </a:solidFill>
                          <a:effectLst/>
                          <a:latin typeface="Arial" panose="020B0604020202020204" pitchFamily="34" charset="0"/>
                        </a:rPr>
                        <a:t> de hemoglobina, </a:t>
                      </a:r>
                      <a:r>
                        <a:rPr kumimoji="0" lang="pt-BR" altLang="es-MX" sz="2100" b="1" i="0" u="none" strike="noStrike" cap="none" normalizeH="0" baseline="0" dirty="0" err="1">
                          <a:ln>
                            <a:noFill/>
                          </a:ln>
                          <a:solidFill>
                            <a:srgbClr val="990000"/>
                          </a:solidFill>
                          <a:effectLst/>
                          <a:latin typeface="Arial" panose="020B0604020202020204" pitchFamily="34" charset="0"/>
                        </a:rPr>
                        <a:t>en</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la</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queratización</a:t>
                      </a:r>
                      <a:r>
                        <a:rPr kumimoji="0" lang="pt-BR" altLang="es-MX" sz="2100" b="1" i="0" u="none" strike="noStrike" cap="none" normalizeH="0" baseline="0" dirty="0">
                          <a:ln>
                            <a:noFill/>
                          </a:ln>
                          <a:solidFill>
                            <a:srgbClr val="990000"/>
                          </a:solidFill>
                          <a:effectLst/>
                          <a:latin typeface="Arial" panose="020B0604020202020204" pitchFamily="34" charset="0"/>
                        </a:rPr>
                        <a:t> y </a:t>
                      </a:r>
                      <a:r>
                        <a:rPr kumimoji="0" lang="pt-BR" altLang="es-MX" sz="2100" b="1" i="0" u="none" strike="noStrike" cap="none" normalizeH="0" baseline="0" dirty="0" err="1">
                          <a:ln>
                            <a:noFill/>
                          </a:ln>
                          <a:solidFill>
                            <a:srgbClr val="990000"/>
                          </a:solidFill>
                          <a:effectLst/>
                          <a:latin typeface="Arial" panose="020B0604020202020204" pitchFamily="34" charset="0"/>
                        </a:rPr>
                        <a:t>en</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los</a:t>
                      </a:r>
                      <a:r>
                        <a:rPr kumimoji="0" lang="pt-BR" altLang="es-MX" sz="2100" b="1" i="0" u="none" strike="noStrike" cap="none" normalizeH="0" baseline="0" dirty="0">
                          <a:ln>
                            <a:noFill/>
                          </a:ln>
                          <a:solidFill>
                            <a:srgbClr val="990000"/>
                          </a:solidFill>
                          <a:effectLst/>
                          <a:latin typeface="Arial" panose="020B0604020202020204" pitchFamily="34" charset="0"/>
                        </a:rPr>
                        <a:t> pigmentos de </a:t>
                      </a:r>
                      <a:r>
                        <a:rPr kumimoji="0" lang="pt-BR" altLang="es-MX" sz="2100" b="1" i="0" u="none" strike="noStrike" cap="none" normalizeH="0" baseline="0" dirty="0" err="1">
                          <a:ln>
                            <a:noFill/>
                          </a:ln>
                          <a:solidFill>
                            <a:srgbClr val="990000"/>
                          </a:solidFill>
                          <a:effectLst/>
                          <a:latin typeface="Arial" panose="020B0604020202020204" pitchFamily="34" charset="0"/>
                        </a:rPr>
                        <a:t>piel</a:t>
                      </a:r>
                      <a:r>
                        <a:rPr kumimoji="0" lang="pt-BR" altLang="es-MX" sz="2100" b="1" i="0" u="none" strike="noStrike" cap="none" normalizeH="0" baseline="0" dirty="0">
                          <a:ln>
                            <a:noFill/>
                          </a:ln>
                          <a:solidFill>
                            <a:srgbClr val="990000"/>
                          </a:solidFill>
                          <a:effectLst/>
                          <a:latin typeface="Arial" panose="020B0604020202020204" pitchFamily="34" charset="0"/>
                        </a:rPr>
                        <a:t> y pelo. </a:t>
                      </a:r>
                      <a:r>
                        <a:rPr kumimoji="0" lang="pt-BR" altLang="es-MX" sz="2100" b="1" i="0" u="none" strike="noStrike" cap="none" normalizeH="0" baseline="0" dirty="0" err="1">
                          <a:ln>
                            <a:noFill/>
                          </a:ln>
                          <a:solidFill>
                            <a:srgbClr val="990000"/>
                          </a:solidFill>
                          <a:effectLst/>
                          <a:latin typeface="Arial" panose="020B0604020202020204" pitchFamily="34" charset="0"/>
                        </a:rPr>
                        <a:t>Deficiencia</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genera</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osteoporosis</a:t>
                      </a:r>
                      <a:r>
                        <a:rPr kumimoji="0" lang="pt-BR" altLang="es-MX" sz="2100" b="1" i="0" u="none" strike="noStrike" cap="none" normalizeH="0" baseline="0" dirty="0">
                          <a:ln>
                            <a:noFill/>
                          </a:ln>
                          <a:solidFill>
                            <a:srgbClr val="990000"/>
                          </a:solidFill>
                          <a:effectLst/>
                          <a:latin typeface="Arial" panose="020B0604020202020204" pitchFamily="34" charset="0"/>
                        </a:rPr>
                        <a:t> y baja em glóbulos </a:t>
                      </a:r>
                      <a:r>
                        <a:rPr kumimoji="0" lang="pt-BR" altLang="es-MX" sz="2100" b="1" i="0" u="none" strike="noStrike" cap="none" normalizeH="0" baseline="0" dirty="0" err="1">
                          <a:ln>
                            <a:noFill/>
                          </a:ln>
                          <a:solidFill>
                            <a:srgbClr val="990000"/>
                          </a:solidFill>
                          <a:effectLst/>
                          <a:latin typeface="Arial" panose="020B0604020202020204" pitchFamily="34" charset="0"/>
                        </a:rPr>
                        <a:t>blancos</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en</a:t>
                      </a:r>
                      <a:r>
                        <a:rPr kumimoji="0" lang="pt-BR" altLang="es-MX" sz="2100" b="1" i="0" u="none" strike="noStrike" cap="none" normalizeH="0" baseline="0" dirty="0">
                          <a:ln>
                            <a:noFill/>
                          </a:ln>
                          <a:solidFill>
                            <a:srgbClr val="990000"/>
                          </a:solidFill>
                          <a:effectLst/>
                          <a:latin typeface="Arial" panose="020B0604020202020204" pitchFamily="34" charset="0"/>
                        </a:rPr>
                        <a:t> sangre. </a:t>
                      </a:r>
                      <a:endParaRPr kumimoji="0" lang="pt-BR" altLang="es-MX" sz="2100" b="1" i="0" u="none" strike="noStrike" cap="none" normalizeH="0" baseline="0" noProof="1">
                        <a:ln>
                          <a:noFill/>
                        </a:ln>
                        <a:solidFill>
                          <a:srgbClr val="990000"/>
                        </a:solidFill>
                        <a:effectLst/>
                        <a:latin typeface="Arial" panose="020B0604020202020204" pitchFamily="34" charset="0"/>
                      </a:endParaRPr>
                    </a:p>
                  </a:txBody>
                  <a:tcPr marL="121920" marR="121920"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23862">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altLang="es-MX" sz="2100" b="1" i="0" u="none" strike="noStrike" cap="none" normalizeH="0" baseline="0">
                          <a:ln>
                            <a:noFill/>
                          </a:ln>
                          <a:solidFill>
                            <a:srgbClr val="990000"/>
                          </a:solidFill>
                          <a:effectLst/>
                          <a:latin typeface="Arial" panose="020B0604020202020204" pitchFamily="34" charset="0"/>
                        </a:rPr>
                        <a:t>F</a:t>
                      </a:r>
                      <a:endParaRPr kumimoji="0" lang="pt-BR" altLang="es-MX" sz="2100" b="1" i="0" u="none" strike="noStrike" cap="none" normalizeH="0" baseline="0" noProof="1">
                        <a:ln>
                          <a:noFill/>
                        </a:ln>
                        <a:solidFill>
                          <a:srgbClr val="990000"/>
                        </a:solidFill>
                        <a:effectLst/>
                        <a:latin typeface="Arial" panose="020B0604020202020204" pitchFamily="34" charset="0"/>
                      </a:endParaRPr>
                    </a:p>
                  </a:txBody>
                  <a:tcPr marL="121920" marR="121920"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es-MX" sz="2100" b="1" i="0" u="none" strike="noStrike" cap="none" normalizeH="0" baseline="0" dirty="0">
                          <a:ln>
                            <a:noFill/>
                          </a:ln>
                          <a:solidFill>
                            <a:srgbClr val="990000"/>
                          </a:solidFill>
                          <a:effectLst/>
                          <a:latin typeface="Arial" panose="020B0604020202020204" pitchFamily="34" charset="0"/>
                        </a:rPr>
                        <a:t>Da fortaleza a </a:t>
                      </a:r>
                      <a:r>
                        <a:rPr kumimoji="0" lang="pt-BR" altLang="es-MX" sz="2100" b="1" i="0" u="none" strike="noStrike" cap="none" normalizeH="0" baseline="0" dirty="0" err="1">
                          <a:ln>
                            <a:noFill/>
                          </a:ln>
                          <a:solidFill>
                            <a:srgbClr val="990000"/>
                          </a:solidFill>
                          <a:effectLst/>
                          <a:latin typeface="Arial" panose="020B0604020202020204" pitchFamily="34" charset="0"/>
                        </a:rPr>
                        <a:t>los</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dientes</a:t>
                      </a:r>
                      <a:r>
                        <a:rPr kumimoji="0" lang="pt-BR" altLang="es-MX" sz="2100" b="1" i="0" u="none" strike="noStrike" cap="none" normalizeH="0" baseline="0" dirty="0">
                          <a:ln>
                            <a:noFill/>
                          </a:ln>
                          <a:solidFill>
                            <a:srgbClr val="990000"/>
                          </a:solidFill>
                          <a:effectLst/>
                          <a:latin typeface="Arial" panose="020B0604020202020204" pitchFamily="34" charset="0"/>
                        </a:rPr>
                        <a:t> y </a:t>
                      </a:r>
                      <a:r>
                        <a:rPr kumimoji="0" lang="pt-BR" altLang="es-MX" sz="2100" b="1" i="0" u="none" strike="noStrike" cap="none" normalizeH="0" baseline="0" dirty="0" err="1">
                          <a:ln>
                            <a:noFill/>
                          </a:ln>
                          <a:solidFill>
                            <a:srgbClr val="990000"/>
                          </a:solidFill>
                          <a:effectLst/>
                          <a:latin typeface="Arial" panose="020B0604020202020204" pitchFamily="34" charset="0"/>
                        </a:rPr>
                        <a:t>huesos</a:t>
                      </a:r>
                      <a:r>
                        <a:rPr kumimoji="0" lang="pt-BR" altLang="es-MX" sz="2100" b="1" i="0" u="none" strike="noStrike" cap="none" normalizeH="0" baseline="0" dirty="0">
                          <a:ln>
                            <a:noFill/>
                          </a:ln>
                          <a:solidFill>
                            <a:srgbClr val="990000"/>
                          </a:solidFill>
                          <a:effectLst/>
                          <a:latin typeface="Arial" panose="020B0604020202020204" pitchFamily="34" charset="0"/>
                        </a:rPr>
                        <a:t> evita caries dental y </a:t>
                      </a:r>
                      <a:r>
                        <a:rPr kumimoji="0" lang="pt-BR" altLang="es-MX" sz="2100" b="1" i="0" u="none" strike="noStrike" cap="none" normalizeH="0" baseline="0" dirty="0" err="1">
                          <a:ln>
                            <a:noFill/>
                          </a:ln>
                          <a:solidFill>
                            <a:srgbClr val="990000"/>
                          </a:solidFill>
                          <a:effectLst/>
                          <a:latin typeface="Arial" panose="020B0604020202020204" pitchFamily="34" charset="0"/>
                        </a:rPr>
                        <a:t>osteoporosis</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Exceso</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genera</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fluorosis</a:t>
                      </a:r>
                      <a:r>
                        <a:rPr kumimoji="0" lang="pt-BR" altLang="es-MX" sz="2100" b="1" i="0" u="none" strike="noStrike" cap="none" normalizeH="0" baseline="0" dirty="0">
                          <a:ln>
                            <a:noFill/>
                          </a:ln>
                          <a:solidFill>
                            <a:srgbClr val="990000"/>
                          </a:solidFill>
                          <a:effectLst/>
                          <a:latin typeface="Arial" panose="020B0604020202020204" pitchFamily="34" charset="0"/>
                        </a:rPr>
                        <a:t> em </a:t>
                      </a:r>
                      <a:r>
                        <a:rPr kumimoji="0" lang="pt-BR" altLang="es-MX" sz="2100" b="1" i="0" u="none" strike="noStrike" cap="none" normalizeH="0" baseline="0" dirty="0" err="1">
                          <a:ln>
                            <a:noFill/>
                          </a:ln>
                          <a:solidFill>
                            <a:srgbClr val="990000"/>
                          </a:solidFill>
                          <a:effectLst/>
                          <a:latin typeface="Arial" panose="020B0604020202020204" pitchFamily="34" charset="0"/>
                        </a:rPr>
                        <a:t>dientes</a:t>
                      </a:r>
                      <a:r>
                        <a:rPr kumimoji="0" lang="pt-BR" altLang="es-MX" sz="2100" b="1" i="0" u="none" strike="noStrike" cap="none" normalizeH="0" baseline="0" dirty="0">
                          <a:ln>
                            <a:noFill/>
                          </a:ln>
                          <a:solidFill>
                            <a:srgbClr val="990000"/>
                          </a:solidFill>
                          <a:effectLst/>
                          <a:latin typeface="Arial" panose="020B0604020202020204" pitchFamily="34" charset="0"/>
                        </a:rPr>
                        <a:t> y </a:t>
                      </a:r>
                      <a:r>
                        <a:rPr kumimoji="0" lang="pt-BR" altLang="es-MX" sz="2100" b="1" i="0" u="none" strike="noStrike" cap="none" normalizeH="0" baseline="0" dirty="0" err="1">
                          <a:ln>
                            <a:noFill/>
                          </a:ln>
                          <a:solidFill>
                            <a:srgbClr val="990000"/>
                          </a:solidFill>
                          <a:effectLst/>
                          <a:latin typeface="Arial" panose="020B0604020202020204" pitchFamily="34" charset="0"/>
                        </a:rPr>
                        <a:t>huesos</a:t>
                      </a:r>
                      <a:r>
                        <a:rPr kumimoji="0" lang="pt-BR" altLang="es-MX" sz="2100" b="1" i="0" u="none" strike="noStrike" cap="none" normalizeH="0" baseline="0" dirty="0">
                          <a:ln>
                            <a:noFill/>
                          </a:ln>
                          <a:solidFill>
                            <a:srgbClr val="990000"/>
                          </a:solidFill>
                          <a:effectLst/>
                          <a:latin typeface="Arial" panose="020B0604020202020204" pitchFamily="34" charset="0"/>
                        </a:rPr>
                        <a:t>. </a:t>
                      </a:r>
                      <a:endParaRPr kumimoji="0" lang="pt-BR" altLang="es-MX" sz="2100" b="0" i="0" u="none" strike="noStrike" cap="none" normalizeH="0" baseline="0" noProof="1">
                        <a:ln>
                          <a:noFill/>
                        </a:ln>
                        <a:solidFill>
                          <a:srgbClr val="990000"/>
                        </a:solidFill>
                        <a:effectLst/>
                        <a:latin typeface="Arial" panose="020B0604020202020204" pitchFamily="34" charset="0"/>
                      </a:endParaRPr>
                    </a:p>
                  </a:txBody>
                  <a:tcPr marL="121920" marR="121920"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152454">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altLang="es-MX" sz="2100" b="1" i="0" u="none" strike="noStrike" cap="none" normalizeH="0" baseline="0">
                          <a:ln>
                            <a:noFill/>
                          </a:ln>
                          <a:solidFill>
                            <a:srgbClr val="990000"/>
                          </a:solidFill>
                          <a:effectLst/>
                          <a:latin typeface="Arial" panose="020B0604020202020204" pitchFamily="34" charset="0"/>
                        </a:rPr>
                        <a:t>I</a:t>
                      </a:r>
                      <a:endParaRPr kumimoji="0" lang="pt-BR" altLang="es-MX" sz="2100" b="1" i="0" u="none" strike="noStrike" cap="none" normalizeH="0" baseline="0" noProof="1">
                        <a:ln>
                          <a:noFill/>
                        </a:ln>
                        <a:solidFill>
                          <a:srgbClr val="990000"/>
                        </a:solidFill>
                        <a:effectLst/>
                        <a:latin typeface="Arial" panose="020B0604020202020204" pitchFamily="34" charset="0"/>
                      </a:endParaRPr>
                    </a:p>
                  </a:txBody>
                  <a:tcPr marL="121920" marR="121920"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es-MX" sz="2100" b="1" i="0" u="none" strike="noStrike" cap="none" normalizeH="0" baseline="0" dirty="0">
                          <a:ln>
                            <a:noFill/>
                          </a:ln>
                          <a:solidFill>
                            <a:srgbClr val="990000"/>
                          </a:solidFill>
                          <a:effectLst/>
                          <a:latin typeface="Arial" panose="020B0604020202020204" pitchFamily="34" charset="0"/>
                        </a:rPr>
                        <a:t>Se </a:t>
                      </a:r>
                      <a:r>
                        <a:rPr kumimoji="0" lang="pt-BR" altLang="es-MX" sz="2100" b="1" i="0" u="none" strike="noStrike" cap="none" normalizeH="0" baseline="0" dirty="0" err="1">
                          <a:ln>
                            <a:noFill/>
                          </a:ln>
                          <a:solidFill>
                            <a:srgbClr val="990000"/>
                          </a:solidFill>
                          <a:effectLst/>
                          <a:latin typeface="Arial" panose="020B0604020202020204" pitchFamily="34" charset="0"/>
                        </a:rPr>
                        <a:t>requiere</a:t>
                      </a:r>
                      <a:r>
                        <a:rPr kumimoji="0" lang="pt-BR" altLang="es-MX" sz="2100" b="1" i="0" u="none" strike="noStrike" cap="none" normalizeH="0" baseline="0" dirty="0">
                          <a:ln>
                            <a:noFill/>
                          </a:ln>
                          <a:solidFill>
                            <a:srgbClr val="990000"/>
                          </a:solidFill>
                          <a:effectLst/>
                          <a:latin typeface="Arial" panose="020B0604020202020204" pitchFamily="34" charset="0"/>
                        </a:rPr>
                        <a:t> por </a:t>
                      </a:r>
                      <a:r>
                        <a:rPr kumimoji="0" lang="pt-BR" altLang="es-MX" sz="2100" b="1" i="0" u="none" strike="noStrike" cap="none" normalizeH="0" baseline="0" dirty="0" err="1">
                          <a:ln>
                            <a:noFill/>
                          </a:ln>
                          <a:solidFill>
                            <a:srgbClr val="990000"/>
                          </a:solidFill>
                          <a:effectLst/>
                          <a:latin typeface="Arial" panose="020B0604020202020204" pitchFamily="34" charset="0"/>
                        </a:rPr>
                        <a:t>las</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hormanas</a:t>
                      </a:r>
                      <a:r>
                        <a:rPr kumimoji="0" lang="pt-BR" altLang="es-MX" sz="2100" b="1" i="0" u="none" strike="noStrike" cap="none" normalizeH="0" baseline="0" dirty="0">
                          <a:ln>
                            <a:noFill/>
                          </a:ln>
                          <a:solidFill>
                            <a:srgbClr val="990000"/>
                          </a:solidFill>
                          <a:effectLst/>
                          <a:latin typeface="Arial" panose="020B0604020202020204" pitchFamily="34" charset="0"/>
                        </a:rPr>
                        <a:t> de </a:t>
                      </a:r>
                      <a:r>
                        <a:rPr kumimoji="0" lang="pt-BR" altLang="es-MX" sz="2100" b="1" i="0" u="none" strike="noStrike" cap="none" normalizeH="0" baseline="0" dirty="0" err="1">
                          <a:ln>
                            <a:noFill/>
                          </a:ln>
                          <a:solidFill>
                            <a:srgbClr val="990000"/>
                          </a:solidFill>
                          <a:effectLst/>
                          <a:latin typeface="Arial" panose="020B0604020202020204" pitchFamily="34" charset="0"/>
                        </a:rPr>
                        <a:t>la</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tiroises</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Deficiencia</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genera</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crecimiento</a:t>
                      </a:r>
                      <a:r>
                        <a:rPr kumimoji="0" lang="pt-BR" altLang="es-MX" sz="2100" b="1" i="0" u="none" strike="noStrike" cap="none" normalizeH="0" baseline="0" dirty="0">
                          <a:ln>
                            <a:noFill/>
                          </a:ln>
                          <a:solidFill>
                            <a:srgbClr val="990000"/>
                          </a:solidFill>
                          <a:effectLst/>
                          <a:latin typeface="Arial" panose="020B0604020202020204" pitchFamily="34" charset="0"/>
                        </a:rPr>
                        <a:t> anormal de tiroides. </a:t>
                      </a:r>
                      <a:endParaRPr kumimoji="0" lang="pt-BR" altLang="es-MX" sz="2100" b="1" i="0" u="none" strike="noStrike" cap="none" normalizeH="0" baseline="0" noProof="1">
                        <a:ln>
                          <a:noFill/>
                        </a:ln>
                        <a:solidFill>
                          <a:srgbClr val="990000"/>
                        </a:solidFill>
                        <a:effectLst/>
                        <a:latin typeface="Arial" panose="020B0604020202020204" pitchFamily="34" charset="0"/>
                      </a:endParaRPr>
                    </a:p>
                  </a:txBody>
                  <a:tcPr marL="121920" marR="121920"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43033" name="Text Box 25"/>
          <p:cNvSpPr txBox="1">
            <a:spLocks noChangeArrowheads="1"/>
          </p:cNvSpPr>
          <p:nvPr/>
        </p:nvSpPr>
        <p:spPr bwMode="auto">
          <a:xfrm>
            <a:off x="6574367" y="6245226"/>
            <a:ext cx="5666317" cy="646331"/>
          </a:xfrm>
          <a:prstGeom prst="rect">
            <a:avLst/>
          </a:prstGeom>
          <a:noFill/>
          <a:ln>
            <a:noFill/>
          </a:ln>
          <a:effectLst/>
        </p:spPr>
        <p:txBody>
          <a:bodyPr>
            <a:spAutoFit/>
          </a:bodyPr>
          <a:lstStyle/>
          <a:p>
            <a:pPr algn="r" eaLnBrk="1" hangingPunct="1">
              <a:lnSpc>
                <a:spcPct val="80000"/>
              </a:lnSpc>
              <a:defRPr/>
            </a:pPr>
            <a:r>
              <a:rPr lang="pt-BR" altLang="es-MX" sz="1500" b="1">
                <a:effectLst>
                  <a:outerShdw blurRad="38100" dist="38100" dir="2700000" algn="tl">
                    <a:srgbClr val="C0C0C0"/>
                  </a:outerShdw>
                </a:effectLst>
                <a:latin typeface="Arial" panose="020B0604020202020204" pitchFamily="34" charset="0"/>
              </a:rPr>
              <a:t>G.Cortecci – “Geologia e Salute” and others </a:t>
            </a:r>
          </a:p>
          <a:p>
            <a:pPr algn="r" eaLnBrk="1" hangingPunct="1">
              <a:lnSpc>
                <a:spcPct val="80000"/>
              </a:lnSpc>
              <a:defRPr/>
            </a:pPr>
            <a:r>
              <a:rPr lang="pt-BR" altLang="es-MX" sz="1500" b="1">
                <a:effectLst>
                  <a:outerShdw blurRad="38100" dist="38100" dir="2700000" algn="tl">
                    <a:srgbClr val="C0C0C0"/>
                  </a:outerShdw>
                </a:effectLst>
                <a:latin typeface="Arial" panose="020B0604020202020204" pitchFamily="34" charset="0"/>
              </a:rPr>
              <a:t>F.R. Siegel – “Environmental Geochemistry”</a:t>
            </a:r>
          </a:p>
          <a:p>
            <a:pPr algn="r" eaLnBrk="1" hangingPunct="1">
              <a:lnSpc>
                <a:spcPct val="80000"/>
              </a:lnSpc>
              <a:defRPr/>
            </a:pPr>
            <a:r>
              <a:rPr lang="pt-BR" altLang="es-MX" sz="1500" b="1">
                <a:effectLst>
                  <a:outerShdw blurRad="38100" dist="38100" dir="2700000" algn="tl">
                    <a:srgbClr val="C0C0C0"/>
                  </a:outerShdw>
                </a:effectLst>
                <a:latin typeface="Arial" panose="020B0604020202020204" pitchFamily="34" charset="0"/>
              </a:rPr>
              <a:t>O.Selinus e A.Frank – “Medical Geology”</a:t>
            </a:r>
            <a:endParaRPr lang="pt-BR" altLang="es-MX" sz="1500" b="1" noProof="1">
              <a:effectLst>
                <a:outerShdw blurRad="38100" dist="38100" dir="2700000" algn="tl">
                  <a:srgbClr val="C0C0C0"/>
                </a:outerShdw>
              </a:effectLst>
              <a:latin typeface="Arial" panose="020B0604020202020204" pitchFamily="34" charset="0"/>
            </a:endParaRPr>
          </a:p>
        </p:txBody>
      </p:sp>
    </p:spTree>
    <p:extLst>
      <p:ext uri="{BB962C8B-B14F-4D97-AF65-F5344CB8AC3E}">
        <p14:creationId xmlns:p14="http://schemas.microsoft.com/office/powerpoint/2010/main" val="3127718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48683" y="6597650"/>
            <a:ext cx="1295401"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altLang="es-MX" sz="1600">
              <a:solidFill>
                <a:srgbClr val="FFFF00"/>
              </a:solidFill>
            </a:endParaRPr>
          </a:p>
        </p:txBody>
      </p:sp>
      <p:sp>
        <p:nvSpPr>
          <p:cNvPr id="9219" name="Rectangle 3"/>
          <p:cNvSpPr>
            <a:spLocks noChangeArrowheads="1"/>
          </p:cNvSpPr>
          <p:nvPr/>
        </p:nvSpPr>
        <p:spPr bwMode="auto">
          <a:xfrm>
            <a:off x="334434" y="836614"/>
            <a:ext cx="11523133" cy="5329237"/>
          </a:xfrm>
          <a:prstGeom prst="rect">
            <a:avLst/>
          </a:prstGeom>
          <a:solidFill>
            <a:schemeClr val="accent1"/>
          </a:solidFill>
          <a:ln w="38100">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s-MX" altLang="es-MX"/>
          </a:p>
        </p:txBody>
      </p:sp>
      <p:graphicFrame>
        <p:nvGraphicFramePr>
          <p:cNvPr id="44036" name="Group 4"/>
          <p:cNvGraphicFramePr>
            <a:graphicFrameLocks noGrp="1"/>
          </p:cNvGraphicFramePr>
          <p:nvPr>
            <p:extLst>
              <p:ext uri="{D42A27DB-BD31-4B8C-83A1-F6EECF244321}">
                <p14:modId xmlns:p14="http://schemas.microsoft.com/office/powerpoint/2010/main" val="3618498056"/>
              </p:ext>
            </p:extLst>
          </p:nvPr>
        </p:nvGraphicFramePr>
        <p:xfrm>
          <a:off x="334434" y="836613"/>
          <a:ext cx="11523133" cy="5327651"/>
        </p:xfrm>
        <a:graphic>
          <a:graphicData uri="http://schemas.openxmlformats.org/drawingml/2006/table">
            <a:tbl>
              <a:tblPr/>
              <a:tblGrid>
                <a:gridCol w="1056217">
                  <a:extLst>
                    <a:ext uri="{9D8B030D-6E8A-4147-A177-3AD203B41FA5}">
                      <a16:colId xmlns:a16="http://schemas.microsoft.com/office/drawing/2014/main" val="20000"/>
                    </a:ext>
                  </a:extLst>
                </a:gridCol>
                <a:gridCol w="10466916">
                  <a:extLst>
                    <a:ext uri="{9D8B030D-6E8A-4147-A177-3AD203B41FA5}">
                      <a16:colId xmlns:a16="http://schemas.microsoft.com/office/drawing/2014/main" val="20001"/>
                    </a:ext>
                  </a:extLst>
                </a:gridCol>
              </a:tblGrid>
              <a:tr h="105143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t-BR" altLang="es-MX" sz="2100" b="1" i="0" u="none" strike="noStrike" cap="none" normalizeH="0" baseline="0" dirty="0">
                          <a:ln>
                            <a:noFill/>
                          </a:ln>
                          <a:solidFill>
                            <a:srgbClr val="990000"/>
                          </a:solidFill>
                          <a:effectLst/>
                          <a:latin typeface="Arial" panose="020B0604020202020204" pitchFamily="34" charset="0"/>
                        </a:rPr>
                        <a:t>Fe</a:t>
                      </a:r>
                      <a:endParaRPr kumimoji="0" lang="pt-BR" altLang="es-MX" sz="2100" b="1" i="0" u="none" strike="noStrike" cap="none" normalizeH="0" baseline="0" noProof="1">
                        <a:ln>
                          <a:noFill/>
                        </a:ln>
                        <a:solidFill>
                          <a:srgbClr val="990000"/>
                        </a:solidFill>
                        <a:effectLst/>
                        <a:latin typeface="Arial" panose="020B0604020202020204"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pt-BR" altLang="es-MX" sz="2100" b="1" i="0" u="none" strike="noStrike" cap="none" normalizeH="0" baseline="0" noProof="1">
                        <a:ln>
                          <a:noFill/>
                        </a:ln>
                        <a:solidFill>
                          <a:srgbClr val="990000"/>
                        </a:solidFill>
                        <a:effectLst/>
                        <a:latin typeface="Arial" panose="020B0604020202020204" pitchFamily="34" charset="0"/>
                      </a:endParaRPr>
                    </a:p>
                  </a:txBody>
                  <a:tcPr marL="121920" marR="121920"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altLang="es-MX" sz="2100" b="1" i="0" u="none" strike="noStrike" cap="none" normalizeH="0" baseline="0" dirty="0">
                          <a:ln>
                            <a:noFill/>
                          </a:ln>
                          <a:solidFill>
                            <a:srgbClr val="990000"/>
                          </a:solidFill>
                          <a:effectLst/>
                          <a:latin typeface="Arial" panose="020B0604020202020204" pitchFamily="34" charset="0"/>
                        </a:rPr>
                        <a:t>Componente </a:t>
                      </a:r>
                      <a:r>
                        <a:rPr kumimoji="0" lang="pt-BR" altLang="es-MX" sz="2100" b="1" i="0" u="none" strike="noStrike" cap="none" normalizeH="0" baseline="0" dirty="0" err="1">
                          <a:ln>
                            <a:noFill/>
                          </a:ln>
                          <a:solidFill>
                            <a:srgbClr val="990000"/>
                          </a:solidFill>
                          <a:effectLst/>
                          <a:latin typeface="Arial" panose="020B0604020202020204" pitchFamily="34" charset="0"/>
                        </a:rPr>
                        <a:t>esencial</a:t>
                      </a:r>
                      <a:r>
                        <a:rPr kumimoji="0" lang="pt-BR" altLang="es-MX" sz="2100" b="1" i="0" u="none" strike="noStrike" cap="none" normalizeH="0" baseline="0" dirty="0">
                          <a:ln>
                            <a:noFill/>
                          </a:ln>
                          <a:solidFill>
                            <a:srgbClr val="990000"/>
                          </a:solidFill>
                          <a:effectLst/>
                          <a:latin typeface="Arial" panose="020B0604020202020204" pitchFamily="34" charset="0"/>
                        </a:rPr>
                        <a:t> de </a:t>
                      </a:r>
                      <a:r>
                        <a:rPr kumimoji="0" lang="pt-BR" altLang="es-MX" sz="2100" b="1" i="0" u="none" strike="noStrike" cap="none" normalizeH="0" baseline="0" dirty="0" err="1">
                          <a:ln>
                            <a:noFill/>
                          </a:ln>
                          <a:solidFill>
                            <a:srgbClr val="990000"/>
                          </a:solidFill>
                          <a:effectLst/>
                          <a:latin typeface="Arial" panose="020B0604020202020204" pitchFamily="34" charset="0"/>
                        </a:rPr>
                        <a:t>la</a:t>
                      </a:r>
                      <a:r>
                        <a:rPr kumimoji="0" lang="pt-BR" altLang="es-MX" sz="2100" b="1" i="0" u="none" strike="noStrike" cap="none" normalizeH="0" baseline="0" dirty="0">
                          <a:ln>
                            <a:noFill/>
                          </a:ln>
                          <a:solidFill>
                            <a:srgbClr val="990000"/>
                          </a:solidFill>
                          <a:effectLst/>
                          <a:latin typeface="Arial" panose="020B0604020202020204" pitchFamily="34" charset="0"/>
                        </a:rPr>
                        <a:t> hemoglobina y </a:t>
                      </a:r>
                      <a:r>
                        <a:rPr kumimoji="0" lang="pt-BR" altLang="es-MX" sz="2100" b="1" i="0" u="none" strike="noStrike" cap="none" normalizeH="0" baseline="0" dirty="0" err="1">
                          <a:ln>
                            <a:noFill/>
                          </a:ln>
                          <a:solidFill>
                            <a:srgbClr val="990000"/>
                          </a:solidFill>
                          <a:effectLst/>
                          <a:latin typeface="Arial" panose="020B0604020202020204" pitchFamily="34" charset="0"/>
                        </a:rPr>
                        <a:t>complejos</a:t>
                      </a:r>
                      <a:r>
                        <a:rPr kumimoji="0" lang="pt-BR" altLang="es-MX" sz="2100" b="1" i="0" u="none" strike="noStrike" cap="none" normalizeH="0" baseline="0" dirty="0">
                          <a:ln>
                            <a:noFill/>
                          </a:ln>
                          <a:solidFill>
                            <a:srgbClr val="990000"/>
                          </a:solidFill>
                          <a:effectLst/>
                          <a:latin typeface="Arial" panose="020B0604020202020204" pitchFamily="34" charset="0"/>
                        </a:rPr>
                        <a:t> enzimáticos requeridos para </a:t>
                      </a:r>
                      <a:r>
                        <a:rPr kumimoji="0" lang="pt-BR" altLang="es-MX" sz="2100" b="1" i="0" u="none" strike="noStrike" cap="none" normalizeH="0" baseline="0" dirty="0" err="1">
                          <a:ln>
                            <a:noFill/>
                          </a:ln>
                          <a:solidFill>
                            <a:srgbClr val="990000"/>
                          </a:solidFill>
                          <a:effectLst/>
                          <a:latin typeface="Arial" panose="020B0604020202020204" pitchFamily="34" charset="0"/>
                        </a:rPr>
                        <a:t>la</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generación</a:t>
                      </a:r>
                      <a:r>
                        <a:rPr kumimoji="0" lang="pt-BR" altLang="es-MX" sz="2100" b="1" i="0" u="none" strike="noStrike" cap="none" normalizeH="0" baseline="0" dirty="0">
                          <a:ln>
                            <a:noFill/>
                          </a:ln>
                          <a:solidFill>
                            <a:srgbClr val="990000"/>
                          </a:solidFill>
                          <a:effectLst/>
                          <a:latin typeface="Arial" panose="020B0604020202020204" pitchFamily="34" charset="0"/>
                        </a:rPr>
                        <a:t> de </a:t>
                      </a:r>
                      <a:r>
                        <a:rPr kumimoji="0" lang="pt-BR" altLang="es-MX" sz="2100" b="1" i="0" u="none" strike="noStrike" cap="none" normalizeH="0" baseline="0" dirty="0" err="1">
                          <a:ln>
                            <a:noFill/>
                          </a:ln>
                          <a:solidFill>
                            <a:srgbClr val="990000"/>
                          </a:solidFill>
                          <a:effectLst/>
                          <a:latin typeface="Arial" panose="020B0604020202020204" pitchFamily="34" charset="0"/>
                        </a:rPr>
                        <a:t>energía</a:t>
                      </a:r>
                      <a:r>
                        <a:rPr kumimoji="0" lang="pt-BR" altLang="es-MX" sz="2100" b="1" i="0" u="none" strike="noStrike" cap="none" normalizeH="0" baseline="0" dirty="0">
                          <a:ln>
                            <a:noFill/>
                          </a:ln>
                          <a:solidFill>
                            <a:srgbClr val="990000"/>
                          </a:solidFill>
                          <a:effectLst/>
                          <a:latin typeface="Arial" panose="020B0604020202020204" pitchFamily="34" charset="0"/>
                        </a:rPr>
                        <a:t> y sistema </a:t>
                      </a:r>
                      <a:r>
                        <a:rPr kumimoji="0" lang="pt-BR" altLang="es-MX" sz="2100" b="1" i="0" u="none" strike="noStrike" cap="none" normalizeH="0" baseline="0" dirty="0" err="1">
                          <a:ln>
                            <a:noFill/>
                          </a:ln>
                          <a:solidFill>
                            <a:srgbClr val="990000"/>
                          </a:solidFill>
                          <a:effectLst/>
                          <a:latin typeface="Arial" panose="020B0604020202020204" pitchFamily="34" charset="0"/>
                        </a:rPr>
                        <a:t>inmunológico</a:t>
                      </a:r>
                      <a:r>
                        <a:rPr kumimoji="0" lang="pt-BR" altLang="es-MX" sz="2100" b="1" i="0" u="none" strike="noStrike" cap="none" normalizeH="0" baseline="0" dirty="0">
                          <a:ln>
                            <a:noFill/>
                          </a:ln>
                          <a:solidFill>
                            <a:srgbClr val="990000"/>
                          </a:solidFill>
                          <a:effectLst/>
                          <a:latin typeface="Arial" panose="020B0604020202020204" pitchFamily="34" charset="0"/>
                        </a:rPr>
                        <a:t>. </a:t>
                      </a:r>
                      <a:endParaRPr kumimoji="0" lang="pt-BR" altLang="es-MX" sz="2100" b="1" i="0" u="none" strike="noStrike" cap="none" normalizeH="0" baseline="0" noProof="1">
                        <a:ln>
                          <a:noFill/>
                        </a:ln>
                        <a:solidFill>
                          <a:srgbClr val="990000"/>
                        </a:solidFill>
                        <a:effectLst/>
                        <a:latin typeface="Arial" panose="020B0604020202020204" pitchFamily="34" charset="0"/>
                      </a:endParaRPr>
                    </a:p>
                  </a:txBody>
                  <a:tcPr marL="121920" marR="121920"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58413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t-BR" altLang="es-MX" sz="2100" b="1" i="0" u="none" strike="noStrike" cap="none" normalizeH="0" baseline="0">
                          <a:ln>
                            <a:noFill/>
                          </a:ln>
                          <a:solidFill>
                            <a:srgbClr val="990000"/>
                          </a:solidFill>
                          <a:effectLst/>
                          <a:latin typeface="Arial" panose="020B0604020202020204" pitchFamily="34" charset="0"/>
                        </a:rPr>
                        <a:t>Mn</a:t>
                      </a:r>
                      <a:endParaRPr kumimoji="0" lang="pt-BR" altLang="es-MX" sz="2100" b="1" i="0" u="none" strike="noStrike" cap="none" normalizeH="0" baseline="0" noProof="1">
                        <a:ln>
                          <a:noFill/>
                        </a:ln>
                        <a:solidFill>
                          <a:srgbClr val="990000"/>
                        </a:solidFill>
                        <a:effectLst/>
                        <a:latin typeface="Arial" panose="020B0604020202020204" pitchFamily="34" charset="0"/>
                      </a:endParaRPr>
                    </a:p>
                  </a:txBody>
                  <a:tcPr marL="121920" marR="121920"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altLang="es-MX" sz="2100" b="1" i="0" u="none" strike="noStrike" cap="none" normalizeH="0" baseline="0" dirty="0">
                          <a:ln>
                            <a:noFill/>
                          </a:ln>
                          <a:solidFill>
                            <a:srgbClr val="990000"/>
                          </a:solidFill>
                          <a:effectLst/>
                          <a:latin typeface="Arial" panose="020B0604020202020204" pitchFamily="34" charset="0"/>
                        </a:rPr>
                        <a:t>Promotor </a:t>
                      </a:r>
                      <a:r>
                        <a:rPr kumimoji="0" lang="pt-BR" altLang="es-MX" sz="2100" b="1" i="0" u="none" strike="noStrike" cap="none" normalizeH="0" baseline="0" dirty="0" err="1">
                          <a:ln>
                            <a:noFill/>
                          </a:ln>
                          <a:solidFill>
                            <a:srgbClr val="990000"/>
                          </a:solidFill>
                          <a:effectLst/>
                          <a:latin typeface="Arial" panose="020B0604020202020204" pitchFamily="34" charset="0"/>
                        </a:rPr>
                        <a:t>del</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crecimiento</a:t>
                      </a:r>
                      <a:r>
                        <a:rPr kumimoji="0" lang="pt-BR" altLang="es-MX" sz="2100" b="1" i="0" u="none" strike="noStrike" cap="none" normalizeH="0" baseline="0" dirty="0">
                          <a:ln>
                            <a:noFill/>
                          </a:ln>
                          <a:solidFill>
                            <a:srgbClr val="990000"/>
                          </a:solidFill>
                          <a:effectLst/>
                          <a:latin typeface="Arial" panose="020B0604020202020204" pitchFamily="34" charset="0"/>
                        </a:rPr>
                        <a:t> y </a:t>
                      </a:r>
                      <a:r>
                        <a:rPr kumimoji="0" lang="pt-BR" altLang="es-MX" sz="2100" b="1" i="0" u="none" strike="noStrike" cap="none" normalizeH="0" baseline="0" dirty="0" err="1">
                          <a:ln>
                            <a:noFill/>
                          </a:ln>
                          <a:solidFill>
                            <a:srgbClr val="990000"/>
                          </a:solidFill>
                          <a:effectLst/>
                          <a:latin typeface="Arial" panose="020B0604020202020204" pitchFamily="34" charset="0"/>
                        </a:rPr>
                        <a:t>desarrollo</a:t>
                      </a:r>
                      <a:r>
                        <a:rPr kumimoji="0" lang="pt-BR" altLang="es-MX" sz="2100" b="1" i="0" u="none" strike="noStrike" cap="none" normalizeH="0" baseline="0" dirty="0">
                          <a:ln>
                            <a:noFill/>
                          </a:ln>
                          <a:solidFill>
                            <a:srgbClr val="990000"/>
                          </a:solidFill>
                          <a:effectLst/>
                          <a:latin typeface="Arial" panose="020B0604020202020204" pitchFamily="34" charset="0"/>
                        </a:rPr>
                        <a:t>. Presente em </a:t>
                      </a:r>
                      <a:r>
                        <a:rPr kumimoji="0" lang="pt-BR" altLang="es-MX" sz="2100" b="1" i="0" u="none" strike="noStrike" cap="none" normalizeH="0" baseline="0" dirty="0" err="1">
                          <a:ln>
                            <a:noFill/>
                          </a:ln>
                          <a:solidFill>
                            <a:srgbClr val="990000"/>
                          </a:solidFill>
                          <a:effectLst/>
                          <a:latin typeface="Arial" panose="020B0604020202020204" pitchFamily="34" charset="0"/>
                        </a:rPr>
                        <a:t>huesos</a:t>
                      </a:r>
                      <a:r>
                        <a:rPr kumimoji="0" lang="pt-BR" altLang="es-MX" sz="2100" b="1" i="0" u="none" strike="noStrike" cap="none" normalizeH="0" baseline="0" dirty="0">
                          <a:ln>
                            <a:noFill/>
                          </a:ln>
                          <a:solidFill>
                            <a:srgbClr val="990000"/>
                          </a:solidFill>
                          <a:effectLst/>
                          <a:latin typeface="Arial" panose="020B0604020202020204" pitchFamily="34" charset="0"/>
                        </a:rPr>
                        <a:t> y </a:t>
                      </a:r>
                      <a:r>
                        <a:rPr kumimoji="0" lang="pt-BR" altLang="es-MX" sz="2100" b="1" i="0" u="none" strike="noStrike" cap="none" normalizeH="0" baseline="0" dirty="0" err="1">
                          <a:ln>
                            <a:noFill/>
                          </a:ln>
                          <a:solidFill>
                            <a:srgbClr val="990000"/>
                          </a:solidFill>
                          <a:effectLst/>
                          <a:latin typeface="Arial" panose="020B0604020202020204" pitchFamily="34" charset="0"/>
                        </a:rPr>
                        <a:t>cartílagos</a:t>
                      </a:r>
                      <a:r>
                        <a:rPr kumimoji="0" lang="pt-BR" altLang="es-MX" sz="2100" b="1" i="0" u="none" strike="noStrike" cap="none" normalizeH="0" baseline="0" dirty="0">
                          <a:ln>
                            <a:noFill/>
                          </a:ln>
                          <a:solidFill>
                            <a:srgbClr val="990000"/>
                          </a:solidFill>
                          <a:effectLst/>
                          <a:latin typeface="Arial" panose="020B0604020202020204" pitchFamily="34" charset="0"/>
                        </a:rPr>
                        <a:t>. Toma parte em </a:t>
                      </a:r>
                      <a:r>
                        <a:rPr kumimoji="0" lang="pt-BR" altLang="es-MX" sz="2100" b="1" i="0" u="none" strike="noStrike" cap="none" normalizeH="0" baseline="0" dirty="0" err="1">
                          <a:ln>
                            <a:noFill/>
                          </a:ln>
                          <a:solidFill>
                            <a:srgbClr val="990000"/>
                          </a:solidFill>
                          <a:effectLst/>
                          <a:latin typeface="Arial" panose="020B0604020202020204" pitchFamily="34" charset="0"/>
                        </a:rPr>
                        <a:t>reaciones</a:t>
                      </a:r>
                      <a:r>
                        <a:rPr kumimoji="0" lang="pt-BR" altLang="es-MX" sz="2100" b="1" i="0" u="none" strike="noStrike" cap="none" normalizeH="0" baseline="0" dirty="0">
                          <a:ln>
                            <a:noFill/>
                          </a:ln>
                          <a:solidFill>
                            <a:srgbClr val="990000"/>
                          </a:solidFill>
                          <a:effectLst/>
                          <a:latin typeface="Arial" panose="020B0604020202020204" pitchFamily="34" charset="0"/>
                        </a:rPr>
                        <a:t> metabólicas, </a:t>
                      </a:r>
                      <a:r>
                        <a:rPr kumimoji="0" lang="pt-BR" altLang="es-MX" sz="2100" b="1" i="0" u="none" strike="noStrike" cap="none" normalizeH="0" baseline="0" dirty="0" err="1">
                          <a:ln>
                            <a:noFill/>
                          </a:ln>
                          <a:solidFill>
                            <a:srgbClr val="990000"/>
                          </a:solidFill>
                          <a:effectLst/>
                          <a:latin typeface="Arial" panose="020B0604020202020204" pitchFamily="34" charset="0"/>
                        </a:rPr>
                        <a:t>Exceso</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genera</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exceso</a:t>
                      </a:r>
                      <a:r>
                        <a:rPr kumimoji="0" lang="pt-BR" altLang="es-MX" sz="2100" b="1" i="0" u="none" strike="noStrike" cap="none" normalizeH="0" baseline="0" dirty="0">
                          <a:ln>
                            <a:noFill/>
                          </a:ln>
                          <a:solidFill>
                            <a:srgbClr val="990000"/>
                          </a:solidFill>
                          <a:effectLst/>
                          <a:latin typeface="Arial" panose="020B0604020202020204" pitchFamily="34" charset="0"/>
                        </a:rPr>
                        <a:t> de sangre. </a:t>
                      </a:r>
                      <a:r>
                        <a:rPr kumimoji="0" lang="pt-BR" altLang="es-MX" sz="2100" b="1" i="0" u="none" strike="noStrike" cap="none" normalizeH="0" baseline="0" dirty="0" err="1">
                          <a:ln>
                            <a:noFill/>
                          </a:ln>
                          <a:solidFill>
                            <a:srgbClr val="990000"/>
                          </a:solidFill>
                          <a:effectLst/>
                          <a:latin typeface="Arial" panose="020B0604020202020204" pitchFamily="34" charset="0"/>
                        </a:rPr>
                        <a:t>Puede</a:t>
                      </a:r>
                      <a:r>
                        <a:rPr kumimoji="0" lang="pt-BR" altLang="es-MX" sz="2100" b="1" i="0" u="none" strike="noStrike" cap="none" normalizeH="0" baseline="0" dirty="0">
                          <a:ln>
                            <a:noFill/>
                          </a:ln>
                          <a:solidFill>
                            <a:srgbClr val="990000"/>
                          </a:solidFill>
                          <a:effectLst/>
                          <a:latin typeface="Arial" panose="020B0604020202020204" pitchFamily="34" charset="0"/>
                        </a:rPr>
                        <a:t> causar lesiones pulmonares si se </a:t>
                      </a:r>
                      <a:r>
                        <a:rPr kumimoji="0" lang="pt-BR" altLang="es-MX" sz="2100" b="1" i="0" u="none" strike="noStrike" cap="none" normalizeH="0" baseline="0" dirty="0" err="1">
                          <a:ln>
                            <a:noFill/>
                          </a:ln>
                          <a:solidFill>
                            <a:srgbClr val="990000"/>
                          </a:solidFill>
                          <a:effectLst/>
                          <a:latin typeface="Arial" panose="020B0604020202020204" pitchFamily="34" charset="0"/>
                        </a:rPr>
                        <a:t>inhala</a:t>
                      </a:r>
                      <a:r>
                        <a:rPr kumimoji="0" lang="pt-BR" altLang="es-MX" sz="2100" b="1" i="0" u="none" strike="noStrike" cap="none" normalizeH="0" baseline="0" dirty="0">
                          <a:ln>
                            <a:noFill/>
                          </a:ln>
                          <a:solidFill>
                            <a:srgbClr val="990000"/>
                          </a:solidFill>
                          <a:effectLst/>
                          <a:latin typeface="Arial" panose="020B0604020202020204" pitchFamily="34" charset="0"/>
                        </a:rPr>
                        <a:t>. </a:t>
                      </a:r>
                      <a:endParaRPr kumimoji="0" lang="pt-BR" altLang="es-MX" sz="2100" b="1" i="0" u="none" strike="noStrike" cap="none" normalizeH="0" baseline="0" noProof="1">
                        <a:ln>
                          <a:noFill/>
                        </a:ln>
                        <a:solidFill>
                          <a:srgbClr val="990000"/>
                        </a:solidFill>
                        <a:effectLst/>
                        <a:latin typeface="Arial" panose="020B0604020202020204" pitchFamily="34" charset="0"/>
                      </a:endParaRPr>
                    </a:p>
                  </a:txBody>
                  <a:tcPr marL="121920" marR="121920"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9524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t-BR" altLang="es-MX" sz="2100" b="1" i="0" u="none" strike="noStrike" cap="none" normalizeH="0" baseline="0">
                          <a:ln>
                            <a:noFill/>
                          </a:ln>
                          <a:solidFill>
                            <a:srgbClr val="990000"/>
                          </a:solidFill>
                          <a:effectLst/>
                          <a:latin typeface="Arial" panose="020B0604020202020204" pitchFamily="34" charset="0"/>
                        </a:rPr>
                        <a:t>Se</a:t>
                      </a:r>
                      <a:endParaRPr kumimoji="0" lang="pt-BR" altLang="es-MX" sz="2100" b="1" i="0" u="none" strike="noStrike" cap="none" normalizeH="0" baseline="0" noProof="1">
                        <a:ln>
                          <a:noFill/>
                        </a:ln>
                        <a:solidFill>
                          <a:srgbClr val="990000"/>
                        </a:solidFill>
                        <a:effectLst/>
                        <a:latin typeface="Arial" panose="020B0604020202020204" pitchFamily="34" charset="0"/>
                      </a:endParaRPr>
                    </a:p>
                  </a:txBody>
                  <a:tcPr marL="121920" marR="121920"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altLang="es-MX" sz="2100" b="1" i="0" u="none" strike="noStrike" cap="none" normalizeH="0" baseline="0" dirty="0" err="1">
                          <a:ln>
                            <a:noFill/>
                          </a:ln>
                          <a:solidFill>
                            <a:srgbClr val="990000"/>
                          </a:solidFill>
                          <a:effectLst/>
                          <a:latin typeface="Arial" panose="020B0604020202020204" pitchFamily="34" charset="0"/>
                        </a:rPr>
                        <a:t>Prevención</a:t>
                      </a:r>
                      <a:r>
                        <a:rPr kumimoji="0" lang="pt-BR" altLang="es-MX" sz="2100" b="1" i="0" u="none" strike="noStrike" cap="none" normalizeH="0" baseline="0" dirty="0">
                          <a:ln>
                            <a:noFill/>
                          </a:ln>
                          <a:solidFill>
                            <a:srgbClr val="990000"/>
                          </a:solidFill>
                          <a:effectLst/>
                          <a:latin typeface="Arial" panose="020B0604020202020204" pitchFamily="34" charset="0"/>
                        </a:rPr>
                        <a:t> de </a:t>
                      </a:r>
                      <a:r>
                        <a:rPr kumimoji="0" lang="pt-BR" altLang="es-MX" sz="2100" b="1" i="0" u="none" strike="noStrike" cap="none" normalizeH="0" baseline="0" dirty="0" err="1">
                          <a:ln>
                            <a:noFill/>
                          </a:ln>
                          <a:solidFill>
                            <a:srgbClr val="990000"/>
                          </a:solidFill>
                          <a:effectLst/>
                          <a:latin typeface="Arial" panose="020B0604020202020204" pitchFamily="34" charset="0"/>
                        </a:rPr>
                        <a:t>enfermedades</a:t>
                      </a:r>
                      <a:r>
                        <a:rPr kumimoji="0" lang="pt-BR" altLang="es-MX" sz="2100" b="1" i="0" u="none" strike="noStrike" cap="none" normalizeH="0" baseline="0" dirty="0">
                          <a:ln>
                            <a:noFill/>
                          </a:ln>
                          <a:solidFill>
                            <a:srgbClr val="990000"/>
                          </a:solidFill>
                          <a:effectLst/>
                          <a:latin typeface="Arial" panose="020B0604020202020204" pitchFamily="34" charset="0"/>
                        </a:rPr>
                        <a:t> vasculares. Neutraliza </a:t>
                      </a:r>
                      <a:r>
                        <a:rPr kumimoji="0" lang="pt-BR" altLang="es-MX" sz="2100" b="1" i="0" u="none" strike="noStrike" cap="none" normalizeH="0" baseline="0" dirty="0" err="1">
                          <a:ln>
                            <a:noFill/>
                          </a:ln>
                          <a:solidFill>
                            <a:srgbClr val="990000"/>
                          </a:solidFill>
                          <a:effectLst/>
                          <a:latin typeface="Arial" panose="020B0604020202020204" pitchFamily="34" charset="0"/>
                        </a:rPr>
                        <a:t>la</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oxidación</a:t>
                      </a:r>
                      <a:r>
                        <a:rPr kumimoji="0" lang="pt-BR" altLang="es-MX" sz="2100" b="1" i="0" u="none" strike="noStrike" cap="none" normalizeH="0" baseline="0" dirty="0">
                          <a:ln>
                            <a:noFill/>
                          </a:ln>
                          <a:solidFill>
                            <a:srgbClr val="990000"/>
                          </a:solidFill>
                          <a:effectLst/>
                          <a:latin typeface="Arial" panose="020B0604020202020204" pitchFamily="34" charset="0"/>
                        </a:rPr>
                        <a:t> de </a:t>
                      </a:r>
                      <a:r>
                        <a:rPr kumimoji="0" lang="pt-BR" altLang="es-MX" sz="2100" b="1" i="0" u="none" strike="noStrike" cap="none" normalizeH="0" baseline="0" dirty="0" err="1">
                          <a:ln>
                            <a:noFill/>
                          </a:ln>
                          <a:solidFill>
                            <a:srgbClr val="990000"/>
                          </a:solidFill>
                          <a:effectLst/>
                          <a:latin typeface="Arial" panose="020B0604020202020204" pitchFamily="34" charset="0"/>
                        </a:rPr>
                        <a:t>las</a:t>
                      </a:r>
                      <a:r>
                        <a:rPr kumimoji="0" lang="pt-BR" altLang="es-MX" sz="2100" b="1" i="0" u="none" strike="noStrike" cap="none" normalizeH="0" baseline="0" dirty="0">
                          <a:ln>
                            <a:noFill/>
                          </a:ln>
                          <a:solidFill>
                            <a:srgbClr val="990000"/>
                          </a:solidFill>
                          <a:effectLst/>
                          <a:latin typeface="Arial" panose="020B0604020202020204" pitchFamily="34" charset="0"/>
                        </a:rPr>
                        <a:t> células y </a:t>
                      </a:r>
                      <a:r>
                        <a:rPr kumimoji="0" lang="pt-BR" altLang="es-MX" sz="2100" b="1" i="0" u="none" strike="noStrike" cap="none" normalizeH="0" baseline="0" dirty="0" err="1">
                          <a:ln>
                            <a:noFill/>
                          </a:ln>
                          <a:solidFill>
                            <a:srgbClr val="990000"/>
                          </a:solidFill>
                          <a:effectLst/>
                          <a:latin typeface="Arial" panose="020B0604020202020204" pitchFamily="34" charset="0"/>
                        </a:rPr>
                        <a:t>acción</a:t>
                      </a:r>
                      <a:r>
                        <a:rPr kumimoji="0" lang="pt-BR" altLang="es-MX" sz="2100" b="1" i="0" u="none" strike="noStrike" cap="none" normalizeH="0" baseline="0" dirty="0">
                          <a:ln>
                            <a:noFill/>
                          </a:ln>
                          <a:solidFill>
                            <a:srgbClr val="990000"/>
                          </a:solidFill>
                          <a:effectLst/>
                          <a:latin typeface="Arial" panose="020B0604020202020204" pitchFamily="34" charset="0"/>
                        </a:rPr>
                        <a:t> de </a:t>
                      </a:r>
                      <a:r>
                        <a:rPr kumimoji="0" lang="pt-BR" altLang="es-MX" sz="2100" b="1" i="0" u="none" strike="noStrike" cap="none" normalizeH="0" baseline="0" dirty="0" err="1">
                          <a:ln>
                            <a:noFill/>
                          </a:ln>
                          <a:solidFill>
                            <a:srgbClr val="990000"/>
                          </a:solidFill>
                          <a:effectLst/>
                          <a:latin typeface="Arial" panose="020B0604020202020204" pitchFamily="34" charset="0"/>
                        </a:rPr>
                        <a:t>radicales</a:t>
                      </a:r>
                      <a:r>
                        <a:rPr kumimoji="0" lang="pt-BR" altLang="es-MX" sz="2100" b="1" i="0" u="none" strike="noStrike" cap="none" normalizeH="0" baseline="0" dirty="0">
                          <a:ln>
                            <a:noFill/>
                          </a:ln>
                          <a:solidFill>
                            <a:srgbClr val="990000"/>
                          </a:solidFill>
                          <a:effectLst/>
                          <a:latin typeface="Arial" panose="020B0604020202020204" pitchFamily="34" charset="0"/>
                        </a:rPr>
                        <a:t> libres. </a:t>
                      </a:r>
                      <a:r>
                        <a:rPr kumimoji="0" lang="pt-BR" altLang="es-MX" sz="2100" b="1" i="0" u="none" strike="noStrike" cap="none" normalizeH="0" baseline="0" dirty="0" err="1">
                          <a:ln>
                            <a:noFill/>
                          </a:ln>
                          <a:solidFill>
                            <a:srgbClr val="990000"/>
                          </a:solidFill>
                          <a:effectLst/>
                          <a:latin typeface="Arial" panose="020B0604020202020204" pitchFamily="34" charset="0"/>
                        </a:rPr>
                        <a:t>Excfeso</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hace</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quebradizas</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las</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uñas</a:t>
                      </a:r>
                      <a:r>
                        <a:rPr kumimoji="0" lang="pt-BR" altLang="es-MX" sz="2100" b="1" i="0" u="none" strike="noStrike" cap="none" normalizeH="0" baseline="0" dirty="0">
                          <a:ln>
                            <a:noFill/>
                          </a:ln>
                          <a:solidFill>
                            <a:srgbClr val="990000"/>
                          </a:solidFill>
                          <a:effectLst/>
                          <a:latin typeface="Arial" panose="020B0604020202020204" pitchFamily="34" charset="0"/>
                        </a:rPr>
                        <a:t> y pelo.</a:t>
                      </a:r>
                    </a:p>
                  </a:txBody>
                  <a:tcPr marL="121920" marR="121920"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396834">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t-BR" altLang="es-MX" sz="2100" b="1" i="0" u="none" strike="noStrike" cap="none" normalizeH="0" baseline="0">
                          <a:ln>
                            <a:noFill/>
                          </a:ln>
                          <a:solidFill>
                            <a:srgbClr val="990000"/>
                          </a:solidFill>
                          <a:effectLst/>
                          <a:latin typeface="Arial" panose="020B0604020202020204" pitchFamily="34" charset="0"/>
                        </a:rPr>
                        <a:t>Zn</a:t>
                      </a:r>
                      <a:endParaRPr kumimoji="0" lang="pt-BR" altLang="es-MX" sz="2100" b="1" i="0" u="none" strike="noStrike" cap="none" normalizeH="0" baseline="0" noProof="1">
                        <a:ln>
                          <a:noFill/>
                        </a:ln>
                        <a:solidFill>
                          <a:srgbClr val="990000"/>
                        </a:solidFill>
                        <a:effectLst/>
                        <a:latin typeface="Arial" panose="020B0604020202020204" pitchFamily="34" charset="0"/>
                      </a:endParaRPr>
                    </a:p>
                  </a:txBody>
                  <a:tcPr marL="121920" marR="121920"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altLang="es-MX" sz="2100" b="1" i="0" u="none" strike="noStrike" cap="none" normalizeH="0" baseline="0" dirty="0">
                          <a:ln>
                            <a:noFill/>
                          </a:ln>
                          <a:solidFill>
                            <a:srgbClr val="990000"/>
                          </a:solidFill>
                          <a:effectLst/>
                          <a:latin typeface="Arial" panose="020B0604020202020204" pitchFamily="34" charset="0"/>
                        </a:rPr>
                        <a:t>Presente em todos </a:t>
                      </a:r>
                      <a:r>
                        <a:rPr kumimoji="0" lang="pt-BR" altLang="es-MX" sz="2100" b="1" i="0" u="none" strike="noStrike" cap="none" normalizeH="0" baseline="0" dirty="0" err="1">
                          <a:ln>
                            <a:noFill/>
                          </a:ln>
                          <a:solidFill>
                            <a:srgbClr val="990000"/>
                          </a:solidFill>
                          <a:effectLst/>
                          <a:latin typeface="Arial" panose="020B0604020202020204" pitchFamily="34" charset="0"/>
                        </a:rPr>
                        <a:t>los</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tejidos</a:t>
                      </a:r>
                      <a:r>
                        <a:rPr kumimoji="0" lang="pt-BR" altLang="es-MX" sz="2100" b="1" i="0" u="none" strike="noStrike" cap="none" normalizeH="0" baseline="0" dirty="0">
                          <a:ln>
                            <a:noFill/>
                          </a:ln>
                          <a:solidFill>
                            <a:srgbClr val="990000"/>
                          </a:solidFill>
                          <a:effectLst/>
                          <a:latin typeface="Arial" panose="020B0604020202020204" pitchFamily="34" charset="0"/>
                        </a:rPr>
                        <a:t>, principalmente em </a:t>
                      </a:r>
                      <a:r>
                        <a:rPr kumimoji="0" lang="pt-BR" altLang="es-MX" sz="2100" b="1" i="0" u="none" strike="noStrike" cap="none" normalizeH="0" baseline="0" dirty="0" err="1">
                          <a:ln>
                            <a:noFill/>
                          </a:ln>
                          <a:solidFill>
                            <a:srgbClr val="990000"/>
                          </a:solidFill>
                          <a:effectLst/>
                          <a:latin typeface="Arial" panose="020B0604020202020204" pitchFamily="34" charset="0"/>
                        </a:rPr>
                        <a:t>huesos</a:t>
                      </a:r>
                      <a:r>
                        <a:rPr kumimoji="0" lang="pt-BR" altLang="es-MX" sz="2100" b="1" i="0" u="none" strike="noStrike" cap="none" normalizeH="0" baseline="0" dirty="0">
                          <a:ln>
                            <a:noFill/>
                          </a:ln>
                          <a:solidFill>
                            <a:srgbClr val="990000"/>
                          </a:solidFill>
                          <a:effectLst/>
                          <a:latin typeface="Arial" panose="020B0604020202020204" pitchFamily="34" charset="0"/>
                        </a:rPr>
                        <a:t>, músculos y </a:t>
                      </a:r>
                      <a:r>
                        <a:rPr kumimoji="0" lang="pt-BR" altLang="es-MX" sz="2100" b="1" i="0" u="none" strike="noStrike" cap="none" normalizeH="0" baseline="0" dirty="0" err="1">
                          <a:ln>
                            <a:noFill/>
                          </a:ln>
                          <a:solidFill>
                            <a:srgbClr val="990000"/>
                          </a:solidFill>
                          <a:effectLst/>
                          <a:latin typeface="Arial" panose="020B0604020202020204" pitchFamily="34" charset="0"/>
                        </a:rPr>
                        <a:t>piel</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Activo</a:t>
                      </a:r>
                      <a:r>
                        <a:rPr kumimoji="0" lang="pt-BR" altLang="es-MX" sz="2100" b="1" i="0" u="none" strike="noStrike" cap="none" normalizeH="0" baseline="0" dirty="0">
                          <a:ln>
                            <a:noFill/>
                          </a:ln>
                          <a:solidFill>
                            <a:srgbClr val="990000"/>
                          </a:solidFill>
                          <a:effectLst/>
                          <a:latin typeface="Arial" panose="020B0604020202020204" pitchFamily="34" charset="0"/>
                        </a:rPr>
                        <a:t> em </a:t>
                      </a:r>
                      <a:r>
                        <a:rPr kumimoji="0" lang="pt-BR" altLang="es-MX" sz="2100" b="1" i="0" u="none" strike="noStrike" cap="none" normalizeH="0" baseline="0" dirty="0" err="1">
                          <a:ln>
                            <a:noFill/>
                          </a:ln>
                          <a:solidFill>
                            <a:srgbClr val="990000"/>
                          </a:solidFill>
                          <a:effectLst/>
                          <a:latin typeface="Arial" panose="020B0604020202020204" pitchFamily="34" charset="0"/>
                        </a:rPr>
                        <a:t>el</a:t>
                      </a:r>
                      <a:r>
                        <a:rPr kumimoji="0" lang="pt-BR" altLang="es-MX" sz="2100" b="1" i="0" u="none" strike="noStrike" cap="none" normalizeH="0" baseline="0" dirty="0">
                          <a:ln>
                            <a:noFill/>
                          </a:ln>
                          <a:solidFill>
                            <a:srgbClr val="990000"/>
                          </a:solidFill>
                          <a:effectLst/>
                          <a:latin typeface="Arial" panose="020B0604020202020204" pitchFamily="34" charset="0"/>
                        </a:rPr>
                        <a:t> sistema </a:t>
                      </a:r>
                      <a:r>
                        <a:rPr kumimoji="0" lang="pt-BR" altLang="es-MX" sz="2100" b="1" i="0" u="none" strike="noStrike" cap="none" normalizeH="0" baseline="0" dirty="0" err="1">
                          <a:ln>
                            <a:noFill/>
                          </a:ln>
                          <a:solidFill>
                            <a:srgbClr val="990000"/>
                          </a:solidFill>
                          <a:effectLst/>
                          <a:latin typeface="Arial" panose="020B0604020202020204" pitchFamily="34" charset="0"/>
                        </a:rPr>
                        <a:t>inmunológico</a:t>
                      </a:r>
                      <a:r>
                        <a:rPr kumimoji="0" lang="pt-BR" altLang="es-MX" sz="2100" b="1" i="0" u="none" strike="noStrike" cap="none" normalizeH="0" baseline="0" dirty="0">
                          <a:ln>
                            <a:noFill/>
                          </a:ln>
                          <a:solidFill>
                            <a:srgbClr val="990000"/>
                          </a:solidFill>
                          <a:effectLst/>
                          <a:latin typeface="Arial" panose="020B0604020202020204" pitchFamily="34" charset="0"/>
                        </a:rPr>
                        <a:t>. Regula </a:t>
                      </a:r>
                      <a:r>
                        <a:rPr kumimoji="0" lang="pt-BR" altLang="es-MX" sz="2100" b="1" i="0" u="none" strike="noStrike" cap="none" normalizeH="0" baseline="0" dirty="0" err="1">
                          <a:ln>
                            <a:noFill/>
                          </a:ln>
                          <a:solidFill>
                            <a:srgbClr val="990000"/>
                          </a:solidFill>
                          <a:effectLst/>
                          <a:latin typeface="Arial" panose="020B0604020202020204" pitchFamily="34" charset="0"/>
                        </a:rPr>
                        <a:t>el</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crecimiento</a:t>
                      </a:r>
                      <a:r>
                        <a:rPr kumimoji="0" lang="pt-BR" altLang="es-MX" sz="2100" b="1" i="0" u="none" strike="noStrike" cap="none" normalizeH="0" baseline="0" dirty="0">
                          <a:ln>
                            <a:noFill/>
                          </a:ln>
                          <a:solidFill>
                            <a:srgbClr val="990000"/>
                          </a:solidFill>
                          <a:effectLst/>
                          <a:latin typeface="Arial" panose="020B0604020202020204" pitchFamily="34" charset="0"/>
                        </a:rPr>
                        <a:t>. Protege </a:t>
                      </a:r>
                      <a:r>
                        <a:rPr kumimoji="0" lang="pt-BR" altLang="es-MX" sz="2100" b="1" i="0" u="none" strike="noStrike" cap="none" normalizeH="0" baseline="0" dirty="0" err="1">
                          <a:ln>
                            <a:noFill/>
                          </a:ln>
                          <a:solidFill>
                            <a:srgbClr val="990000"/>
                          </a:solidFill>
                          <a:effectLst/>
                          <a:latin typeface="Arial" panose="020B0604020202020204" pitchFamily="34" charset="0"/>
                        </a:rPr>
                        <a:t>el</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hígado</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Deficiencia</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reduce</a:t>
                      </a:r>
                      <a:r>
                        <a:rPr kumimoji="0" lang="pt-BR" altLang="es-MX" sz="2100" b="1" i="0" u="none" strike="noStrike" cap="none" normalizeH="0" baseline="0" dirty="0">
                          <a:ln>
                            <a:noFill/>
                          </a:ln>
                          <a:solidFill>
                            <a:srgbClr val="990000"/>
                          </a:solidFill>
                          <a:effectLst/>
                          <a:latin typeface="Arial" panose="020B0604020202020204" pitchFamily="34" charset="0"/>
                        </a:rPr>
                        <a:t> </a:t>
                      </a:r>
                      <a:r>
                        <a:rPr kumimoji="0" lang="pt-BR" altLang="es-MX" sz="2100" b="1" i="0" u="none" strike="noStrike" cap="none" normalizeH="0" baseline="0" dirty="0" err="1">
                          <a:ln>
                            <a:noFill/>
                          </a:ln>
                          <a:solidFill>
                            <a:srgbClr val="990000"/>
                          </a:solidFill>
                          <a:effectLst/>
                          <a:latin typeface="Arial" panose="020B0604020202020204" pitchFamily="34" charset="0"/>
                        </a:rPr>
                        <a:t>crecimiento</a:t>
                      </a:r>
                      <a:r>
                        <a:rPr kumimoji="0" lang="pt-BR" altLang="es-MX" sz="2100" b="1" i="0" u="none" strike="noStrike" cap="none" normalizeH="0" baseline="0" dirty="0">
                          <a:ln>
                            <a:noFill/>
                          </a:ln>
                          <a:solidFill>
                            <a:srgbClr val="990000"/>
                          </a:solidFill>
                          <a:effectLst/>
                          <a:latin typeface="Arial" panose="020B0604020202020204" pitchFamily="34" charset="0"/>
                        </a:rPr>
                        <a:t>. </a:t>
                      </a:r>
                      <a:endParaRPr kumimoji="0" lang="pt-BR" altLang="es-MX" sz="2100" b="1" i="0" u="none" strike="noStrike" cap="none" normalizeH="0" baseline="0" noProof="1">
                        <a:ln>
                          <a:noFill/>
                        </a:ln>
                        <a:solidFill>
                          <a:srgbClr val="990000"/>
                        </a:solidFill>
                        <a:effectLst/>
                        <a:latin typeface="Arial" panose="020B0604020202020204" pitchFamily="34" charset="0"/>
                      </a:endParaRPr>
                    </a:p>
                  </a:txBody>
                  <a:tcPr marL="121920" marR="121920"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44053" name="Text Box 21"/>
          <p:cNvSpPr txBox="1">
            <a:spLocks noChangeArrowheads="1"/>
          </p:cNvSpPr>
          <p:nvPr/>
        </p:nvSpPr>
        <p:spPr bwMode="auto">
          <a:xfrm>
            <a:off x="287867" y="260350"/>
            <a:ext cx="12192000" cy="519113"/>
          </a:xfrm>
          <a:prstGeom prst="rect">
            <a:avLst/>
          </a:prstGeom>
          <a:noFill/>
          <a:ln>
            <a:noFill/>
          </a:ln>
          <a:effectLst/>
        </p:spPr>
        <p:txBody>
          <a:bodyPr>
            <a:spAutoFit/>
          </a:bodyPr>
          <a:lstStyle/>
          <a:p>
            <a:pPr algn="ctr" eaLnBrk="1" hangingPunct="1">
              <a:spcBef>
                <a:spcPct val="50000"/>
              </a:spcBef>
              <a:defRPr/>
            </a:pPr>
            <a:r>
              <a:rPr lang="pt-BR" altLang="es-MX" sz="2800" b="1" dirty="0">
                <a:solidFill>
                  <a:srgbClr val="990000"/>
                </a:solidFill>
                <a:effectLst>
                  <a:outerShdw blurRad="38100" dist="38100" dir="2700000" algn="tl">
                    <a:srgbClr val="C0C0C0"/>
                  </a:outerShdw>
                </a:effectLst>
                <a:latin typeface="Arial" panose="020B0604020202020204" pitchFamily="34" charset="0"/>
              </a:rPr>
              <a:t>FUNCION DE MICRONUTRIENTES</a:t>
            </a:r>
            <a:endParaRPr lang="pt-BR" altLang="es-MX" sz="2800" b="1" noProof="1">
              <a:solidFill>
                <a:srgbClr val="990000"/>
              </a:solidFill>
              <a:effectLst>
                <a:outerShdw blurRad="38100" dist="38100" dir="2700000" algn="tl">
                  <a:srgbClr val="C0C0C0"/>
                </a:outerShdw>
              </a:effectLst>
              <a:latin typeface="Arial" panose="020B0604020202020204" pitchFamily="34" charset="0"/>
            </a:endParaRPr>
          </a:p>
        </p:txBody>
      </p:sp>
      <p:sp>
        <p:nvSpPr>
          <p:cNvPr id="44054" name="Text Box 22"/>
          <p:cNvSpPr txBox="1">
            <a:spLocks noChangeArrowheads="1"/>
          </p:cNvSpPr>
          <p:nvPr/>
        </p:nvSpPr>
        <p:spPr bwMode="auto">
          <a:xfrm>
            <a:off x="6381751" y="6245226"/>
            <a:ext cx="5666316" cy="646331"/>
          </a:xfrm>
          <a:prstGeom prst="rect">
            <a:avLst/>
          </a:prstGeom>
          <a:noFill/>
          <a:ln>
            <a:noFill/>
          </a:ln>
          <a:effectLst/>
        </p:spPr>
        <p:txBody>
          <a:bodyPr>
            <a:spAutoFit/>
          </a:bodyPr>
          <a:lstStyle/>
          <a:p>
            <a:pPr algn="r" eaLnBrk="1" hangingPunct="1">
              <a:lnSpc>
                <a:spcPct val="80000"/>
              </a:lnSpc>
              <a:defRPr/>
            </a:pPr>
            <a:r>
              <a:rPr lang="pt-BR" altLang="es-MX" sz="1500" b="1">
                <a:effectLst>
                  <a:outerShdw blurRad="38100" dist="38100" dir="2700000" algn="tl">
                    <a:srgbClr val="C0C0C0"/>
                  </a:outerShdw>
                </a:effectLst>
                <a:latin typeface="Arial" panose="020B0604020202020204" pitchFamily="34" charset="0"/>
              </a:rPr>
              <a:t>G.Cortecci – “Geologia e Salute” and others</a:t>
            </a:r>
          </a:p>
          <a:p>
            <a:pPr algn="r" eaLnBrk="1" hangingPunct="1">
              <a:lnSpc>
                <a:spcPct val="80000"/>
              </a:lnSpc>
              <a:defRPr/>
            </a:pPr>
            <a:r>
              <a:rPr lang="pt-BR" altLang="es-MX" sz="1500" b="1">
                <a:effectLst>
                  <a:outerShdw blurRad="38100" dist="38100" dir="2700000" algn="tl">
                    <a:srgbClr val="C0C0C0"/>
                  </a:outerShdw>
                </a:effectLst>
                <a:latin typeface="Arial" panose="020B0604020202020204" pitchFamily="34" charset="0"/>
              </a:rPr>
              <a:t>F.R. Siegel – “Environmental Geochemistry”</a:t>
            </a:r>
          </a:p>
          <a:p>
            <a:pPr algn="r" eaLnBrk="1" hangingPunct="1">
              <a:lnSpc>
                <a:spcPct val="80000"/>
              </a:lnSpc>
              <a:defRPr/>
            </a:pPr>
            <a:r>
              <a:rPr lang="pt-BR" altLang="es-MX" sz="1500" b="1">
                <a:effectLst>
                  <a:outerShdw blurRad="38100" dist="38100" dir="2700000" algn="tl">
                    <a:srgbClr val="C0C0C0"/>
                  </a:outerShdw>
                </a:effectLst>
                <a:latin typeface="Arial" panose="020B0604020202020204" pitchFamily="34" charset="0"/>
              </a:rPr>
              <a:t>O.Selinus e A.Frank – “Medical Geology”</a:t>
            </a:r>
            <a:endParaRPr lang="pt-BR" altLang="es-MX" sz="1500" b="1" noProof="1">
              <a:effectLst>
                <a:outerShdw blurRad="38100" dist="38100" dir="2700000" algn="tl">
                  <a:srgbClr val="C0C0C0"/>
                </a:outerShdw>
              </a:effectLst>
              <a:latin typeface="Arial" panose="020B0604020202020204" pitchFamily="34" charset="0"/>
            </a:endParaRPr>
          </a:p>
        </p:txBody>
      </p:sp>
    </p:spTree>
    <p:extLst>
      <p:ext uri="{BB962C8B-B14F-4D97-AF65-F5344CB8AC3E}">
        <p14:creationId xmlns:p14="http://schemas.microsoft.com/office/powerpoint/2010/main" val="1614928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48683" y="6597650"/>
            <a:ext cx="1295401"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altLang="es-MX" sz="1600">
              <a:solidFill>
                <a:srgbClr val="FFFF00"/>
              </a:solidFill>
            </a:endParaRPr>
          </a:p>
        </p:txBody>
      </p:sp>
      <p:sp>
        <p:nvSpPr>
          <p:cNvPr id="10243" name="Rectangle 3"/>
          <p:cNvSpPr>
            <a:spLocks noChangeArrowheads="1"/>
          </p:cNvSpPr>
          <p:nvPr/>
        </p:nvSpPr>
        <p:spPr bwMode="auto">
          <a:xfrm>
            <a:off x="334434" y="620713"/>
            <a:ext cx="11523133" cy="5903912"/>
          </a:xfrm>
          <a:prstGeom prst="rect">
            <a:avLst/>
          </a:prstGeom>
          <a:solidFill>
            <a:schemeClr val="accent1"/>
          </a:solidFill>
          <a:ln w="38100">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s-MX" altLang="es-MX"/>
          </a:p>
        </p:txBody>
      </p:sp>
      <p:sp>
        <p:nvSpPr>
          <p:cNvPr id="45060" name="Text Box 4"/>
          <p:cNvSpPr txBox="1">
            <a:spLocks noChangeArrowheads="1"/>
          </p:cNvSpPr>
          <p:nvPr/>
        </p:nvSpPr>
        <p:spPr bwMode="auto">
          <a:xfrm>
            <a:off x="46567" y="44451"/>
            <a:ext cx="12192000" cy="519113"/>
          </a:xfrm>
          <a:prstGeom prst="rect">
            <a:avLst/>
          </a:prstGeom>
          <a:noFill/>
          <a:ln>
            <a:noFill/>
          </a:ln>
          <a:effectLst/>
        </p:spPr>
        <p:txBody>
          <a:bodyPr>
            <a:spAutoFit/>
          </a:bodyPr>
          <a:lstStyle/>
          <a:p>
            <a:pPr algn="ctr" eaLnBrk="1" hangingPunct="1">
              <a:spcBef>
                <a:spcPct val="50000"/>
              </a:spcBef>
              <a:defRPr/>
            </a:pPr>
            <a:r>
              <a:rPr lang="pt-BR" altLang="es-MX" sz="2800" b="1" dirty="0">
                <a:solidFill>
                  <a:srgbClr val="990000"/>
                </a:solidFill>
                <a:effectLst>
                  <a:outerShdw blurRad="38100" dist="38100" dir="2700000" algn="tl">
                    <a:srgbClr val="C0C0C0"/>
                  </a:outerShdw>
                </a:effectLst>
                <a:latin typeface="Arial" panose="020B0604020202020204" pitchFamily="34" charset="0"/>
              </a:rPr>
              <a:t>OTROS ELEMENTOS</a:t>
            </a:r>
            <a:endParaRPr lang="pt-BR" altLang="es-MX" sz="2800" b="1" noProof="1">
              <a:solidFill>
                <a:srgbClr val="990000"/>
              </a:solidFill>
              <a:effectLst>
                <a:outerShdw blurRad="38100" dist="38100" dir="2700000" algn="tl">
                  <a:srgbClr val="C0C0C0"/>
                </a:outerShdw>
              </a:effectLst>
              <a:latin typeface="Arial" panose="020B0604020202020204" pitchFamily="34" charset="0"/>
            </a:endParaRPr>
          </a:p>
        </p:txBody>
      </p:sp>
      <p:sp>
        <p:nvSpPr>
          <p:cNvPr id="45061" name="Text Box 5"/>
          <p:cNvSpPr txBox="1">
            <a:spLocks noChangeArrowheads="1"/>
          </p:cNvSpPr>
          <p:nvPr/>
        </p:nvSpPr>
        <p:spPr bwMode="auto">
          <a:xfrm>
            <a:off x="6191251" y="6524626"/>
            <a:ext cx="5666316" cy="320675"/>
          </a:xfrm>
          <a:prstGeom prst="rect">
            <a:avLst/>
          </a:prstGeom>
          <a:noFill/>
          <a:ln>
            <a:noFill/>
          </a:ln>
          <a:effectLst/>
        </p:spPr>
        <p:txBody>
          <a:bodyPr>
            <a:spAutoFit/>
          </a:bodyPr>
          <a:lstStyle/>
          <a:p>
            <a:pPr algn="r" eaLnBrk="1" hangingPunct="1">
              <a:spcBef>
                <a:spcPct val="50000"/>
              </a:spcBef>
              <a:defRPr/>
            </a:pPr>
            <a:r>
              <a:rPr lang="pt-BR" altLang="es-MX" sz="1500" b="1">
                <a:effectLst>
                  <a:outerShdw blurRad="38100" dist="38100" dir="2700000" algn="tl">
                    <a:srgbClr val="C0C0C0"/>
                  </a:outerShdw>
                </a:effectLst>
                <a:latin typeface="Arial" panose="020B0604020202020204" pitchFamily="34" charset="0"/>
              </a:rPr>
              <a:t>F.R.Siegel – “Environmental Geochemistry”</a:t>
            </a:r>
            <a:endParaRPr lang="pt-BR" altLang="es-MX" sz="1500" b="1" noProof="1">
              <a:effectLst>
                <a:outerShdw blurRad="38100" dist="38100" dir="2700000" algn="tl">
                  <a:srgbClr val="C0C0C0"/>
                </a:outerShdw>
              </a:effectLst>
              <a:latin typeface="Arial" panose="020B0604020202020204" pitchFamily="34" charset="0"/>
            </a:endParaRPr>
          </a:p>
        </p:txBody>
      </p:sp>
      <p:graphicFrame>
        <p:nvGraphicFramePr>
          <p:cNvPr id="45062" name="Group 6"/>
          <p:cNvGraphicFramePr>
            <a:graphicFrameLocks noGrp="1"/>
          </p:cNvGraphicFramePr>
          <p:nvPr>
            <p:extLst>
              <p:ext uri="{D42A27DB-BD31-4B8C-83A1-F6EECF244321}">
                <p14:modId xmlns:p14="http://schemas.microsoft.com/office/powerpoint/2010/main" val="869473156"/>
              </p:ext>
            </p:extLst>
          </p:nvPr>
        </p:nvGraphicFramePr>
        <p:xfrm>
          <a:off x="334434" y="620713"/>
          <a:ext cx="11523133" cy="5608309"/>
        </p:xfrm>
        <a:graphic>
          <a:graphicData uri="http://schemas.openxmlformats.org/drawingml/2006/table">
            <a:tbl>
              <a:tblPr/>
              <a:tblGrid>
                <a:gridCol w="880533">
                  <a:extLst>
                    <a:ext uri="{9D8B030D-6E8A-4147-A177-3AD203B41FA5}">
                      <a16:colId xmlns:a16="http://schemas.microsoft.com/office/drawing/2014/main" val="20000"/>
                    </a:ext>
                  </a:extLst>
                </a:gridCol>
                <a:gridCol w="10642600">
                  <a:extLst>
                    <a:ext uri="{9D8B030D-6E8A-4147-A177-3AD203B41FA5}">
                      <a16:colId xmlns:a16="http://schemas.microsoft.com/office/drawing/2014/main" val="20001"/>
                    </a:ext>
                  </a:extLst>
                </a:gridCol>
              </a:tblGrid>
              <a:tr h="710782">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dirty="0">
                          <a:ln>
                            <a:noFill/>
                          </a:ln>
                          <a:solidFill>
                            <a:srgbClr val="990000"/>
                          </a:solidFill>
                          <a:effectLst/>
                          <a:latin typeface="Arial" panose="020B0604020202020204" pitchFamily="34" charset="0"/>
                        </a:rPr>
                        <a:t>Al</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dirty="0">
                          <a:ln>
                            <a:noFill/>
                          </a:ln>
                          <a:solidFill>
                            <a:srgbClr val="990000"/>
                          </a:solidFill>
                          <a:effectLst/>
                          <a:latin typeface="Arial" panose="020B0604020202020204" pitchFamily="34" charset="0"/>
                        </a:rPr>
                        <a:t>No </a:t>
                      </a:r>
                      <a:r>
                        <a:rPr kumimoji="0" lang="pt-BR" altLang="es-MX" sz="2000" b="1" i="0" u="none" strike="noStrike" cap="none" normalizeH="0" baseline="0" dirty="0" err="1">
                          <a:ln>
                            <a:noFill/>
                          </a:ln>
                          <a:solidFill>
                            <a:srgbClr val="990000"/>
                          </a:solidFill>
                          <a:effectLst/>
                          <a:latin typeface="Arial" panose="020B0604020202020204" pitchFamily="34" charset="0"/>
                        </a:rPr>
                        <a:t>esencial</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Interfiere</a:t>
                      </a:r>
                      <a:r>
                        <a:rPr kumimoji="0" lang="pt-BR" altLang="es-MX" sz="2000" b="1" i="0" u="none" strike="noStrike" cap="none" normalizeH="0" baseline="0" dirty="0">
                          <a:ln>
                            <a:noFill/>
                          </a:ln>
                          <a:solidFill>
                            <a:srgbClr val="990000"/>
                          </a:solidFill>
                          <a:effectLst/>
                          <a:latin typeface="Arial" panose="020B0604020202020204" pitchFamily="34" charset="0"/>
                        </a:rPr>
                        <a:t> y </a:t>
                      </a:r>
                      <a:r>
                        <a:rPr kumimoji="0" lang="pt-BR" altLang="es-MX" sz="2000" b="1" i="0" u="none" strike="noStrike" cap="none" normalizeH="0" baseline="0" dirty="0" err="1">
                          <a:ln>
                            <a:noFill/>
                          </a:ln>
                          <a:solidFill>
                            <a:srgbClr val="990000"/>
                          </a:solidFill>
                          <a:effectLst/>
                          <a:latin typeface="Arial" panose="020B0604020202020204" pitchFamily="34" charset="0"/>
                        </a:rPr>
                        <a:t>reduce</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la</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asimilación</a:t>
                      </a:r>
                      <a:r>
                        <a:rPr kumimoji="0" lang="pt-BR" altLang="es-MX" sz="2000" b="1" i="0" u="none" strike="noStrike" cap="none" normalizeH="0" baseline="0" dirty="0">
                          <a:ln>
                            <a:noFill/>
                          </a:ln>
                          <a:solidFill>
                            <a:srgbClr val="990000"/>
                          </a:solidFill>
                          <a:effectLst/>
                          <a:latin typeface="Arial" panose="020B0604020202020204" pitchFamily="34" charset="0"/>
                        </a:rPr>
                        <a:t> de fósforo y flúor, causando </a:t>
                      </a:r>
                      <a:r>
                        <a:rPr kumimoji="0" lang="pt-BR" altLang="es-MX" sz="2000" b="1" i="0" u="none" strike="noStrike" cap="none" normalizeH="0" baseline="0" dirty="0" err="1">
                          <a:ln>
                            <a:noFill/>
                          </a:ln>
                          <a:solidFill>
                            <a:srgbClr val="990000"/>
                          </a:solidFill>
                          <a:effectLst/>
                          <a:latin typeface="Arial" panose="020B0604020202020204" pitchFamily="34" charset="0"/>
                        </a:rPr>
                        <a:t>desmineralización</a:t>
                      </a:r>
                      <a:r>
                        <a:rPr kumimoji="0" lang="pt-BR" altLang="es-MX" sz="2000" b="1" i="0" u="none" strike="noStrike" cap="none" normalizeH="0" baseline="0" dirty="0">
                          <a:ln>
                            <a:noFill/>
                          </a:ln>
                          <a:solidFill>
                            <a:srgbClr val="990000"/>
                          </a:solidFill>
                          <a:effectLst/>
                          <a:latin typeface="Arial" panose="020B0604020202020204" pitchFamily="34" charset="0"/>
                        </a:rPr>
                        <a:t> de </a:t>
                      </a:r>
                      <a:r>
                        <a:rPr kumimoji="0" lang="pt-BR" altLang="es-MX" sz="2000" b="1" i="0" u="none" strike="noStrike" cap="none" normalizeH="0" baseline="0" dirty="0" err="1">
                          <a:ln>
                            <a:noFill/>
                          </a:ln>
                          <a:solidFill>
                            <a:srgbClr val="990000"/>
                          </a:solidFill>
                          <a:effectLst/>
                          <a:latin typeface="Arial" panose="020B0604020202020204" pitchFamily="34" charset="0"/>
                        </a:rPr>
                        <a:t>los</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huesos</a:t>
                      </a:r>
                      <a:r>
                        <a:rPr kumimoji="0" lang="pt-BR" altLang="es-MX" sz="2000" b="1" i="0" u="none" strike="noStrike" cap="none" normalizeH="0" baseline="0" dirty="0">
                          <a:ln>
                            <a:noFill/>
                          </a:ln>
                          <a:solidFill>
                            <a:srgbClr val="990000"/>
                          </a:solidFill>
                          <a:effectLst/>
                          <a:latin typeface="Arial" panose="020B0604020202020204" pitchFamily="34" charset="0"/>
                        </a:rPr>
                        <a:t>. Se </a:t>
                      </a:r>
                      <a:r>
                        <a:rPr kumimoji="0" lang="pt-BR" altLang="es-MX" sz="2000" b="1" i="0" u="none" strike="noStrike" cap="none" normalizeH="0" baseline="0" dirty="0" err="1">
                          <a:ln>
                            <a:noFill/>
                          </a:ln>
                          <a:solidFill>
                            <a:srgbClr val="990000"/>
                          </a:solidFill>
                          <a:effectLst/>
                          <a:latin typeface="Arial" panose="020B0604020202020204" pitchFamily="34" charset="0"/>
                        </a:rPr>
                        <a:t>sospecha</a:t>
                      </a:r>
                      <a:r>
                        <a:rPr kumimoji="0" lang="pt-BR" altLang="es-MX" sz="2000" b="1" i="0" u="none" strike="noStrike" cap="none" normalizeH="0" baseline="0" dirty="0">
                          <a:ln>
                            <a:noFill/>
                          </a:ln>
                          <a:solidFill>
                            <a:srgbClr val="990000"/>
                          </a:solidFill>
                          <a:effectLst/>
                          <a:latin typeface="Arial" panose="020B0604020202020204" pitchFamily="34" charset="0"/>
                        </a:rPr>
                        <a:t> causante de </a:t>
                      </a:r>
                      <a:r>
                        <a:rPr kumimoji="0" lang="pt-BR" altLang="es-MX" sz="2000" b="1" i="0" u="none" strike="noStrike" cap="none" normalizeH="0" baseline="0" dirty="0" err="1">
                          <a:ln>
                            <a:noFill/>
                          </a:ln>
                          <a:solidFill>
                            <a:srgbClr val="990000"/>
                          </a:solidFill>
                          <a:effectLst/>
                          <a:latin typeface="Arial" panose="020B0604020202020204" pitchFamily="34" charset="0"/>
                        </a:rPr>
                        <a:t>alzheimer</a:t>
                      </a:r>
                      <a:r>
                        <a:rPr kumimoji="0" lang="pt-BR" altLang="es-MX" sz="2000" b="1" i="0" u="none" strike="noStrike" cap="none" normalizeH="0" baseline="0" dirty="0">
                          <a:ln>
                            <a:noFill/>
                          </a:ln>
                          <a:solidFill>
                            <a:srgbClr val="990000"/>
                          </a:solidFill>
                          <a:effectLst/>
                          <a:latin typeface="Arial" panose="020B0604020202020204" pitchFamily="34" charset="0"/>
                        </a:rPr>
                        <a:t>. </a:t>
                      </a:r>
                    </a:p>
                  </a:txBody>
                  <a:tcPr marL="121920" marR="121920"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0479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a:ln>
                            <a:noFill/>
                          </a:ln>
                          <a:solidFill>
                            <a:srgbClr val="990000"/>
                          </a:solidFill>
                          <a:effectLst/>
                          <a:latin typeface="Arial" panose="020B0604020202020204" pitchFamily="34" charset="0"/>
                        </a:rPr>
                        <a:t>As</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dirty="0" err="1">
                          <a:ln>
                            <a:noFill/>
                          </a:ln>
                          <a:solidFill>
                            <a:srgbClr val="990000"/>
                          </a:solidFill>
                          <a:effectLst/>
                          <a:latin typeface="Arial" panose="020B0604020202020204" pitchFamily="34" charset="0"/>
                        </a:rPr>
                        <a:t>Esencial</a:t>
                      </a:r>
                      <a:r>
                        <a:rPr kumimoji="0" lang="pt-BR" altLang="es-MX" sz="2000" b="1" i="0" u="none" strike="noStrike" cap="none" normalizeH="0" baseline="0" dirty="0">
                          <a:ln>
                            <a:noFill/>
                          </a:ln>
                          <a:solidFill>
                            <a:srgbClr val="990000"/>
                          </a:solidFill>
                          <a:effectLst/>
                          <a:latin typeface="Arial" panose="020B0604020202020204" pitchFamily="34" charset="0"/>
                        </a:rPr>
                        <a:t> (?). </a:t>
                      </a:r>
                      <a:r>
                        <a:rPr kumimoji="0" lang="pt-BR" altLang="es-MX" sz="2000" b="1" i="0" u="none" strike="noStrike" cap="none" normalizeH="0" baseline="0" dirty="0" err="1">
                          <a:ln>
                            <a:noFill/>
                          </a:ln>
                          <a:solidFill>
                            <a:srgbClr val="990000"/>
                          </a:solidFill>
                          <a:effectLst/>
                          <a:latin typeface="Arial" panose="020B0604020202020204" pitchFamily="34" charset="0"/>
                        </a:rPr>
                        <a:t>Exceso</a:t>
                      </a:r>
                      <a:r>
                        <a:rPr kumimoji="0" lang="pt-BR" altLang="es-MX" sz="2000" b="1" i="0" u="none" strike="noStrike" cap="none" normalizeH="0" baseline="0" dirty="0">
                          <a:ln>
                            <a:noFill/>
                          </a:ln>
                          <a:solidFill>
                            <a:srgbClr val="990000"/>
                          </a:solidFill>
                          <a:effectLst/>
                          <a:latin typeface="Arial" panose="020B0604020202020204" pitchFamily="34" charset="0"/>
                        </a:rPr>
                        <a:t> es </a:t>
                      </a:r>
                      <a:r>
                        <a:rPr kumimoji="0" lang="pt-BR" altLang="es-MX" sz="2000" b="1" i="0" u="none" strike="noStrike" cap="none" normalizeH="0" baseline="0" dirty="0" err="1">
                          <a:ln>
                            <a:noFill/>
                          </a:ln>
                          <a:solidFill>
                            <a:srgbClr val="990000"/>
                          </a:solidFill>
                          <a:effectLst/>
                          <a:latin typeface="Arial" panose="020B0604020202020204" pitchFamily="34" charset="0"/>
                        </a:rPr>
                        <a:t>carcinogenico</a:t>
                      </a:r>
                      <a:r>
                        <a:rPr kumimoji="0" lang="pt-BR" altLang="es-MX" sz="2000" b="1" i="0" u="none" strike="noStrike" cap="none" normalizeH="0" baseline="0" dirty="0">
                          <a:ln>
                            <a:noFill/>
                          </a:ln>
                          <a:solidFill>
                            <a:srgbClr val="990000"/>
                          </a:solidFill>
                          <a:effectLst/>
                          <a:latin typeface="Arial" panose="020B0604020202020204" pitchFamily="34" charset="0"/>
                        </a:rPr>
                        <a:t>.</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003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a:ln>
                            <a:noFill/>
                          </a:ln>
                          <a:solidFill>
                            <a:srgbClr val="990000"/>
                          </a:solidFill>
                          <a:effectLst/>
                          <a:latin typeface="Arial" panose="020B0604020202020204" pitchFamily="34" charset="0"/>
                        </a:rPr>
                        <a:t>Be</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dirty="0">
                          <a:ln>
                            <a:noFill/>
                          </a:ln>
                          <a:solidFill>
                            <a:srgbClr val="990000"/>
                          </a:solidFill>
                          <a:effectLst/>
                          <a:latin typeface="Arial" panose="020B0604020202020204" pitchFamily="34" charset="0"/>
                        </a:rPr>
                        <a:t>No </a:t>
                      </a:r>
                      <a:r>
                        <a:rPr kumimoji="0" lang="pt-BR" altLang="es-MX" sz="2000" b="1" i="0" u="none" strike="noStrike" cap="none" normalizeH="0" baseline="0" dirty="0" err="1">
                          <a:ln>
                            <a:noFill/>
                          </a:ln>
                          <a:solidFill>
                            <a:srgbClr val="990000"/>
                          </a:solidFill>
                          <a:effectLst/>
                          <a:latin typeface="Arial" panose="020B0604020202020204" pitchFamily="34" charset="0"/>
                        </a:rPr>
                        <a:t>esencial</a:t>
                      </a:r>
                      <a:r>
                        <a:rPr kumimoji="0" lang="pt-BR" altLang="es-MX" sz="2000" b="1" i="0" u="none" strike="noStrike" cap="none" normalizeH="0" baseline="0" dirty="0">
                          <a:ln>
                            <a:noFill/>
                          </a:ln>
                          <a:solidFill>
                            <a:srgbClr val="990000"/>
                          </a:solidFill>
                          <a:effectLst/>
                          <a:latin typeface="Arial" panose="020B0604020202020204" pitchFamily="34" charset="0"/>
                        </a:rPr>
                        <a:t>, tóxico </a:t>
                      </a:r>
                      <a:r>
                        <a:rPr kumimoji="0" lang="pt-BR" altLang="es-MX" sz="2000" b="1" i="0" u="none" strike="noStrike" cap="none" normalizeH="0" baseline="0" dirty="0" err="1">
                          <a:ln>
                            <a:noFill/>
                          </a:ln>
                          <a:solidFill>
                            <a:srgbClr val="990000"/>
                          </a:solidFill>
                          <a:effectLst/>
                          <a:latin typeface="Arial" panose="020B0604020202020204" pitchFamily="34" charset="0"/>
                        </a:rPr>
                        <a:t>inhalado</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en</a:t>
                      </a:r>
                      <a:r>
                        <a:rPr kumimoji="0" lang="pt-BR" altLang="es-MX" sz="2000" b="1" i="0" u="none" strike="noStrike" cap="none" normalizeH="0" baseline="0" dirty="0">
                          <a:ln>
                            <a:noFill/>
                          </a:ln>
                          <a:solidFill>
                            <a:srgbClr val="990000"/>
                          </a:solidFill>
                          <a:effectLst/>
                          <a:latin typeface="Arial" panose="020B0604020202020204" pitchFamily="34" charset="0"/>
                        </a:rPr>
                        <a:t> polvo. Non </a:t>
                      </a:r>
                      <a:r>
                        <a:rPr kumimoji="0" lang="pt-BR" altLang="es-MX" sz="2000" b="1" i="0" u="none" strike="noStrike" cap="none" normalizeH="0" baseline="0" dirty="0" err="1">
                          <a:ln>
                            <a:noFill/>
                          </a:ln>
                          <a:solidFill>
                            <a:srgbClr val="990000"/>
                          </a:solidFill>
                          <a:effectLst/>
                          <a:latin typeface="Arial" panose="020B0604020202020204" pitchFamily="34" charset="0"/>
                        </a:rPr>
                        <a:t>essential</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Toxic</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when</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inhaled</a:t>
                      </a:r>
                      <a:r>
                        <a:rPr kumimoji="0" lang="pt-BR" altLang="es-MX" sz="2000" b="1" i="0" u="none" strike="noStrike" cap="none" normalizeH="0" baseline="0" dirty="0">
                          <a:ln>
                            <a:noFill/>
                          </a:ln>
                          <a:solidFill>
                            <a:srgbClr val="990000"/>
                          </a:solidFill>
                          <a:effectLst/>
                          <a:latin typeface="Arial" panose="020B0604020202020204" pitchFamily="34" charset="0"/>
                        </a:rPr>
                        <a:t> as </a:t>
                      </a:r>
                      <a:r>
                        <a:rPr kumimoji="0" lang="pt-BR" altLang="es-MX" sz="2000" b="1" i="0" u="none" strike="noStrike" cap="none" normalizeH="0" baseline="0" dirty="0" err="1">
                          <a:ln>
                            <a:noFill/>
                          </a:ln>
                          <a:solidFill>
                            <a:srgbClr val="990000"/>
                          </a:solidFill>
                          <a:effectLst/>
                          <a:latin typeface="Arial" panose="020B0604020202020204" pitchFamily="34" charset="0"/>
                        </a:rPr>
                        <a:t>dust</a:t>
                      </a:r>
                      <a:r>
                        <a:rPr kumimoji="0" lang="pt-BR" altLang="es-MX" sz="2000" b="1" i="0" u="none" strike="noStrike" cap="none" normalizeH="0" baseline="0" dirty="0">
                          <a:ln>
                            <a:noFill/>
                          </a:ln>
                          <a:solidFill>
                            <a:srgbClr val="990000"/>
                          </a:solidFill>
                          <a:effectLst/>
                          <a:latin typeface="Arial" panose="020B0604020202020204" pitchFamily="34" charset="0"/>
                        </a:rPr>
                        <a:t>.</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12749">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a:ln>
                            <a:noFill/>
                          </a:ln>
                          <a:solidFill>
                            <a:srgbClr val="990000"/>
                          </a:solidFill>
                          <a:effectLst/>
                          <a:latin typeface="Arial" panose="020B0604020202020204" pitchFamily="34" charset="0"/>
                        </a:rPr>
                        <a:t>Cd</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dirty="0">
                          <a:ln>
                            <a:noFill/>
                          </a:ln>
                          <a:solidFill>
                            <a:srgbClr val="990000"/>
                          </a:solidFill>
                          <a:effectLst/>
                          <a:latin typeface="Arial" panose="020B0604020202020204" pitchFamily="34" charset="0"/>
                        </a:rPr>
                        <a:t>No </a:t>
                      </a:r>
                      <a:r>
                        <a:rPr kumimoji="0" lang="pt-BR" altLang="es-MX" sz="2000" b="1" i="0" u="none" strike="noStrike" cap="none" normalizeH="0" baseline="0" dirty="0" err="1">
                          <a:ln>
                            <a:noFill/>
                          </a:ln>
                          <a:solidFill>
                            <a:srgbClr val="990000"/>
                          </a:solidFill>
                          <a:effectLst/>
                          <a:latin typeface="Arial" panose="020B0604020202020204" pitchFamily="34" charset="0"/>
                        </a:rPr>
                        <a:t>esencial</a:t>
                      </a:r>
                      <a:r>
                        <a:rPr kumimoji="0" lang="pt-BR" altLang="es-MX" sz="2000" b="1" i="0" u="none" strike="noStrike" cap="none" normalizeH="0" baseline="0" dirty="0">
                          <a:ln>
                            <a:noFill/>
                          </a:ln>
                          <a:solidFill>
                            <a:srgbClr val="990000"/>
                          </a:solidFill>
                          <a:effectLst/>
                          <a:latin typeface="Arial" panose="020B0604020202020204" pitchFamily="34" charset="0"/>
                        </a:rPr>
                        <a:t>. Tóxico y </a:t>
                      </a:r>
                      <a:r>
                        <a:rPr kumimoji="0" lang="pt-BR" altLang="es-MX" sz="2000" b="1" i="0" u="none" strike="noStrike" cap="none" normalizeH="0" baseline="0" dirty="0" err="1">
                          <a:ln>
                            <a:noFill/>
                          </a:ln>
                          <a:solidFill>
                            <a:srgbClr val="990000"/>
                          </a:solidFill>
                          <a:effectLst/>
                          <a:latin typeface="Arial" panose="020B0604020202020204" pitchFamily="34" charset="0"/>
                        </a:rPr>
                        <a:t>carcinogénico</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Interfiere</a:t>
                      </a:r>
                      <a:r>
                        <a:rPr kumimoji="0" lang="pt-BR" altLang="es-MX" sz="2000" b="1" i="0" u="none" strike="noStrike" cap="none" normalizeH="0" baseline="0" dirty="0">
                          <a:ln>
                            <a:noFill/>
                          </a:ln>
                          <a:solidFill>
                            <a:srgbClr val="990000"/>
                          </a:solidFill>
                          <a:effectLst/>
                          <a:latin typeface="Arial" panose="020B0604020202020204" pitchFamily="34" charset="0"/>
                        </a:rPr>
                        <a:t> com Zn, </a:t>
                      </a:r>
                      <a:r>
                        <a:rPr kumimoji="0" lang="pt-BR" altLang="es-MX" sz="2000" b="1" i="0" u="none" strike="noStrike" cap="none" normalizeH="0" baseline="0" dirty="0" err="1">
                          <a:ln>
                            <a:noFill/>
                          </a:ln>
                          <a:solidFill>
                            <a:srgbClr val="990000"/>
                          </a:solidFill>
                          <a:effectLst/>
                          <a:latin typeface="Arial" panose="020B0604020202020204" pitchFamily="34" charset="0"/>
                        </a:rPr>
                        <a:t>inhibiendo</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su</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asimilación</a:t>
                      </a:r>
                      <a:r>
                        <a:rPr kumimoji="0" lang="pt-BR" altLang="es-MX" sz="2000" b="1" i="0" u="none" strike="noStrike" cap="none" normalizeH="0" baseline="0" dirty="0">
                          <a:ln>
                            <a:noFill/>
                          </a:ln>
                          <a:solidFill>
                            <a:srgbClr val="990000"/>
                          </a:solidFill>
                          <a:effectLst/>
                          <a:latin typeface="Arial" panose="020B0604020202020204" pitchFamily="34" charset="0"/>
                        </a:rPr>
                        <a:t>. </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0162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a:ln>
                            <a:noFill/>
                          </a:ln>
                          <a:solidFill>
                            <a:srgbClr val="990000"/>
                          </a:solidFill>
                          <a:effectLst/>
                          <a:latin typeface="Arial" panose="020B0604020202020204" pitchFamily="34" charset="0"/>
                        </a:rPr>
                        <a:t>Hg</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dirty="0">
                          <a:ln>
                            <a:noFill/>
                          </a:ln>
                          <a:solidFill>
                            <a:srgbClr val="990000"/>
                          </a:solidFill>
                          <a:effectLst/>
                          <a:latin typeface="Arial" panose="020B0604020202020204" pitchFamily="34" charset="0"/>
                        </a:rPr>
                        <a:t>No </a:t>
                      </a:r>
                      <a:r>
                        <a:rPr kumimoji="0" lang="pt-BR" altLang="es-MX" sz="2000" b="1" i="0" u="none" strike="noStrike" cap="none" normalizeH="0" baseline="0" dirty="0" err="1">
                          <a:ln>
                            <a:noFill/>
                          </a:ln>
                          <a:solidFill>
                            <a:srgbClr val="990000"/>
                          </a:solidFill>
                          <a:effectLst/>
                          <a:latin typeface="Arial" panose="020B0604020202020204" pitchFamily="34" charset="0"/>
                        </a:rPr>
                        <a:t>esencial</a:t>
                      </a:r>
                      <a:r>
                        <a:rPr kumimoji="0" lang="pt-BR" altLang="es-MX" sz="2000" b="1" i="0" u="none" strike="noStrike" cap="none" normalizeH="0" baseline="0" dirty="0">
                          <a:ln>
                            <a:noFill/>
                          </a:ln>
                          <a:solidFill>
                            <a:srgbClr val="990000"/>
                          </a:solidFill>
                          <a:effectLst/>
                          <a:latin typeface="Arial" panose="020B0604020202020204" pitchFamily="34" charset="0"/>
                        </a:rPr>
                        <a:t>. Venenoso.</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9844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a:ln>
                            <a:noFill/>
                          </a:ln>
                          <a:solidFill>
                            <a:srgbClr val="990000"/>
                          </a:solidFill>
                          <a:effectLst/>
                          <a:latin typeface="Arial" panose="020B0604020202020204" pitchFamily="34" charset="0"/>
                        </a:rPr>
                        <a:t>Ni</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dirty="0" err="1">
                          <a:ln>
                            <a:noFill/>
                          </a:ln>
                          <a:solidFill>
                            <a:srgbClr val="990000"/>
                          </a:solidFill>
                          <a:effectLst/>
                          <a:latin typeface="Arial" panose="020B0604020202020204" pitchFamily="34" charset="0"/>
                        </a:rPr>
                        <a:t>Esencial</a:t>
                      </a:r>
                      <a:r>
                        <a:rPr kumimoji="0" lang="pt-BR" altLang="es-MX" sz="2000" b="1" i="0" u="none" strike="noStrike" cap="none" normalizeH="0" baseline="0" dirty="0">
                          <a:ln>
                            <a:noFill/>
                          </a:ln>
                          <a:solidFill>
                            <a:srgbClr val="990000"/>
                          </a:solidFill>
                          <a:effectLst/>
                          <a:latin typeface="Arial" panose="020B0604020202020204" pitchFamily="34" charset="0"/>
                        </a:rPr>
                        <a:t> em </a:t>
                      </a:r>
                      <a:r>
                        <a:rPr kumimoji="0" lang="pt-BR" altLang="es-MX" sz="2000" b="1" i="0" u="none" strike="noStrike" cap="none" normalizeH="0" baseline="0" dirty="0" err="1">
                          <a:ln>
                            <a:noFill/>
                          </a:ln>
                          <a:solidFill>
                            <a:srgbClr val="990000"/>
                          </a:solidFill>
                          <a:effectLst/>
                          <a:latin typeface="Arial" panose="020B0604020202020204" pitchFamily="34" charset="0"/>
                        </a:rPr>
                        <a:t>la</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vegetación</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posiblemente</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en</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animales</a:t>
                      </a:r>
                      <a:r>
                        <a:rPr kumimoji="0" lang="pt-BR" altLang="es-MX" sz="2000" b="1" i="0" u="none" strike="noStrike" cap="none" normalizeH="0" baseline="0" dirty="0">
                          <a:ln>
                            <a:noFill/>
                          </a:ln>
                          <a:solidFill>
                            <a:srgbClr val="990000"/>
                          </a:solidFill>
                          <a:effectLst/>
                          <a:latin typeface="Arial" panose="020B0604020202020204" pitchFamily="34" charset="0"/>
                        </a:rPr>
                        <a:t>. </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5082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a:ln>
                            <a:noFill/>
                          </a:ln>
                          <a:solidFill>
                            <a:srgbClr val="990000"/>
                          </a:solidFill>
                          <a:effectLst/>
                          <a:latin typeface="Arial" panose="020B0604020202020204" pitchFamily="34" charset="0"/>
                        </a:rPr>
                        <a:t>Pb</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dirty="0">
                          <a:ln>
                            <a:noFill/>
                          </a:ln>
                          <a:solidFill>
                            <a:srgbClr val="990000"/>
                          </a:solidFill>
                          <a:effectLst/>
                          <a:latin typeface="Arial" panose="020B0604020202020204" pitchFamily="34" charset="0"/>
                        </a:rPr>
                        <a:t>No </a:t>
                      </a:r>
                      <a:r>
                        <a:rPr kumimoji="0" lang="pt-BR" altLang="es-MX" sz="2000" b="1" i="0" u="none" strike="noStrike" cap="none" normalizeH="0" baseline="0" dirty="0" err="1">
                          <a:ln>
                            <a:noFill/>
                          </a:ln>
                          <a:solidFill>
                            <a:srgbClr val="990000"/>
                          </a:solidFill>
                          <a:effectLst/>
                          <a:latin typeface="Arial" panose="020B0604020202020204" pitchFamily="34" charset="0"/>
                        </a:rPr>
                        <a:t>esencial</a:t>
                      </a:r>
                      <a:r>
                        <a:rPr kumimoji="0" lang="pt-BR" altLang="es-MX" sz="2000" b="1" i="0" u="none" strike="noStrike" cap="none" normalizeH="0" baseline="0" dirty="0">
                          <a:ln>
                            <a:noFill/>
                          </a:ln>
                          <a:solidFill>
                            <a:srgbClr val="990000"/>
                          </a:solidFill>
                          <a:effectLst/>
                          <a:latin typeface="Arial" panose="020B0604020202020204" pitchFamily="34" charset="0"/>
                        </a:rPr>
                        <a:t> y tóxico. </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31777">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a:ln>
                            <a:noFill/>
                          </a:ln>
                          <a:solidFill>
                            <a:srgbClr val="990000"/>
                          </a:solidFill>
                          <a:effectLst/>
                          <a:latin typeface="Arial" panose="020B0604020202020204" pitchFamily="34" charset="0"/>
                        </a:rPr>
                        <a:t>Sb</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dirty="0">
                          <a:ln>
                            <a:noFill/>
                          </a:ln>
                          <a:solidFill>
                            <a:srgbClr val="990000"/>
                          </a:solidFill>
                          <a:effectLst/>
                          <a:latin typeface="Arial" panose="020B0604020202020204" pitchFamily="34" charset="0"/>
                        </a:rPr>
                        <a:t>No </a:t>
                      </a:r>
                      <a:r>
                        <a:rPr kumimoji="0" lang="pt-BR" altLang="es-MX" sz="2000" b="1" i="0" u="none" strike="noStrike" cap="none" normalizeH="0" baseline="0" dirty="0" err="1">
                          <a:ln>
                            <a:noFill/>
                          </a:ln>
                          <a:solidFill>
                            <a:srgbClr val="990000"/>
                          </a:solidFill>
                          <a:effectLst/>
                          <a:latin typeface="Arial" panose="020B0604020202020204" pitchFamily="34" charset="0"/>
                        </a:rPr>
                        <a:t>esencial</a:t>
                      </a:r>
                      <a:r>
                        <a:rPr kumimoji="0" lang="pt-BR" altLang="es-MX" sz="2000" b="1" i="0" u="none" strike="noStrike" cap="none" normalizeH="0" baseline="0" dirty="0">
                          <a:ln>
                            <a:noFill/>
                          </a:ln>
                          <a:solidFill>
                            <a:srgbClr val="990000"/>
                          </a:solidFill>
                          <a:effectLst/>
                          <a:latin typeface="Arial" panose="020B0604020202020204" pitchFamily="34" charset="0"/>
                        </a:rPr>
                        <a:t>.</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6219">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a:ln>
                            <a:noFill/>
                          </a:ln>
                          <a:solidFill>
                            <a:srgbClr val="990000"/>
                          </a:solidFill>
                          <a:effectLst/>
                          <a:latin typeface="Arial" panose="020B0604020202020204" pitchFamily="34" charset="0"/>
                        </a:rPr>
                        <a:t>Sn</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dirty="0">
                          <a:ln>
                            <a:noFill/>
                          </a:ln>
                          <a:solidFill>
                            <a:srgbClr val="990000"/>
                          </a:solidFill>
                          <a:effectLst/>
                          <a:latin typeface="Arial" panose="020B0604020202020204" pitchFamily="34" charset="0"/>
                        </a:rPr>
                        <a:t>No </a:t>
                      </a:r>
                      <a:r>
                        <a:rPr kumimoji="0" lang="pt-BR" altLang="es-MX" sz="2000" b="1" i="0" u="none" strike="noStrike" cap="none" normalizeH="0" baseline="0" dirty="0" err="1">
                          <a:ln>
                            <a:noFill/>
                          </a:ln>
                          <a:solidFill>
                            <a:srgbClr val="990000"/>
                          </a:solidFill>
                          <a:effectLst/>
                          <a:latin typeface="Arial" panose="020B0604020202020204" pitchFamily="34" charset="0"/>
                        </a:rPr>
                        <a:t>esencial</a:t>
                      </a:r>
                      <a:r>
                        <a:rPr kumimoji="0" lang="pt-BR" altLang="es-MX" sz="2000" b="1" i="0" u="none" strike="noStrike" cap="none" normalizeH="0" baseline="0" dirty="0">
                          <a:ln>
                            <a:noFill/>
                          </a:ln>
                          <a:solidFill>
                            <a:srgbClr val="990000"/>
                          </a:solidFill>
                          <a:effectLst/>
                          <a:latin typeface="Arial" panose="020B0604020202020204" pitchFamily="34" charset="0"/>
                        </a:rPr>
                        <a:t>.</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96219">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a:ln>
                            <a:noFill/>
                          </a:ln>
                          <a:solidFill>
                            <a:srgbClr val="990000"/>
                          </a:solidFill>
                          <a:effectLst/>
                          <a:latin typeface="Arial" panose="020B0604020202020204" pitchFamily="34" charset="0"/>
                        </a:rPr>
                        <a:t>Ti</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dirty="0">
                          <a:ln>
                            <a:noFill/>
                          </a:ln>
                          <a:solidFill>
                            <a:srgbClr val="990000"/>
                          </a:solidFill>
                          <a:effectLst/>
                          <a:latin typeface="Arial" panose="020B0604020202020204" pitchFamily="34" charset="0"/>
                        </a:rPr>
                        <a:t>No </a:t>
                      </a:r>
                      <a:r>
                        <a:rPr kumimoji="0" lang="pt-BR" altLang="es-MX" sz="2000" b="1" i="0" u="none" strike="noStrike" cap="none" normalizeH="0" baseline="0" dirty="0" err="1">
                          <a:ln>
                            <a:noFill/>
                          </a:ln>
                          <a:solidFill>
                            <a:srgbClr val="990000"/>
                          </a:solidFill>
                          <a:effectLst/>
                          <a:latin typeface="Arial" panose="020B0604020202020204" pitchFamily="34" charset="0"/>
                        </a:rPr>
                        <a:t>esencial</a:t>
                      </a:r>
                      <a:r>
                        <a:rPr kumimoji="0" lang="pt-BR" altLang="es-MX" sz="2000" b="1" i="0" u="none" strike="noStrike" cap="none" normalizeH="0" baseline="0" dirty="0">
                          <a:ln>
                            <a:noFill/>
                          </a:ln>
                          <a:solidFill>
                            <a:srgbClr val="990000"/>
                          </a:solidFill>
                          <a:effectLst/>
                          <a:latin typeface="Arial" panose="020B0604020202020204" pitchFamily="34" charset="0"/>
                        </a:rPr>
                        <a:t>.</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50479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a:ln>
                            <a:noFill/>
                          </a:ln>
                          <a:solidFill>
                            <a:srgbClr val="990000"/>
                          </a:solidFill>
                          <a:effectLst/>
                          <a:latin typeface="Arial" panose="020B0604020202020204" pitchFamily="34" charset="0"/>
                        </a:rPr>
                        <a:t>V</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es-MX" sz="2000" b="1" i="0" u="none" strike="noStrike" cap="none" normalizeH="0" baseline="0" dirty="0" err="1">
                          <a:ln>
                            <a:noFill/>
                          </a:ln>
                          <a:solidFill>
                            <a:srgbClr val="990000"/>
                          </a:solidFill>
                          <a:effectLst/>
                          <a:latin typeface="Arial" panose="020B0604020202020204" pitchFamily="34" charset="0"/>
                        </a:rPr>
                        <a:t>Esencial</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Extiende</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la</a:t>
                      </a:r>
                      <a:r>
                        <a:rPr kumimoji="0" lang="pt-BR" altLang="es-MX" sz="2000" b="1" i="0" u="none" strike="noStrike" cap="none" normalizeH="0" baseline="0" dirty="0">
                          <a:ln>
                            <a:noFill/>
                          </a:ln>
                          <a:solidFill>
                            <a:srgbClr val="990000"/>
                          </a:solidFill>
                          <a:effectLst/>
                          <a:latin typeface="Arial" panose="020B0604020202020204" pitchFamily="34" charset="0"/>
                        </a:rPr>
                        <a:t> vida de </a:t>
                      </a:r>
                      <a:r>
                        <a:rPr kumimoji="0" lang="pt-BR" altLang="es-MX" sz="2000" b="1" i="0" u="none" strike="noStrike" cap="none" normalizeH="0" baseline="0" dirty="0" err="1">
                          <a:ln>
                            <a:noFill/>
                          </a:ln>
                          <a:solidFill>
                            <a:srgbClr val="990000"/>
                          </a:solidFill>
                          <a:effectLst/>
                          <a:latin typeface="Arial" panose="020B0604020202020204" pitchFamily="34" charset="0"/>
                        </a:rPr>
                        <a:t>los</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dientes</a:t>
                      </a:r>
                      <a:r>
                        <a:rPr kumimoji="0" lang="pt-BR" altLang="es-MX" sz="2000" b="1" i="0" u="none" strike="noStrike" cap="none" normalizeH="0" baseline="0" dirty="0">
                          <a:ln>
                            <a:noFill/>
                          </a:ln>
                          <a:solidFill>
                            <a:srgbClr val="990000"/>
                          </a:solidFill>
                          <a:effectLst/>
                          <a:latin typeface="Arial" panose="020B0604020202020204" pitchFamily="34" charset="0"/>
                        </a:rPr>
                        <a:t>. </a:t>
                      </a:r>
                      <a:r>
                        <a:rPr kumimoji="0" lang="pt-BR" altLang="es-MX" sz="2000" b="1" i="0" u="none" strike="noStrike" cap="none" normalizeH="0" baseline="0" dirty="0" err="1">
                          <a:ln>
                            <a:noFill/>
                          </a:ln>
                          <a:solidFill>
                            <a:srgbClr val="990000"/>
                          </a:solidFill>
                          <a:effectLst/>
                          <a:latin typeface="Arial" panose="020B0604020202020204" pitchFamily="34" charset="0"/>
                        </a:rPr>
                        <a:t>Exceso</a:t>
                      </a:r>
                      <a:r>
                        <a:rPr kumimoji="0" lang="pt-BR" altLang="es-MX" sz="2000" b="1" i="0" u="none" strike="noStrike" cap="none" normalizeH="0" baseline="0" dirty="0">
                          <a:ln>
                            <a:noFill/>
                          </a:ln>
                          <a:solidFill>
                            <a:srgbClr val="990000"/>
                          </a:solidFill>
                          <a:effectLst/>
                          <a:latin typeface="Arial" panose="020B0604020202020204" pitchFamily="34" charset="0"/>
                        </a:rPr>
                        <a:t> causa lesiones em </a:t>
                      </a:r>
                      <a:r>
                        <a:rPr kumimoji="0" lang="pt-BR" altLang="es-MX" sz="2000" b="1" i="0" u="none" strike="noStrike" cap="none" normalizeH="0" baseline="0" dirty="0" err="1">
                          <a:ln>
                            <a:noFill/>
                          </a:ln>
                          <a:solidFill>
                            <a:srgbClr val="990000"/>
                          </a:solidFill>
                          <a:effectLst/>
                          <a:latin typeface="Arial" panose="020B0604020202020204" pitchFamily="34" charset="0"/>
                        </a:rPr>
                        <a:t>pulmones</a:t>
                      </a:r>
                      <a:r>
                        <a:rPr kumimoji="0" lang="pt-BR" altLang="es-MX" sz="2000" b="1" i="0" u="none" strike="noStrike" cap="none" normalizeH="0" baseline="0" dirty="0">
                          <a:ln>
                            <a:noFill/>
                          </a:ln>
                          <a:solidFill>
                            <a:srgbClr val="990000"/>
                          </a:solidFill>
                          <a:effectLst/>
                          <a:latin typeface="Arial" panose="020B0604020202020204" pitchFamily="34" charset="0"/>
                        </a:rPr>
                        <a:t>.</a:t>
                      </a:r>
                      <a:endParaRPr kumimoji="0" lang="pt-BR" altLang="es-MX" sz="2000" b="1" i="0" u="none" strike="noStrike" cap="none" normalizeH="0" baseline="0" noProof="1">
                        <a:ln>
                          <a:noFill/>
                        </a:ln>
                        <a:solidFill>
                          <a:srgbClr val="990000"/>
                        </a:solidFill>
                        <a:effectLst/>
                        <a:latin typeface="Arial" panose="020B0604020202020204" pitchFamily="34" charset="0"/>
                      </a:endParaRPr>
                    </a:p>
                  </a:txBody>
                  <a:tcPr marL="121920" marR="121920"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4867117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43934" y="1014246"/>
            <a:ext cx="11857567" cy="4324261"/>
          </a:xfrm>
          <a:prstGeom prst="rect">
            <a:avLst/>
          </a:prstGeom>
          <a:noFill/>
          <a:ln>
            <a:noFill/>
          </a:ln>
          <a:effectLst/>
        </p:spPr>
        <p:txBody>
          <a:bodyPr>
            <a:spAutoFit/>
          </a:bodyPr>
          <a:lstStyle/>
          <a:p>
            <a:pPr eaLnBrk="1" hangingPunct="1">
              <a:spcBef>
                <a:spcPct val="90000"/>
              </a:spcBef>
              <a:defRPr/>
            </a:pPr>
            <a:endParaRPr lang="pt-BR" altLang="es-MX" sz="2200" b="1" dirty="0">
              <a:solidFill>
                <a:srgbClr val="990000"/>
              </a:solidFill>
              <a:effectLst>
                <a:outerShdw blurRad="38100" dist="38100" dir="2700000" algn="tl">
                  <a:srgbClr val="C0C0C0"/>
                </a:outerShdw>
              </a:effectLst>
              <a:latin typeface="Arial" panose="020B0604020202020204" pitchFamily="34" charset="0"/>
            </a:endParaRPr>
          </a:p>
          <a:p>
            <a:pPr eaLnBrk="1" hangingPunct="1">
              <a:spcBef>
                <a:spcPct val="90000"/>
              </a:spcBef>
              <a:defRPr/>
            </a:pPr>
            <a:r>
              <a:rPr lang="pt-BR" altLang="es-MX" sz="2200" b="1" dirty="0" err="1">
                <a:solidFill>
                  <a:srgbClr val="990000"/>
                </a:solidFill>
                <a:effectLst>
                  <a:outerShdw blurRad="38100" dist="38100" dir="2700000" algn="tl">
                    <a:srgbClr val="C0C0C0"/>
                  </a:outerShdw>
                </a:effectLst>
                <a:latin typeface="Arial" panose="020B0604020202020204" pitchFamily="34" charset="0"/>
              </a:rPr>
              <a:t>Las</a:t>
            </a:r>
            <a:r>
              <a:rPr lang="pt-BR" altLang="es-MX" sz="2200" b="1" dirty="0">
                <a:solidFill>
                  <a:srgbClr val="990000"/>
                </a:solidFill>
                <a:effectLst>
                  <a:outerShdw blurRad="38100" dist="38100" dir="2700000" algn="tl">
                    <a:srgbClr val="C0C0C0"/>
                  </a:outerShdw>
                </a:effectLst>
                <a:latin typeface="Arial" panose="020B0604020202020204" pitchFamily="34" charset="0"/>
              </a:rPr>
              <a:t> aguas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reflejan</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la</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composición</a:t>
            </a:r>
            <a:r>
              <a:rPr lang="pt-BR" altLang="es-MX" sz="2200" b="1" dirty="0">
                <a:solidFill>
                  <a:srgbClr val="990000"/>
                </a:solidFill>
                <a:effectLst>
                  <a:outerShdw blurRad="38100" dist="38100" dir="2700000" algn="tl">
                    <a:srgbClr val="C0C0C0"/>
                  </a:outerShdw>
                </a:effectLst>
                <a:latin typeface="Arial" panose="020B0604020202020204" pitchFamily="34" charset="0"/>
              </a:rPr>
              <a:t> de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las</a:t>
            </a:r>
            <a:r>
              <a:rPr lang="pt-BR" altLang="es-MX" sz="2200" b="1" dirty="0">
                <a:solidFill>
                  <a:srgbClr val="990000"/>
                </a:solidFill>
                <a:effectLst>
                  <a:outerShdw blurRad="38100" dist="38100" dir="2700000" algn="tl">
                    <a:srgbClr val="C0C0C0"/>
                  </a:outerShdw>
                </a:effectLst>
                <a:latin typeface="Arial" panose="020B0604020202020204" pitchFamily="34" charset="0"/>
              </a:rPr>
              <a:t> rocas que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las</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contienen</a:t>
            </a:r>
            <a:r>
              <a:rPr lang="pt-BR" altLang="es-MX" sz="2200" b="1" dirty="0">
                <a:solidFill>
                  <a:srgbClr val="990000"/>
                </a:solidFill>
                <a:effectLst>
                  <a:outerShdw blurRad="38100" dist="38100" dir="2700000" algn="tl">
                    <a:srgbClr val="C0C0C0"/>
                  </a:outerShdw>
                </a:effectLst>
                <a:latin typeface="Arial" panose="020B0604020202020204" pitchFamily="34" charset="0"/>
              </a:rPr>
              <a:t>.</a:t>
            </a:r>
          </a:p>
          <a:p>
            <a:pPr eaLnBrk="1" hangingPunct="1">
              <a:spcBef>
                <a:spcPct val="90000"/>
              </a:spcBef>
              <a:defRPr/>
            </a:pPr>
            <a:r>
              <a:rPr lang="pt-BR" altLang="es-MX" sz="2200" b="1" dirty="0">
                <a:solidFill>
                  <a:srgbClr val="990000"/>
                </a:solidFill>
                <a:effectLst>
                  <a:outerShdw blurRad="38100" dist="38100" dir="2700000" algn="tl">
                    <a:srgbClr val="C0C0C0"/>
                  </a:outerShdw>
                </a:effectLst>
                <a:latin typeface="Arial" panose="020B0604020202020204" pitchFamily="34" charset="0"/>
              </a:rPr>
              <a:t>La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vegetación</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refleja</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la</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composición</a:t>
            </a:r>
            <a:r>
              <a:rPr lang="pt-BR" altLang="es-MX" sz="2200" b="1" dirty="0">
                <a:solidFill>
                  <a:srgbClr val="990000"/>
                </a:solidFill>
                <a:effectLst>
                  <a:outerShdw blurRad="38100" dist="38100" dir="2700000" algn="tl">
                    <a:srgbClr val="C0C0C0"/>
                  </a:outerShdw>
                </a:effectLst>
                <a:latin typeface="Arial" panose="020B0604020202020204" pitchFamily="34" charset="0"/>
              </a:rPr>
              <a:t> de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los</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suelos</a:t>
            </a:r>
            <a:r>
              <a:rPr lang="pt-BR" altLang="es-MX" sz="2200" b="1" dirty="0">
                <a:solidFill>
                  <a:srgbClr val="990000"/>
                </a:solidFill>
                <a:effectLst>
                  <a:outerShdw blurRad="38100" dist="38100" dir="2700000" algn="tl">
                    <a:srgbClr val="C0C0C0"/>
                  </a:outerShdw>
                </a:effectLst>
                <a:latin typeface="Arial" panose="020B0604020202020204" pitchFamily="34" charset="0"/>
              </a:rPr>
              <a:t> donde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crecen</a:t>
            </a:r>
            <a:r>
              <a:rPr lang="pt-BR" altLang="es-MX" sz="2200" b="1" dirty="0">
                <a:solidFill>
                  <a:srgbClr val="990000"/>
                </a:solidFill>
                <a:effectLst>
                  <a:outerShdw blurRad="38100" dist="38100" dir="2700000" algn="tl">
                    <a:srgbClr val="C0C0C0"/>
                  </a:outerShdw>
                </a:effectLst>
                <a:latin typeface="Arial" panose="020B0604020202020204" pitchFamily="34" charset="0"/>
              </a:rPr>
              <a:t>.</a:t>
            </a:r>
          </a:p>
          <a:p>
            <a:pPr eaLnBrk="1" hangingPunct="1">
              <a:spcBef>
                <a:spcPct val="90000"/>
              </a:spcBef>
              <a:defRPr/>
            </a:pPr>
            <a:r>
              <a:rPr lang="pt-BR" altLang="es-MX" sz="2200" b="1" dirty="0">
                <a:solidFill>
                  <a:srgbClr val="990000"/>
                </a:solidFill>
                <a:effectLst>
                  <a:outerShdw blurRad="38100" dist="38100" dir="2700000" algn="tl">
                    <a:srgbClr val="C0C0C0"/>
                  </a:outerShdw>
                </a:effectLst>
                <a:latin typeface="Arial" panose="020B0604020202020204" pitchFamily="34" charset="0"/>
              </a:rPr>
              <a:t>Los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animales</a:t>
            </a:r>
            <a:r>
              <a:rPr lang="pt-BR" altLang="es-MX" sz="2200" b="1" dirty="0">
                <a:solidFill>
                  <a:srgbClr val="990000"/>
                </a:solidFill>
                <a:effectLst>
                  <a:outerShdw blurRad="38100" dist="38100" dir="2700000" algn="tl">
                    <a:srgbClr val="C0C0C0"/>
                  </a:outerShdw>
                </a:effectLst>
                <a:latin typeface="Arial" panose="020B0604020202020204" pitchFamily="34" charset="0"/>
              </a:rPr>
              <a:t>, que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beben</a:t>
            </a:r>
            <a:r>
              <a:rPr lang="pt-BR" altLang="es-MX" sz="2200" b="1" dirty="0">
                <a:solidFill>
                  <a:srgbClr val="990000"/>
                </a:solidFill>
                <a:effectLst>
                  <a:outerShdw blurRad="38100" dist="38100" dir="2700000" algn="tl">
                    <a:srgbClr val="C0C0C0"/>
                  </a:outerShdw>
                </a:effectLst>
                <a:latin typeface="Arial" panose="020B0604020202020204" pitchFamily="34" charset="0"/>
              </a:rPr>
              <a:t> agua y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comen</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en</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el</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mismo</a:t>
            </a:r>
            <a:r>
              <a:rPr lang="pt-BR" altLang="es-MX" sz="2200" b="1" dirty="0">
                <a:solidFill>
                  <a:srgbClr val="990000"/>
                </a:solidFill>
                <a:effectLst>
                  <a:outerShdw blurRad="38100" dist="38100" dir="2700000" algn="tl">
                    <a:srgbClr val="C0C0C0"/>
                  </a:outerShdw>
                </a:effectLst>
                <a:latin typeface="Arial" panose="020B0604020202020204" pitchFamily="34" charset="0"/>
              </a:rPr>
              <a:t> sitio,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reflejan</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la</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composición</a:t>
            </a:r>
            <a:r>
              <a:rPr lang="pt-BR" altLang="es-MX" sz="2200" b="1" dirty="0">
                <a:solidFill>
                  <a:srgbClr val="990000"/>
                </a:solidFill>
                <a:effectLst>
                  <a:outerShdw blurRad="38100" dist="38100" dir="2700000" algn="tl">
                    <a:srgbClr val="C0C0C0"/>
                  </a:outerShdw>
                </a:effectLst>
                <a:latin typeface="Arial" panose="020B0604020202020204" pitchFamily="34" charset="0"/>
              </a:rPr>
              <a:t> química de donde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viven</a:t>
            </a:r>
            <a:r>
              <a:rPr lang="pt-BR" altLang="es-MX" sz="2200" b="1" dirty="0">
                <a:solidFill>
                  <a:srgbClr val="990000"/>
                </a:solidFill>
                <a:effectLst>
                  <a:outerShdw blurRad="38100" dist="38100" dir="2700000" algn="tl">
                    <a:srgbClr val="C0C0C0"/>
                  </a:outerShdw>
                </a:effectLst>
                <a:latin typeface="Arial" panose="020B0604020202020204" pitchFamily="34" charset="0"/>
              </a:rPr>
              <a:t>.</a:t>
            </a:r>
          </a:p>
          <a:p>
            <a:pPr eaLnBrk="1" hangingPunct="1">
              <a:spcBef>
                <a:spcPct val="90000"/>
              </a:spcBef>
              <a:defRPr/>
            </a:pPr>
            <a:r>
              <a:rPr lang="pt-BR" altLang="es-MX" sz="2200" b="1" dirty="0">
                <a:solidFill>
                  <a:srgbClr val="990000"/>
                </a:solidFill>
                <a:effectLst>
                  <a:outerShdw blurRad="38100" dist="38100" dir="2700000" algn="tl">
                    <a:srgbClr val="C0C0C0"/>
                  </a:outerShdw>
                </a:effectLst>
                <a:latin typeface="Arial" panose="020B0604020202020204" pitchFamily="34" charset="0"/>
              </a:rPr>
              <a:t>La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población</a:t>
            </a:r>
            <a:r>
              <a:rPr lang="pt-BR" altLang="es-MX" sz="2200" b="1" dirty="0">
                <a:solidFill>
                  <a:srgbClr val="990000"/>
                </a:solidFill>
                <a:effectLst>
                  <a:outerShdw blurRad="38100" dist="38100" dir="2700000" algn="tl">
                    <a:srgbClr val="C0C0C0"/>
                  </a:outerShdw>
                </a:effectLst>
                <a:latin typeface="Arial" panose="020B0604020202020204" pitchFamily="34" charset="0"/>
              </a:rPr>
              <a:t> que se alimenta de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productos</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locales</a:t>
            </a:r>
            <a:r>
              <a:rPr lang="pt-BR" altLang="es-MX" sz="2200" b="1" dirty="0">
                <a:solidFill>
                  <a:srgbClr val="990000"/>
                </a:solidFill>
                <a:effectLst>
                  <a:outerShdw blurRad="38100" dist="38100" dir="2700000" algn="tl">
                    <a:srgbClr val="C0C0C0"/>
                  </a:outerShdw>
                </a:effectLst>
                <a:latin typeface="Arial" panose="020B0604020202020204" pitchFamily="34" charset="0"/>
              </a:rPr>
              <a:t> es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la</a:t>
            </a:r>
            <a:r>
              <a:rPr lang="pt-BR" altLang="es-MX" sz="2200" b="1" dirty="0">
                <a:solidFill>
                  <a:srgbClr val="990000"/>
                </a:solidFill>
                <a:effectLst>
                  <a:outerShdw blurRad="38100" dist="38100" dir="2700000" algn="tl">
                    <a:srgbClr val="C0C0C0"/>
                  </a:outerShdw>
                </a:effectLst>
                <a:latin typeface="Arial" panose="020B0604020202020204" pitchFamily="34" charset="0"/>
              </a:rPr>
              <a:t> más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afectada</a:t>
            </a:r>
            <a:r>
              <a:rPr lang="pt-BR" altLang="es-MX" sz="2200" b="1" dirty="0">
                <a:solidFill>
                  <a:srgbClr val="990000"/>
                </a:solidFill>
                <a:effectLst>
                  <a:outerShdw blurRad="38100" dist="38100" dir="2700000" algn="tl">
                    <a:srgbClr val="C0C0C0"/>
                  </a:outerShdw>
                </a:effectLst>
                <a:latin typeface="Arial" panose="020B0604020202020204" pitchFamily="34" charset="0"/>
              </a:rPr>
              <a:t> por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las</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anomalías</a:t>
            </a:r>
            <a:r>
              <a:rPr lang="pt-BR" altLang="es-MX" sz="2200" b="1" dirty="0">
                <a:solidFill>
                  <a:srgbClr val="990000"/>
                </a:solidFill>
                <a:effectLst>
                  <a:outerShdw blurRad="38100" dist="38100" dir="2700000" algn="tl">
                    <a:srgbClr val="C0C0C0"/>
                  </a:outerShdw>
                </a:effectLst>
                <a:latin typeface="Arial" panose="020B0604020202020204" pitchFamily="34" charset="0"/>
              </a:rPr>
              <a:t> geoquímicas.</a:t>
            </a:r>
          </a:p>
          <a:p>
            <a:pPr eaLnBrk="1" hangingPunct="1">
              <a:spcBef>
                <a:spcPct val="90000"/>
              </a:spcBef>
              <a:defRPr/>
            </a:pPr>
            <a:r>
              <a:rPr lang="pt-BR" altLang="es-MX" sz="2200" b="1" dirty="0" err="1">
                <a:solidFill>
                  <a:srgbClr val="990000"/>
                </a:solidFill>
                <a:effectLst>
                  <a:outerShdw blurRad="38100" dist="38100" dir="2700000" algn="tl">
                    <a:srgbClr val="C0C0C0"/>
                  </a:outerShdw>
                </a:effectLst>
                <a:latin typeface="Arial" panose="020B0604020202020204" pitchFamily="34" charset="0"/>
              </a:rPr>
              <a:t>Hay</a:t>
            </a:r>
            <a:r>
              <a:rPr lang="pt-BR" altLang="es-MX" sz="2200" b="1" dirty="0">
                <a:solidFill>
                  <a:srgbClr val="990000"/>
                </a:solidFill>
                <a:effectLst>
                  <a:outerShdw blurRad="38100" dist="38100" dir="2700000" algn="tl">
                    <a:srgbClr val="C0C0C0"/>
                  </a:outerShdw>
                </a:effectLst>
                <a:latin typeface="Arial" panose="020B0604020202020204" pitchFamily="34" charset="0"/>
              </a:rPr>
              <a:t> casos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clásicos</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debidos</a:t>
            </a:r>
            <a:r>
              <a:rPr lang="pt-BR" altLang="es-MX" sz="2200" b="1" dirty="0">
                <a:solidFill>
                  <a:srgbClr val="990000"/>
                </a:solidFill>
                <a:effectLst>
                  <a:outerShdw blurRad="38100" dist="38100" dir="2700000" algn="tl">
                    <a:srgbClr val="C0C0C0"/>
                  </a:outerShdw>
                </a:effectLst>
                <a:latin typeface="Arial" panose="020B0604020202020204" pitchFamily="34" charset="0"/>
              </a:rPr>
              <a:t> a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exceso</a:t>
            </a:r>
            <a:r>
              <a:rPr lang="pt-BR" altLang="es-MX" sz="2200" b="1" dirty="0">
                <a:solidFill>
                  <a:srgbClr val="990000"/>
                </a:solidFill>
                <a:effectLst>
                  <a:outerShdw blurRad="38100" dist="38100" dir="2700000" algn="tl">
                    <a:srgbClr val="C0C0C0"/>
                  </a:outerShdw>
                </a:effectLst>
                <a:latin typeface="Arial" panose="020B0604020202020204" pitchFamily="34" charset="0"/>
              </a:rPr>
              <a:t> o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ausencia</a:t>
            </a:r>
            <a:r>
              <a:rPr lang="pt-BR" altLang="es-MX" sz="2200" b="1" dirty="0">
                <a:solidFill>
                  <a:srgbClr val="990000"/>
                </a:solidFill>
                <a:effectLst>
                  <a:outerShdw blurRad="38100" dist="38100" dir="2700000" algn="tl">
                    <a:srgbClr val="C0C0C0"/>
                  </a:outerShdw>
                </a:effectLst>
                <a:latin typeface="Arial" panose="020B0604020202020204" pitchFamily="34" charset="0"/>
              </a:rPr>
              <a:t> de I, As, Se, Zn y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otros</a:t>
            </a:r>
            <a:r>
              <a:rPr lang="pt-BR" altLang="es-MX" sz="2200" b="1" dirty="0">
                <a:solidFill>
                  <a:srgbClr val="990000"/>
                </a:solidFill>
                <a:effectLst>
                  <a:outerShdw blurRad="38100" dist="38100" dir="2700000" algn="tl">
                    <a:srgbClr val="C0C0C0"/>
                  </a:outerShdw>
                </a:effectLst>
                <a:latin typeface="Arial" panose="020B0604020202020204" pitchFamily="34" charset="0"/>
              </a:rPr>
              <a:t>.</a:t>
            </a:r>
          </a:p>
        </p:txBody>
      </p:sp>
      <p:sp>
        <p:nvSpPr>
          <p:cNvPr id="2" name="1 Título"/>
          <p:cNvSpPr>
            <a:spLocks noGrp="1"/>
          </p:cNvSpPr>
          <p:nvPr>
            <p:ph type="title"/>
          </p:nvPr>
        </p:nvSpPr>
        <p:spPr>
          <a:xfrm>
            <a:off x="665747" y="356937"/>
            <a:ext cx="10972800" cy="990600"/>
          </a:xfrm>
        </p:spPr>
        <p:txBody>
          <a:bodyPr/>
          <a:lstStyle/>
          <a:p>
            <a:r>
              <a:rPr lang="es-MX" dirty="0"/>
              <a:t>Agua y alimentos</a:t>
            </a:r>
          </a:p>
        </p:txBody>
      </p:sp>
    </p:spTree>
    <p:extLst>
      <p:ext uri="{BB962C8B-B14F-4D97-AF65-F5344CB8AC3E}">
        <p14:creationId xmlns:p14="http://schemas.microsoft.com/office/powerpoint/2010/main" val="19723585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Mecanismos de asimilación en la cadena alimenticia</a:t>
            </a:r>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505" y="1693168"/>
            <a:ext cx="8071733"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87936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D0140E-C54F-440E-AC97-2AF137B15F7A}"/>
              </a:ext>
            </a:extLst>
          </p:cNvPr>
          <p:cNvSpPr>
            <a:spLocks noGrp="1"/>
          </p:cNvSpPr>
          <p:nvPr>
            <p:ph type="title"/>
          </p:nvPr>
        </p:nvSpPr>
        <p:spPr>
          <a:xfrm>
            <a:off x="457200" y="1325880"/>
            <a:ext cx="3999297" cy="990600"/>
          </a:xfrm>
        </p:spPr>
        <p:txBody>
          <a:bodyPr>
            <a:normAutofit fontScale="90000"/>
          </a:bodyPr>
          <a:lstStyle/>
          <a:p>
            <a:r>
              <a:rPr lang="es-MX" dirty="0"/>
              <a:t>EXPOSICION AL RIESGO</a:t>
            </a:r>
          </a:p>
        </p:txBody>
      </p:sp>
      <p:pic>
        <p:nvPicPr>
          <p:cNvPr id="3" name="Imagen 2">
            <a:extLst>
              <a:ext uri="{FF2B5EF4-FFF2-40B4-BE49-F238E27FC236}">
                <a16:creationId xmlns:a16="http://schemas.microsoft.com/office/drawing/2014/main" id="{F36D9290-5BF0-4F13-961A-ABF24B4A7820}"/>
              </a:ext>
            </a:extLst>
          </p:cNvPr>
          <p:cNvPicPr>
            <a:picLocks noChangeAspect="1"/>
          </p:cNvPicPr>
          <p:nvPr/>
        </p:nvPicPr>
        <p:blipFill>
          <a:blip r:embed="rId2"/>
          <a:stretch>
            <a:fillRect/>
          </a:stretch>
        </p:blipFill>
        <p:spPr>
          <a:xfrm>
            <a:off x="4768784" y="524743"/>
            <a:ext cx="6763985" cy="6145563"/>
          </a:xfrm>
          <a:prstGeom prst="rect">
            <a:avLst/>
          </a:prstGeom>
        </p:spPr>
      </p:pic>
    </p:spTree>
    <p:extLst>
      <p:ext uri="{BB962C8B-B14F-4D97-AF65-F5344CB8AC3E}">
        <p14:creationId xmlns:p14="http://schemas.microsoft.com/office/powerpoint/2010/main" val="13685828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0767A2-118E-4833-B607-1EC7AD722C25}"/>
              </a:ext>
            </a:extLst>
          </p:cNvPr>
          <p:cNvSpPr>
            <a:spLocks noGrp="1"/>
          </p:cNvSpPr>
          <p:nvPr>
            <p:ph type="title"/>
          </p:nvPr>
        </p:nvSpPr>
        <p:spPr>
          <a:xfrm>
            <a:off x="3413760" y="176349"/>
            <a:ext cx="5852160" cy="990600"/>
          </a:xfrm>
        </p:spPr>
        <p:txBody>
          <a:bodyPr>
            <a:normAutofit/>
          </a:bodyPr>
          <a:lstStyle/>
          <a:p>
            <a:r>
              <a:rPr lang="es-MX" sz="3200" dirty="0"/>
              <a:t>RUTAS DE EXPOSICIÓN</a:t>
            </a:r>
          </a:p>
        </p:txBody>
      </p:sp>
      <p:pic>
        <p:nvPicPr>
          <p:cNvPr id="4" name="Imagen 3">
            <a:extLst>
              <a:ext uri="{FF2B5EF4-FFF2-40B4-BE49-F238E27FC236}">
                <a16:creationId xmlns:a16="http://schemas.microsoft.com/office/drawing/2014/main" id="{00162CD6-B6A8-4C64-8A4E-5B9BE73FB8F2}"/>
              </a:ext>
            </a:extLst>
          </p:cNvPr>
          <p:cNvPicPr>
            <a:picLocks noChangeAspect="1"/>
          </p:cNvPicPr>
          <p:nvPr/>
        </p:nvPicPr>
        <p:blipFill>
          <a:blip r:embed="rId2"/>
          <a:stretch>
            <a:fillRect/>
          </a:stretch>
        </p:blipFill>
        <p:spPr>
          <a:xfrm>
            <a:off x="422245" y="1228317"/>
            <a:ext cx="5673755" cy="3191487"/>
          </a:xfrm>
          <a:prstGeom prst="rect">
            <a:avLst/>
          </a:prstGeom>
        </p:spPr>
      </p:pic>
      <p:pic>
        <p:nvPicPr>
          <p:cNvPr id="3" name="Imagen 2">
            <a:extLst>
              <a:ext uri="{FF2B5EF4-FFF2-40B4-BE49-F238E27FC236}">
                <a16:creationId xmlns:a16="http://schemas.microsoft.com/office/drawing/2014/main" id="{228ABF92-EA66-4174-BF41-D04B5C25EC20}"/>
              </a:ext>
            </a:extLst>
          </p:cNvPr>
          <p:cNvPicPr>
            <a:picLocks noChangeAspect="1"/>
          </p:cNvPicPr>
          <p:nvPr/>
        </p:nvPicPr>
        <p:blipFill>
          <a:blip r:embed="rId3"/>
          <a:stretch>
            <a:fillRect/>
          </a:stretch>
        </p:blipFill>
        <p:spPr>
          <a:xfrm>
            <a:off x="6096000" y="3014645"/>
            <a:ext cx="6096528" cy="3429297"/>
          </a:xfrm>
          <a:prstGeom prst="rect">
            <a:avLst/>
          </a:prstGeom>
        </p:spPr>
      </p:pic>
    </p:spTree>
    <p:extLst>
      <p:ext uri="{BB962C8B-B14F-4D97-AF65-F5344CB8AC3E}">
        <p14:creationId xmlns:p14="http://schemas.microsoft.com/office/powerpoint/2010/main" val="23746293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B5DAD126-DD87-492C-8F64-0E5DB22B4A9D}"/>
              </a:ext>
            </a:extLst>
          </p:cNvPr>
          <p:cNvSpPr>
            <a:spLocks noGrp="1"/>
          </p:cNvSpPr>
          <p:nvPr>
            <p:ph type="title"/>
          </p:nvPr>
        </p:nvSpPr>
        <p:spPr/>
        <p:txBody>
          <a:bodyPr/>
          <a:lstStyle/>
          <a:p>
            <a:r>
              <a:rPr lang="es-MX" dirty="0"/>
              <a:t>Rutas de exposición</a:t>
            </a:r>
          </a:p>
        </p:txBody>
      </p:sp>
      <p:pic>
        <p:nvPicPr>
          <p:cNvPr id="4" name="Imagen 3">
            <a:extLst>
              <a:ext uri="{FF2B5EF4-FFF2-40B4-BE49-F238E27FC236}">
                <a16:creationId xmlns:a16="http://schemas.microsoft.com/office/drawing/2014/main" id="{282A709F-D333-48B2-9A72-F73B233335BF}"/>
              </a:ext>
            </a:extLst>
          </p:cNvPr>
          <p:cNvPicPr>
            <a:picLocks noChangeAspect="1"/>
          </p:cNvPicPr>
          <p:nvPr/>
        </p:nvPicPr>
        <p:blipFill>
          <a:blip r:embed="rId2"/>
          <a:stretch>
            <a:fillRect/>
          </a:stretch>
        </p:blipFill>
        <p:spPr>
          <a:xfrm>
            <a:off x="2762250" y="1552575"/>
            <a:ext cx="8953984" cy="5039814"/>
          </a:xfrm>
          <a:prstGeom prst="rect">
            <a:avLst/>
          </a:prstGeom>
        </p:spPr>
      </p:pic>
    </p:spTree>
    <p:extLst>
      <p:ext uri="{BB962C8B-B14F-4D97-AF65-F5344CB8AC3E}">
        <p14:creationId xmlns:p14="http://schemas.microsoft.com/office/powerpoint/2010/main" val="9179225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D50DC27-9015-4C3E-9088-94697D8C4036}"/>
              </a:ext>
            </a:extLst>
          </p:cNvPr>
          <p:cNvPicPr>
            <a:picLocks noChangeAspect="1"/>
          </p:cNvPicPr>
          <p:nvPr/>
        </p:nvPicPr>
        <p:blipFill>
          <a:blip r:embed="rId2"/>
          <a:stretch>
            <a:fillRect/>
          </a:stretch>
        </p:blipFill>
        <p:spPr>
          <a:xfrm>
            <a:off x="1685925" y="914401"/>
            <a:ext cx="8330239" cy="5343452"/>
          </a:xfrm>
          <a:prstGeom prst="rect">
            <a:avLst/>
          </a:prstGeom>
        </p:spPr>
      </p:pic>
    </p:spTree>
    <p:extLst>
      <p:ext uri="{BB962C8B-B14F-4D97-AF65-F5344CB8AC3E}">
        <p14:creationId xmlns:p14="http://schemas.microsoft.com/office/powerpoint/2010/main" val="35556682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48683" y="6597650"/>
            <a:ext cx="1295401"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altLang="es-MX" sz="1600">
              <a:solidFill>
                <a:srgbClr val="FFFF00"/>
              </a:solidFill>
            </a:endParaRPr>
          </a:p>
        </p:txBody>
      </p:sp>
      <p:sp>
        <p:nvSpPr>
          <p:cNvPr id="48131" name="Text Box 3"/>
          <p:cNvSpPr txBox="1">
            <a:spLocks noChangeArrowheads="1"/>
          </p:cNvSpPr>
          <p:nvPr/>
        </p:nvSpPr>
        <p:spPr bwMode="auto">
          <a:xfrm>
            <a:off x="128337" y="300833"/>
            <a:ext cx="6673516" cy="5770811"/>
          </a:xfrm>
          <a:prstGeom prst="rect">
            <a:avLst/>
          </a:prstGeom>
          <a:noFill/>
          <a:ln>
            <a:noFill/>
          </a:ln>
          <a:effectLst/>
        </p:spPr>
        <p:txBody>
          <a:bodyPr wrap="square">
            <a:spAutoFit/>
          </a:bodyPr>
          <a:lstStyle/>
          <a:p>
            <a:pPr algn="ctr" eaLnBrk="1" hangingPunct="1">
              <a:spcBef>
                <a:spcPct val="50000"/>
              </a:spcBef>
              <a:defRPr/>
            </a:pPr>
            <a:r>
              <a:rPr lang="pt-BR" altLang="es-MX" sz="2800" b="1" dirty="0" err="1">
                <a:solidFill>
                  <a:srgbClr val="990000"/>
                </a:solidFill>
                <a:effectLst>
                  <a:outerShdw blurRad="38100" dist="38100" dir="2700000" algn="tl">
                    <a:srgbClr val="C0C0C0"/>
                  </a:outerShdw>
                </a:effectLst>
                <a:latin typeface="Arial" panose="020B0604020202020204" pitchFamily="34" charset="0"/>
              </a:rPr>
              <a:t>Contaminación</a:t>
            </a:r>
            <a:r>
              <a:rPr lang="pt-BR" altLang="es-MX" sz="2800" b="1" dirty="0">
                <a:solidFill>
                  <a:srgbClr val="990000"/>
                </a:solidFill>
                <a:effectLst>
                  <a:outerShdw blurRad="38100" dist="38100" dir="2700000" algn="tl">
                    <a:srgbClr val="C0C0C0"/>
                  </a:outerShdw>
                </a:effectLst>
                <a:latin typeface="Arial" panose="020B0604020202020204" pitchFamily="34" charset="0"/>
              </a:rPr>
              <a:t> </a:t>
            </a:r>
            <a:r>
              <a:rPr lang="pt-BR" altLang="es-MX" sz="2800" b="1" dirty="0" err="1">
                <a:solidFill>
                  <a:srgbClr val="990000"/>
                </a:solidFill>
                <a:effectLst>
                  <a:outerShdw blurRad="38100" dist="38100" dir="2700000" algn="tl">
                    <a:srgbClr val="C0C0C0"/>
                  </a:outerShdw>
                </a:effectLst>
                <a:latin typeface="Arial" panose="020B0604020202020204" pitchFamily="34" charset="0"/>
              </a:rPr>
              <a:t>respecto</a:t>
            </a:r>
            <a:r>
              <a:rPr lang="pt-BR" altLang="es-MX" sz="2800" b="1" dirty="0">
                <a:solidFill>
                  <a:srgbClr val="990000"/>
                </a:solidFill>
                <a:effectLst>
                  <a:outerShdw blurRad="38100" dist="38100" dir="2700000" algn="tl">
                    <a:srgbClr val="C0C0C0"/>
                  </a:outerShdw>
                </a:effectLst>
                <a:latin typeface="Arial" panose="020B0604020202020204" pitchFamily="34" charset="0"/>
              </a:rPr>
              <a:t> a </a:t>
            </a:r>
            <a:r>
              <a:rPr lang="pt-BR" altLang="es-MX" sz="2800" b="1" dirty="0" err="1">
                <a:solidFill>
                  <a:srgbClr val="990000"/>
                </a:solidFill>
                <a:effectLst>
                  <a:outerShdw blurRad="38100" dist="38100" dir="2700000" algn="tl">
                    <a:srgbClr val="C0C0C0"/>
                  </a:outerShdw>
                </a:effectLst>
                <a:latin typeface="Arial" panose="020B0604020202020204" pitchFamily="34" charset="0"/>
              </a:rPr>
              <a:t>las</a:t>
            </a:r>
            <a:r>
              <a:rPr lang="pt-BR" altLang="es-MX" sz="2800" b="1" dirty="0">
                <a:solidFill>
                  <a:srgbClr val="990000"/>
                </a:solidFill>
                <a:effectLst>
                  <a:outerShdw blurRad="38100" dist="38100" dir="2700000" algn="tl">
                    <a:srgbClr val="C0C0C0"/>
                  </a:outerShdw>
                </a:effectLst>
                <a:latin typeface="Arial" panose="020B0604020202020204" pitchFamily="34" charset="0"/>
              </a:rPr>
              <a:t> </a:t>
            </a:r>
            <a:r>
              <a:rPr lang="pt-BR" altLang="es-MX" sz="2800" b="1" dirty="0" err="1">
                <a:solidFill>
                  <a:srgbClr val="990000"/>
                </a:solidFill>
                <a:effectLst>
                  <a:outerShdw blurRad="38100" dist="38100" dir="2700000" algn="tl">
                    <a:srgbClr val="C0C0C0"/>
                  </a:outerShdw>
                </a:effectLst>
                <a:latin typeface="Arial" panose="020B0604020202020204" pitchFamily="34" charset="0"/>
              </a:rPr>
              <a:t>fuentes</a:t>
            </a:r>
            <a:endParaRPr lang="pt-BR" altLang="es-MX" sz="2800" b="1" dirty="0">
              <a:solidFill>
                <a:srgbClr val="990000"/>
              </a:solidFill>
              <a:effectLst>
                <a:outerShdw blurRad="38100" dist="38100" dir="2700000" algn="tl">
                  <a:srgbClr val="C0C0C0"/>
                </a:outerShdw>
              </a:effectLst>
              <a:latin typeface="Arial" panose="020B0604020202020204" pitchFamily="34" charset="0"/>
            </a:endParaRPr>
          </a:p>
          <a:p>
            <a:pPr eaLnBrk="1" hangingPunct="1">
              <a:defRPr/>
            </a:pPr>
            <a:r>
              <a:rPr lang="pt-BR" altLang="es-MX" sz="2200" b="1" dirty="0">
                <a:solidFill>
                  <a:srgbClr val="990000"/>
                </a:solidFill>
                <a:effectLst>
                  <a:outerShdw blurRad="38100" dist="38100" dir="2700000" algn="tl">
                    <a:srgbClr val="C0C0C0"/>
                  </a:outerShdw>
                </a:effectLst>
                <a:latin typeface="Arial" panose="020B0604020202020204" pitchFamily="34" charset="0"/>
              </a:rPr>
              <a:t>NATURAL</a:t>
            </a:r>
          </a:p>
          <a:p>
            <a:pPr eaLnBrk="1" hangingPunct="1">
              <a:spcBef>
                <a:spcPct val="50000"/>
              </a:spcBef>
              <a:defRPr/>
            </a:pP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Volcanismo</a:t>
            </a:r>
            <a:endParaRPr lang="pt-BR" altLang="es-MX" sz="2200" b="1" dirty="0">
              <a:solidFill>
                <a:srgbClr val="990000"/>
              </a:solidFill>
              <a:effectLst>
                <a:outerShdw blurRad="38100" dist="38100" dir="2700000" algn="tl">
                  <a:srgbClr val="C0C0C0"/>
                </a:outerShdw>
              </a:effectLst>
              <a:latin typeface="Arial" panose="020B0604020202020204" pitchFamily="34" charset="0"/>
            </a:endParaRPr>
          </a:p>
          <a:p>
            <a:pPr eaLnBrk="1" hangingPunct="1">
              <a:spcBef>
                <a:spcPct val="50000"/>
              </a:spcBef>
              <a:defRPr/>
            </a:pPr>
            <a:r>
              <a:rPr lang="pt-BR" altLang="es-MX" sz="2200" b="1" dirty="0">
                <a:solidFill>
                  <a:srgbClr val="990000"/>
                </a:solidFill>
                <a:effectLst>
                  <a:outerShdw blurRad="38100" dist="38100" dir="2700000" algn="tl">
                    <a:srgbClr val="C0C0C0"/>
                  </a:outerShdw>
                </a:effectLst>
                <a:latin typeface="Arial" panose="020B0604020202020204" pitchFamily="34" charset="0"/>
              </a:rPr>
              <a:t>	Tormentas de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viento</a:t>
            </a:r>
            <a:endParaRPr lang="pt-BR" altLang="es-MX" sz="2200" b="1" dirty="0">
              <a:solidFill>
                <a:srgbClr val="990000"/>
              </a:solidFill>
              <a:effectLst>
                <a:outerShdw blurRad="38100" dist="38100" dir="2700000" algn="tl">
                  <a:srgbClr val="C0C0C0"/>
                </a:outerShdw>
              </a:effectLst>
              <a:latin typeface="Arial" panose="020B0604020202020204" pitchFamily="34" charset="0"/>
            </a:endParaRPr>
          </a:p>
          <a:p>
            <a:pPr eaLnBrk="1" hangingPunct="1">
              <a:spcBef>
                <a:spcPct val="50000"/>
              </a:spcBef>
              <a:defRPr/>
            </a:pPr>
            <a:endParaRPr lang="pt-BR" altLang="es-MX" sz="2200" b="1" dirty="0">
              <a:solidFill>
                <a:srgbClr val="990000"/>
              </a:solidFill>
              <a:effectLst>
                <a:outerShdw blurRad="38100" dist="38100" dir="2700000" algn="tl">
                  <a:srgbClr val="C0C0C0"/>
                </a:outerShdw>
              </a:effectLst>
              <a:latin typeface="Arial" panose="020B0604020202020204" pitchFamily="34" charset="0"/>
            </a:endParaRPr>
          </a:p>
          <a:p>
            <a:pPr eaLnBrk="1" hangingPunct="1">
              <a:defRPr/>
            </a:pPr>
            <a:r>
              <a:rPr lang="pt-BR" altLang="es-MX" sz="2200" b="1" dirty="0">
                <a:solidFill>
                  <a:srgbClr val="990000"/>
                </a:solidFill>
                <a:effectLst>
                  <a:outerShdw blurRad="38100" dist="38100" dir="2700000" algn="tl">
                    <a:srgbClr val="C0C0C0"/>
                  </a:outerShdw>
                </a:effectLst>
                <a:latin typeface="Arial" panose="020B0604020202020204" pitchFamily="34" charset="0"/>
              </a:rPr>
              <a:t>ANTROPOMORFICA</a:t>
            </a:r>
          </a:p>
          <a:p>
            <a:pPr eaLnBrk="1" hangingPunct="1">
              <a:spcBef>
                <a:spcPct val="50000"/>
              </a:spcBef>
              <a:defRPr/>
            </a:pP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Desecho</a:t>
            </a:r>
            <a:r>
              <a:rPr lang="pt-BR" altLang="es-MX" sz="2200" b="1" dirty="0">
                <a:solidFill>
                  <a:srgbClr val="990000"/>
                </a:solidFill>
                <a:effectLst>
                  <a:outerShdw blurRad="38100" dist="38100" dir="2700000" algn="tl">
                    <a:srgbClr val="C0C0C0"/>
                  </a:outerShdw>
                </a:effectLst>
                <a:latin typeface="Arial" panose="020B0604020202020204" pitchFamily="34" charset="0"/>
              </a:rPr>
              <a:t> Industrial</a:t>
            </a:r>
          </a:p>
          <a:p>
            <a:pPr eaLnBrk="1" hangingPunct="1">
              <a:spcBef>
                <a:spcPct val="50000"/>
              </a:spcBef>
              <a:defRPr/>
            </a:pP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Desechos</a:t>
            </a:r>
            <a:r>
              <a:rPr lang="pt-BR" altLang="es-MX" sz="2200" b="1" dirty="0">
                <a:solidFill>
                  <a:srgbClr val="990000"/>
                </a:solidFill>
                <a:effectLst>
                  <a:outerShdw blurRad="38100" dist="38100" dir="2700000" algn="tl">
                    <a:srgbClr val="C0C0C0"/>
                  </a:outerShdw>
                </a:effectLst>
                <a:latin typeface="Arial" panose="020B0604020202020204" pitchFamily="34" charset="0"/>
              </a:rPr>
              <a:t> de minas</a:t>
            </a:r>
          </a:p>
          <a:p>
            <a:pPr eaLnBrk="1" hangingPunct="1">
              <a:spcBef>
                <a:spcPct val="50000"/>
              </a:spcBef>
              <a:defRPr/>
            </a:pP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Insecticidas</a:t>
            </a:r>
            <a:endParaRPr lang="pt-BR" altLang="es-MX" sz="2200" b="1" dirty="0">
              <a:solidFill>
                <a:srgbClr val="990000"/>
              </a:solidFill>
              <a:effectLst>
                <a:outerShdw blurRad="38100" dist="38100" dir="2700000" algn="tl">
                  <a:srgbClr val="C0C0C0"/>
                </a:outerShdw>
              </a:effectLst>
              <a:latin typeface="Arial" panose="020B0604020202020204" pitchFamily="34" charset="0"/>
            </a:endParaRPr>
          </a:p>
          <a:p>
            <a:pPr eaLnBrk="1" hangingPunct="1">
              <a:spcBef>
                <a:spcPct val="50000"/>
              </a:spcBef>
              <a:defRPr/>
            </a:pP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Desertificacion</a:t>
            </a:r>
            <a:endParaRPr lang="pt-BR" altLang="es-MX" sz="2200" b="1" dirty="0">
              <a:solidFill>
                <a:srgbClr val="990000"/>
              </a:solidFill>
              <a:effectLst>
                <a:outerShdw blurRad="38100" dist="38100" dir="2700000" algn="tl">
                  <a:srgbClr val="C0C0C0"/>
                </a:outerShdw>
              </a:effectLst>
              <a:latin typeface="Arial" panose="020B0604020202020204" pitchFamily="34" charset="0"/>
            </a:endParaRPr>
          </a:p>
          <a:p>
            <a:pPr eaLnBrk="1" hangingPunct="1">
              <a:spcBef>
                <a:spcPct val="50000"/>
              </a:spcBef>
              <a:defRPr/>
            </a:pPr>
            <a:r>
              <a:rPr lang="pt-BR" altLang="es-MX" sz="2200" b="1" dirty="0">
                <a:solidFill>
                  <a:srgbClr val="990000"/>
                </a:solidFill>
                <a:effectLst>
                  <a:outerShdw blurRad="38100" dist="38100" dir="2700000" algn="tl">
                    <a:srgbClr val="C0C0C0"/>
                  </a:outerShdw>
                </a:effectLst>
                <a:latin typeface="Arial" panose="020B0604020202020204" pitchFamily="34" charset="0"/>
              </a:rPr>
              <a:t>	Centros urbanos </a:t>
            </a:r>
          </a:p>
          <a:p>
            <a:pPr eaLnBrk="1" hangingPunct="1">
              <a:spcBef>
                <a:spcPct val="50000"/>
              </a:spcBef>
              <a:defRPr/>
            </a:pP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Otros</a:t>
            </a:r>
            <a:endParaRPr lang="pt-BR" altLang="es-MX" sz="2200" b="1" noProof="1">
              <a:solidFill>
                <a:srgbClr val="990000"/>
              </a:solidFill>
              <a:effectLst>
                <a:outerShdw blurRad="38100" dist="38100" dir="2700000" algn="tl">
                  <a:srgbClr val="C0C0C0"/>
                </a:outerShdw>
              </a:effectLst>
              <a:latin typeface="Arial" panose="020B0604020202020204" pitchFamily="34" charset="0"/>
            </a:endParaRPr>
          </a:p>
        </p:txBody>
      </p:sp>
      <p:pic>
        <p:nvPicPr>
          <p:cNvPr id="133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0384" y="1484313"/>
            <a:ext cx="2946400" cy="161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137" name="Text Box 9"/>
          <p:cNvSpPr txBox="1">
            <a:spLocks noChangeArrowheads="1"/>
          </p:cNvSpPr>
          <p:nvPr/>
        </p:nvSpPr>
        <p:spPr bwMode="auto">
          <a:xfrm>
            <a:off x="5903385" y="1052513"/>
            <a:ext cx="6191249" cy="366712"/>
          </a:xfrm>
          <a:prstGeom prst="rect">
            <a:avLst/>
          </a:prstGeom>
          <a:noFill/>
          <a:ln>
            <a:noFill/>
          </a:ln>
          <a:effectLst/>
        </p:spPr>
        <p:txBody>
          <a:bodyPr>
            <a:spAutoFit/>
          </a:bodyPr>
          <a:lstStyle/>
          <a:p>
            <a:pPr algn="ctr" eaLnBrk="1" hangingPunct="1">
              <a:spcBef>
                <a:spcPct val="50000"/>
              </a:spcBef>
              <a:defRPr/>
            </a:pPr>
            <a:r>
              <a:rPr lang="pt-BR" altLang="es-MX" b="1" dirty="0">
                <a:solidFill>
                  <a:schemeClr val="accent2"/>
                </a:solidFill>
                <a:effectLst>
                  <a:outerShdw blurRad="38100" dist="38100" dir="2700000" algn="tl">
                    <a:srgbClr val="C0C0C0"/>
                  </a:outerShdw>
                </a:effectLst>
                <a:latin typeface="Arial" panose="020B0604020202020204" pitchFamily="34" charset="0"/>
              </a:rPr>
              <a:t>VOLCANISMO</a:t>
            </a:r>
            <a:endParaRPr lang="pt-BR" altLang="es-MX" b="1" noProof="1">
              <a:solidFill>
                <a:schemeClr val="accent2"/>
              </a:solidFill>
              <a:effectLst>
                <a:outerShdw blurRad="38100" dist="38100" dir="2700000" algn="tl">
                  <a:srgbClr val="C0C0C0"/>
                </a:outerShdw>
              </a:effectLst>
              <a:latin typeface="Arial" panose="020B0604020202020204" pitchFamily="34" charset="0"/>
            </a:endParaRPr>
          </a:p>
        </p:txBody>
      </p:sp>
      <p:sp>
        <p:nvSpPr>
          <p:cNvPr id="48138" name="Text Box 10"/>
          <p:cNvSpPr txBox="1">
            <a:spLocks noChangeArrowheads="1"/>
          </p:cNvSpPr>
          <p:nvPr/>
        </p:nvSpPr>
        <p:spPr bwMode="auto">
          <a:xfrm>
            <a:off x="6000751" y="3644901"/>
            <a:ext cx="6096000" cy="366713"/>
          </a:xfrm>
          <a:prstGeom prst="rect">
            <a:avLst/>
          </a:prstGeom>
          <a:noFill/>
          <a:ln>
            <a:noFill/>
          </a:ln>
          <a:effectLst/>
        </p:spPr>
        <p:txBody>
          <a:bodyPr>
            <a:spAutoFit/>
          </a:bodyPr>
          <a:lstStyle/>
          <a:p>
            <a:pPr algn="ctr" eaLnBrk="1" hangingPunct="1">
              <a:spcBef>
                <a:spcPct val="50000"/>
              </a:spcBef>
              <a:defRPr/>
            </a:pPr>
            <a:r>
              <a:rPr lang="pt-BR" altLang="es-MX" b="1" noProof="1">
                <a:solidFill>
                  <a:schemeClr val="accent2"/>
                </a:solidFill>
                <a:effectLst>
                  <a:outerShdw blurRad="38100" dist="38100" dir="2700000" algn="tl">
                    <a:srgbClr val="C0C0C0"/>
                  </a:outerShdw>
                </a:effectLst>
                <a:latin typeface="Arial" panose="020B0604020202020204" pitchFamily="34" charset="0"/>
              </a:rPr>
              <a:t>Tormentas de polvo</a:t>
            </a:r>
          </a:p>
        </p:txBody>
      </p:sp>
      <p:pic>
        <p:nvPicPr>
          <p:cNvPr id="1024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5263" y="4157412"/>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8"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45052" y="1640089"/>
            <a:ext cx="2319088" cy="1306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67544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48683" y="6597650"/>
            <a:ext cx="1295401"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altLang="es-MX" sz="1600">
              <a:solidFill>
                <a:srgbClr val="FFFF00"/>
              </a:solidFill>
            </a:endParaRPr>
          </a:p>
        </p:txBody>
      </p:sp>
      <p:sp>
        <p:nvSpPr>
          <p:cNvPr id="49155" name="Text Box 3"/>
          <p:cNvSpPr txBox="1">
            <a:spLocks noChangeArrowheads="1"/>
          </p:cNvSpPr>
          <p:nvPr/>
        </p:nvSpPr>
        <p:spPr bwMode="auto">
          <a:xfrm>
            <a:off x="46567" y="918830"/>
            <a:ext cx="12192000" cy="3231654"/>
          </a:xfrm>
          <a:prstGeom prst="rect">
            <a:avLst/>
          </a:prstGeom>
          <a:noFill/>
          <a:ln>
            <a:noFill/>
          </a:ln>
          <a:effectLst/>
        </p:spPr>
        <p:txBody>
          <a:bodyPr>
            <a:spAutoFit/>
          </a:bodyPr>
          <a:lstStyle/>
          <a:p>
            <a:pPr algn="ctr" eaLnBrk="1" hangingPunct="1">
              <a:spcBef>
                <a:spcPct val="50000"/>
              </a:spcBef>
              <a:defRPr/>
            </a:pPr>
            <a:r>
              <a:rPr lang="pt-BR" altLang="es-MX" sz="2000" b="1" dirty="0">
                <a:solidFill>
                  <a:srgbClr val="990000"/>
                </a:solidFill>
                <a:effectLst>
                  <a:outerShdw blurRad="38100" dist="38100" dir="2700000" algn="tl">
                    <a:srgbClr val="C0C0C0"/>
                  </a:outerShdw>
                </a:effectLst>
                <a:latin typeface="Arial" panose="020B0604020202020204" pitchFamily="34" charset="0"/>
              </a:rPr>
              <a:t>CONCENTRACIÓN DE ELEMENTOS</a:t>
            </a:r>
          </a:p>
          <a:p>
            <a:pPr algn="ctr" eaLnBrk="1" hangingPunct="1">
              <a:spcBef>
                <a:spcPct val="50000"/>
              </a:spcBef>
              <a:defRPr/>
            </a:pPr>
            <a:endParaRPr lang="pt-BR" altLang="es-MX" sz="2000" b="1" dirty="0">
              <a:solidFill>
                <a:srgbClr val="990000"/>
              </a:solidFill>
              <a:effectLst>
                <a:outerShdw blurRad="38100" dist="38100" dir="2700000" algn="tl">
                  <a:srgbClr val="C0C0C0"/>
                </a:outerShdw>
              </a:effectLst>
              <a:latin typeface="Arial" panose="020B0604020202020204" pitchFamily="34" charset="0"/>
            </a:endParaRPr>
          </a:p>
          <a:p>
            <a:pPr eaLnBrk="1" hangingPunct="1">
              <a:defRPr/>
            </a:pPr>
            <a:r>
              <a:rPr lang="pt-BR" altLang="es-MX" sz="2200" b="1" u="sng" dirty="0">
                <a:solidFill>
                  <a:srgbClr val="990000"/>
                </a:solidFill>
                <a:effectLst>
                  <a:outerShdw blurRad="38100" dist="38100" dir="2700000" algn="tl">
                    <a:srgbClr val="C0C0C0"/>
                  </a:outerShdw>
                </a:effectLst>
                <a:latin typeface="Arial" panose="020B0604020202020204" pitchFamily="34" charset="0"/>
              </a:rPr>
              <a:t>TOTAL</a:t>
            </a:r>
            <a:r>
              <a:rPr lang="pt-BR" altLang="es-MX" sz="2200" b="1" dirty="0">
                <a:solidFill>
                  <a:srgbClr val="990000"/>
                </a:solidFill>
                <a:effectLst>
                  <a:outerShdw blurRad="38100" dist="38100" dir="2700000" algn="tl">
                    <a:srgbClr val="C0C0C0"/>
                  </a:outerShdw>
                </a:effectLst>
                <a:latin typeface="Arial" panose="020B0604020202020204" pitchFamily="34" charset="0"/>
              </a:rPr>
              <a:t> 		La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concentración</a:t>
            </a:r>
            <a:r>
              <a:rPr lang="pt-BR" altLang="es-MX" sz="2200" b="1" dirty="0">
                <a:solidFill>
                  <a:srgbClr val="990000"/>
                </a:solidFill>
                <a:effectLst>
                  <a:outerShdw blurRad="38100" dist="38100" dir="2700000" algn="tl">
                    <a:srgbClr val="C0C0C0"/>
                  </a:outerShdw>
                </a:effectLst>
                <a:latin typeface="Arial" panose="020B0604020202020204" pitchFamily="34" charset="0"/>
              </a:rPr>
              <a:t> total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en</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el</a:t>
            </a:r>
            <a:r>
              <a:rPr lang="pt-BR" altLang="es-MX" sz="2200" b="1" dirty="0">
                <a:solidFill>
                  <a:srgbClr val="990000"/>
                </a:solidFill>
                <a:effectLst>
                  <a:outerShdw blurRad="38100" dist="38100" dir="2700000" algn="tl">
                    <a:srgbClr val="C0C0C0"/>
                  </a:outerShdw>
                </a:effectLst>
                <a:latin typeface="Arial" panose="020B0604020202020204" pitchFamily="34" charset="0"/>
              </a:rPr>
              <a:t> sitio</a:t>
            </a:r>
          </a:p>
          <a:p>
            <a:pPr eaLnBrk="1" hangingPunct="1">
              <a:defRPr/>
            </a:pPr>
            <a:endParaRPr lang="pt-BR" altLang="es-MX" sz="2200" b="1" dirty="0">
              <a:solidFill>
                <a:srgbClr val="990000"/>
              </a:solidFill>
              <a:effectLst>
                <a:outerShdw blurRad="38100" dist="38100" dir="2700000" algn="tl">
                  <a:srgbClr val="C0C0C0"/>
                </a:outerShdw>
              </a:effectLst>
              <a:latin typeface="Arial" panose="020B0604020202020204" pitchFamily="34" charset="0"/>
            </a:endParaRPr>
          </a:p>
          <a:p>
            <a:pPr eaLnBrk="1" hangingPunct="1">
              <a:defRPr/>
            </a:pPr>
            <a:r>
              <a:rPr lang="pt-BR" altLang="es-MX" sz="2200" b="1" dirty="0" err="1">
                <a:solidFill>
                  <a:srgbClr val="990000"/>
                </a:solidFill>
                <a:effectLst>
                  <a:outerShdw blurRad="38100" dist="38100" dir="2700000" algn="tl">
                    <a:srgbClr val="C0C0C0"/>
                  </a:outerShdw>
                </a:effectLst>
                <a:latin typeface="Arial" panose="020B0604020202020204" pitchFamily="34" charset="0"/>
              </a:rPr>
              <a:t>Biodisponible</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Fracción</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disponible</a:t>
            </a:r>
            <a:r>
              <a:rPr lang="pt-BR" altLang="es-MX" sz="2200" b="1" dirty="0">
                <a:solidFill>
                  <a:srgbClr val="990000"/>
                </a:solidFill>
                <a:effectLst>
                  <a:outerShdw blurRad="38100" dist="38100" dir="2700000" algn="tl">
                    <a:srgbClr val="C0C0C0"/>
                  </a:outerShdw>
                </a:effectLst>
                <a:latin typeface="Arial" panose="020B0604020202020204" pitchFamily="34" charset="0"/>
              </a:rPr>
              <a:t> para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asimilación</a:t>
            </a:r>
            <a:r>
              <a:rPr lang="pt-BR" altLang="es-MX" sz="2200" b="1" dirty="0">
                <a:solidFill>
                  <a:srgbClr val="990000"/>
                </a:solidFill>
                <a:effectLst>
                  <a:outerShdw blurRad="38100" dist="38100" dir="2700000" algn="tl">
                    <a:srgbClr val="C0C0C0"/>
                  </a:outerShdw>
                </a:effectLst>
                <a:latin typeface="Arial" panose="020B0604020202020204" pitchFamily="34" charset="0"/>
              </a:rPr>
              <a:t> por organismos vivos.</a:t>
            </a:r>
          </a:p>
          <a:p>
            <a:pPr eaLnBrk="1" hangingPunct="1">
              <a:defRPr/>
            </a:pPr>
            <a:r>
              <a:rPr lang="pt-BR" altLang="es-MX" sz="2200" b="1" dirty="0" err="1">
                <a:solidFill>
                  <a:srgbClr val="990000"/>
                </a:solidFill>
                <a:effectLst>
                  <a:outerShdw blurRad="38100" dist="38100" dir="2700000" algn="tl">
                    <a:srgbClr val="C0C0C0"/>
                  </a:outerShdw>
                </a:effectLst>
                <a:latin typeface="Arial" panose="020B0604020202020204" pitchFamily="34" charset="0"/>
              </a:rPr>
              <a:t>Biodisponible</a:t>
            </a:r>
            <a:r>
              <a:rPr lang="pt-BR" altLang="es-MX" sz="2200" b="1" dirty="0">
                <a:solidFill>
                  <a:srgbClr val="990000"/>
                </a:solidFill>
                <a:effectLst>
                  <a:outerShdw blurRad="38100" dist="38100" dir="2700000" algn="tl">
                    <a:srgbClr val="C0C0C0"/>
                  </a:outerShdw>
                </a:effectLst>
                <a:latin typeface="Arial" panose="020B0604020202020204" pitchFamily="34" charset="0"/>
              </a:rPr>
              <a:t> absoluta: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Fracción</a:t>
            </a:r>
            <a:r>
              <a:rPr lang="pt-BR" altLang="es-MX" sz="2200" b="1" dirty="0">
                <a:solidFill>
                  <a:srgbClr val="990000"/>
                </a:solidFill>
                <a:effectLst>
                  <a:outerShdw blurRad="38100" dist="38100" dir="2700000" algn="tl">
                    <a:srgbClr val="C0C0C0"/>
                  </a:outerShdw>
                </a:effectLst>
                <a:latin typeface="Arial" panose="020B0604020202020204" pitchFamily="34" charset="0"/>
              </a:rPr>
              <a:t>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asimilable</a:t>
            </a:r>
            <a:r>
              <a:rPr lang="pt-BR" altLang="es-MX" sz="2200" b="1" dirty="0">
                <a:solidFill>
                  <a:srgbClr val="990000"/>
                </a:solidFill>
                <a:effectLst>
                  <a:outerShdw blurRad="38100" dist="38100" dir="2700000" algn="tl">
                    <a:srgbClr val="C0C0C0"/>
                  </a:outerShdw>
                </a:effectLst>
                <a:latin typeface="Arial" panose="020B0604020202020204" pitchFamily="34" charset="0"/>
              </a:rPr>
              <a:t> por um organismo específico.</a:t>
            </a:r>
          </a:p>
          <a:p>
            <a:pPr eaLnBrk="1" hangingPunct="1">
              <a:defRPr/>
            </a:pPr>
            <a:endParaRPr lang="pt-BR" altLang="es-MX" sz="2200" b="1" dirty="0">
              <a:solidFill>
                <a:srgbClr val="990000"/>
              </a:solidFill>
              <a:effectLst>
                <a:outerShdw blurRad="38100" dist="38100" dir="2700000" algn="tl">
                  <a:srgbClr val="C0C0C0"/>
                </a:outerShdw>
              </a:effectLst>
              <a:latin typeface="Arial" panose="020B0604020202020204" pitchFamily="34" charset="0"/>
            </a:endParaRPr>
          </a:p>
          <a:p>
            <a:pPr eaLnBrk="1" hangingPunct="1">
              <a:defRPr/>
            </a:pPr>
            <a:r>
              <a:rPr lang="pt-BR" altLang="es-MX" sz="2200" b="1" dirty="0">
                <a:solidFill>
                  <a:srgbClr val="990000"/>
                </a:solidFill>
                <a:effectLst>
                  <a:outerShdw blurRad="38100" dist="38100" dir="2700000" algn="tl">
                    <a:srgbClr val="C0C0C0"/>
                  </a:outerShdw>
                </a:effectLst>
                <a:latin typeface="Arial" panose="020B0604020202020204" pitchFamily="34" charset="0"/>
              </a:rPr>
              <a:t>(Elementos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analizados</a:t>
            </a:r>
            <a:r>
              <a:rPr lang="pt-BR" altLang="es-MX" sz="2200" b="1" dirty="0">
                <a:solidFill>
                  <a:srgbClr val="990000"/>
                </a:solidFill>
                <a:effectLst>
                  <a:outerShdw blurRad="38100" dist="38100" dir="2700000" algn="tl">
                    <a:srgbClr val="C0C0C0"/>
                  </a:outerShdw>
                </a:effectLst>
                <a:latin typeface="Arial" panose="020B0604020202020204" pitchFamily="34" charset="0"/>
              </a:rPr>
              <a:t>: Al, As, Be,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Cd</a:t>
            </a:r>
            <a:r>
              <a:rPr lang="pt-BR" altLang="es-MX" sz="2200" b="1" dirty="0">
                <a:solidFill>
                  <a:srgbClr val="990000"/>
                </a:solidFill>
                <a:effectLst>
                  <a:outerShdw blurRad="38100" dist="38100" dir="2700000" algn="tl">
                    <a:srgbClr val="C0C0C0"/>
                  </a:outerShdw>
                </a:effectLst>
                <a:latin typeface="Arial" panose="020B0604020202020204" pitchFamily="34" charset="0"/>
              </a:rPr>
              <a:t>, Cr, Cu, Hg,  NI,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Pb</a:t>
            </a:r>
            <a:r>
              <a:rPr lang="pt-BR" altLang="es-MX" sz="2200" b="1" dirty="0">
                <a:solidFill>
                  <a:srgbClr val="990000"/>
                </a:solidFill>
                <a:effectLst>
                  <a:outerShdw blurRad="38100" dist="38100" dir="2700000" algn="tl">
                    <a:srgbClr val="C0C0C0"/>
                  </a:outerShdw>
                </a:effectLst>
                <a:latin typeface="Arial" panose="020B0604020202020204" pitchFamily="34" charset="0"/>
              </a:rPr>
              <a:t>, Se, y Sb;  Ag, Ba,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Co</a:t>
            </a:r>
            <a:r>
              <a:rPr lang="pt-BR" altLang="es-MX" sz="2200" b="1" dirty="0">
                <a:solidFill>
                  <a:srgbClr val="990000"/>
                </a:solidFill>
                <a:effectLst>
                  <a:outerShdw blurRad="38100" dist="38100" dir="2700000" algn="tl">
                    <a:srgbClr val="C0C0C0"/>
                  </a:outerShdw>
                </a:effectLst>
                <a:latin typeface="Arial" panose="020B0604020202020204" pitchFamily="34" charset="0"/>
              </a:rPr>
              <a:t>, Mn,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Mo</a:t>
            </a:r>
            <a:r>
              <a:rPr lang="pt-BR" altLang="es-MX" sz="2200" b="1" dirty="0">
                <a:solidFill>
                  <a:srgbClr val="990000"/>
                </a:solidFill>
                <a:effectLst>
                  <a:outerShdw blurRad="38100" dist="38100" dir="2700000" algn="tl">
                    <a:srgbClr val="C0C0C0"/>
                  </a:outerShdw>
                </a:effectLst>
                <a:latin typeface="Arial" panose="020B0604020202020204" pitchFamily="34" charset="0"/>
              </a:rPr>
              <a:t>, Na, </a:t>
            </a:r>
            <a:r>
              <a:rPr lang="pt-BR" altLang="es-MX" sz="2200" b="1" dirty="0" err="1">
                <a:solidFill>
                  <a:srgbClr val="990000"/>
                </a:solidFill>
                <a:effectLst>
                  <a:outerShdw blurRad="38100" dist="38100" dir="2700000" algn="tl">
                    <a:srgbClr val="C0C0C0"/>
                  </a:outerShdw>
                </a:effectLst>
                <a:latin typeface="Arial" panose="020B0604020202020204" pitchFamily="34" charset="0"/>
              </a:rPr>
              <a:t>Tl</a:t>
            </a:r>
            <a:r>
              <a:rPr lang="pt-BR" altLang="es-MX" sz="2200" b="1" dirty="0">
                <a:solidFill>
                  <a:srgbClr val="990000"/>
                </a:solidFill>
                <a:effectLst>
                  <a:outerShdw blurRad="38100" dist="38100" dir="2700000" algn="tl">
                    <a:srgbClr val="C0C0C0"/>
                  </a:outerShdw>
                </a:effectLst>
                <a:latin typeface="Arial" panose="020B0604020202020204" pitchFamily="34" charset="0"/>
              </a:rPr>
              <a:t>, V  Zn)</a:t>
            </a:r>
            <a:endParaRPr lang="pt-BR" altLang="es-MX" sz="2200" b="1" noProof="1">
              <a:solidFill>
                <a:srgbClr val="990000"/>
              </a:solidFill>
              <a:effectLst>
                <a:outerShdw blurRad="38100" dist="38100" dir="2700000" algn="tl">
                  <a:srgbClr val="C0C0C0"/>
                </a:outerShdw>
              </a:effectLst>
              <a:latin typeface="Arial" panose="020B0604020202020204" pitchFamily="34" charset="0"/>
            </a:endParaRPr>
          </a:p>
        </p:txBody>
      </p:sp>
      <p:sp>
        <p:nvSpPr>
          <p:cNvPr id="14340" name="Line 4"/>
          <p:cNvSpPr>
            <a:spLocks noChangeShapeType="1"/>
          </p:cNvSpPr>
          <p:nvPr/>
        </p:nvSpPr>
        <p:spPr bwMode="auto">
          <a:xfrm>
            <a:off x="7152218" y="5157788"/>
            <a:ext cx="960967" cy="0"/>
          </a:xfrm>
          <a:prstGeom prst="line">
            <a:avLst/>
          </a:prstGeom>
          <a:noFill/>
          <a:ln w="38100">
            <a:solidFill>
              <a:srgbClr val="99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4341" name="Line 5"/>
          <p:cNvSpPr>
            <a:spLocks noChangeShapeType="1"/>
          </p:cNvSpPr>
          <p:nvPr/>
        </p:nvSpPr>
        <p:spPr bwMode="auto">
          <a:xfrm>
            <a:off x="7152217" y="5445126"/>
            <a:ext cx="1151467" cy="360363"/>
          </a:xfrm>
          <a:prstGeom prst="line">
            <a:avLst/>
          </a:prstGeom>
          <a:noFill/>
          <a:ln w="38100">
            <a:solidFill>
              <a:srgbClr val="99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4342" name="Line 6"/>
          <p:cNvSpPr>
            <a:spLocks noChangeShapeType="1"/>
          </p:cNvSpPr>
          <p:nvPr/>
        </p:nvSpPr>
        <p:spPr bwMode="auto">
          <a:xfrm flipV="1">
            <a:off x="3215217" y="5229225"/>
            <a:ext cx="863600" cy="215900"/>
          </a:xfrm>
          <a:prstGeom prst="line">
            <a:avLst/>
          </a:prstGeom>
          <a:noFill/>
          <a:ln w="38100">
            <a:solidFill>
              <a:srgbClr val="99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4343" name="Line 7"/>
          <p:cNvSpPr>
            <a:spLocks noChangeShapeType="1"/>
          </p:cNvSpPr>
          <p:nvPr/>
        </p:nvSpPr>
        <p:spPr bwMode="auto">
          <a:xfrm>
            <a:off x="3024718" y="5949950"/>
            <a:ext cx="766233" cy="215900"/>
          </a:xfrm>
          <a:prstGeom prst="line">
            <a:avLst/>
          </a:prstGeom>
          <a:noFill/>
          <a:ln w="38100">
            <a:solidFill>
              <a:srgbClr val="99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4344" name="Rectangle 8"/>
          <p:cNvSpPr>
            <a:spLocks noChangeArrowheads="1"/>
          </p:cNvSpPr>
          <p:nvPr/>
        </p:nvSpPr>
        <p:spPr bwMode="auto">
          <a:xfrm>
            <a:off x="192618" y="5445126"/>
            <a:ext cx="2832100" cy="576263"/>
          </a:xfrm>
          <a:prstGeom prst="rect">
            <a:avLst/>
          </a:prstGeom>
          <a:solidFill>
            <a:schemeClr val="accent1"/>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s-MX" altLang="es-MX"/>
          </a:p>
        </p:txBody>
      </p:sp>
      <p:sp>
        <p:nvSpPr>
          <p:cNvPr id="49161" name="Text Box 9"/>
          <p:cNvSpPr txBox="1">
            <a:spLocks noChangeArrowheads="1"/>
          </p:cNvSpPr>
          <p:nvPr/>
        </p:nvSpPr>
        <p:spPr bwMode="auto">
          <a:xfrm>
            <a:off x="192618" y="5440364"/>
            <a:ext cx="2832100" cy="338554"/>
          </a:xfrm>
          <a:prstGeom prst="rect">
            <a:avLst/>
          </a:prstGeom>
          <a:noFill/>
          <a:ln>
            <a:noFill/>
          </a:ln>
          <a:effectLst/>
        </p:spPr>
        <p:txBody>
          <a:bodyPr>
            <a:spAutoFit/>
          </a:bodyPr>
          <a:lstStyle/>
          <a:p>
            <a:pPr algn="ctr" eaLnBrk="1" hangingPunct="1">
              <a:spcBef>
                <a:spcPct val="50000"/>
              </a:spcBef>
              <a:defRPr/>
            </a:pPr>
            <a:r>
              <a:rPr lang="en-US" altLang="es-MX" sz="1600" b="1" dirty="0">
                <a:solidFill>
                  <a:srgbClr val="990000"/>
                </a:solidFill>
                <a:effectLst>
                  <a:outerShdw blurRad="38100" dist="38100" dir="2700000" algn="tl">
                    <a:srgbClr val="C0C0C0"/>
                  </a:outerShdw>
                </a:effectLst>
                <a:latin typeface="Arial" panose="020B0604020202020204" pitchFamily="34" charset="0"/>
              </a:rPr>
              <a:t>TOTAL </a:t>
            </a:r>
          </a:p>
        </p:txBody>
      </p:sp>
      <p:sp>
        <p:nvSpPr>
          <p:cNvPr id="14346" name="Rectangle 10"/>
          <p:cNvSpPr>
            <a:spLocks noChangeArrowheads="1"/>
          </p:cNvSpPr>
          <p:nvPr/>
        </p:nvSpPr>
        <p:spPr bwMode="auto">
          <a:xfrm>
            <a:off x="4176184" y="5013325"/>
            <a:ext cx="2783416" cy="503238"/>
          </a:xfrm>
          <a:prstGeom prst="rect">
            <a:avLst/>
          </a:prstGeom>
          <a:solidFill>
            <a:schemeClr val="accent1"/>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s-MX" altLang="es-MX"/>
          </a:p>
        </p:txBody>
      </p:sp>
      <p:sp>
        <p:nvSpPr>
          <p:cNvPr id="49163" name="Text Box 11"/>
          <p:cNvSpPr txBox="1">
            <a:spLocks noChangeArrowheads="1"/>
          </p:cNvSpPr>
          <p:nvPr/>
        </p:nvSpPr>
        <p:spPr bwMode="auto">
          <a:xfrm>
            <a:off x="4271434" y="5084763"/>
            <a:ext cx="2592917" cy="336550"/>
          </a:xfrm>
          <a:prstGeom prst="rect">
            <a:avLst/>
          </a:prstGeom>
          <a:noFill/>
          <a:ln>
            <a:noFill/>
          </a:ln>
          <a:effectLst/>
        </p:spPr>
        <p:txBody>
          <a:bodyPr>
            <a:spAutoFit/>
          </a:bodyPr>
          <a:lstStyle/>
          <a:p>
            <a:pPr algn="ctr" eaLnBrk="1" hangingPunct="1">
              <a:spcBef>
                <a:spcPct val="50000"/>
              </a:spcBef>
              <a:defRPr/>
            </a:pPr>
            <a:r>
              <a:rPr lang="en-US" altLang="es-MX" sz="1600" b="1" dirty="0">
                <a:solidFill>
                  <a:srgbClr val="990000"/>
                </a:solidFill>
                <a:effectLst>
                  <a:outerShdw blurRad="38100" dist="38100" dir="2700000" algn="tl">
                    <a:srgbClr val="C0C0C0"/>
                  </a:outerShdw>
                </a:effectLst>
                <a:latin typeface="Arial" panose="020B0604020202020204" pitchFamily="34" charset="0"/>
              </a:rPr>
              <a:t>BIODISPONIBLE</a:t>
            </a:r>
          </a:p>
        </p:txBody>
      </p:sp>
      <p:sp>
        <p:nvSpPr>
          <p:cNvPr id="14348" name="Rectangle 12"/>
          <p:cNvSpPr>
            <a:spLocks noChangeArrowheads="1"/>
          </p:cNvSpPr>
          <p:nvPr/>
        </p:nvSpPr>
        <p:spPr bwMode="auto">
          <a:xfrm>
            <a:off x="8208434" y="4868863"/>
            <a:ext cx="3649133" cy="647700"/>
          </a:xfrm>
          <a:prstGeom prst="rect">
            <a:avLst/>
          </a:prstGeom>
          <a:solidFill>
            <a:schemeClr val="accent1"/>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s-MX" altLang="es-MX"/>
          </a:p>
        </p:txBody>
      </p:sp>
      <p:sp>
        <p:nvSpPr>
          <p:cNvPr id="49165" name="Text Box 13"/>
          <p:cNvSpPr txBox="1">
            <a:spLocks noChangeArrowheads="1"/>
          </p:cNvSpPr>
          <p:nvPr/>
        </p:nvSpPr>
        <p:spPr bwMode="auto">
          <a:xfrm>
            <a:off x="8066618" y="4868864"/>
            <a:ext cx="3790949" cy="338554"/>
          </a:xfrm>
          <a:prstGeom prst="rect">
            <a:avLst/>
          </a:prstGeom>
          <a:noFill/>
          <a:ln>
            <a:noFill/>
          </a:ln>
          <a:effectLst/>
        </p:spPr>
        <p:txBody>
          <a:bodyPr>
            <a:spAutoFit/>
          </a:bodyPr>
          <a:lstStyle/>
          <a:p>
            <a:pPr algn="ctr" eaLnBrk="1" hangingPunct="1">
              <a:spcBef>
                <a:spcPct val="50000"/>
              </a:spcBef>
              <a:defRPr/>
            </a:pPr>
            <a:r>
              <a:rPr lang="en-US" altLang="es-MX" sz="1600" b="1" dirty="0">
                <a:solidFill>
                  <a:srgbClr val="990000"/>
                </a:solidFill>
                <a:effectLst>
                  <a:outerShdw blurRad="38100" dist="38100" dir="2700000" algn="tl">
                    <a:srgbClr val="C0C0C0"/>
                  </a:outerShdw>
                </a:effectLst>
                <a:latin typeface="Arial" panose="020B0604020202020204" pitchFamily="34" charset="0"/>
              </a:rPr>
              <a:t>BIODISPONIBLE ABSOLUTO</a:t>
            </a:r>
          </a:p>
        </p:txBody>
      </p:sp>
      <p:sp>
        <p:nvSpPr>
          <p:cNvPr id="14350" name="Rectangle 14"/>
          <p:cNvSpPr>
            <a:spLocks noChangeArrowheads="1"/>
          </p:cNvSpPr>
          <p:nvPr/>
        </p:nvSpPr>
        <p:spPr bwMode="auto">
          <a:xfrm>
            <a:off x="4078818" y="5949950"/>
            <a:ext cx="3168649" cy="503238"/>
          </a:xfrm>
          <a:prstGeom prst="rect">
            <a:avLst/>
          </a:prstGeom>
          <a:solidFill>
            <a:srgbClr val="FFCC99"/>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s-MX" altLang="es-MX"/>
          </a:p>
        </p:txBody>
      </p:sp>
      <p:sp>
        <p:nvSpPr>
          <p:cNvPr id="49167" name="Text Box 15"/>
          <p:cNvSpPr txBox="1">
            <a:spLocks noChangeArrowheads="1"/>
          </p:cNvSpPr>
          <p:nvPr/>
        </p:nvSpPr>
        <p:spPr bwMode="auto">
          <a:xfrm>
            <a:off x="3983568" y="6021388"/>
            <a:ext cx="3266017" cy="336550"/>
          </a:xfrm>
          <a:prstGeom prst="rect">
            <a:avLst/>
          </a:prstGeom>
          <a:noFill/>
          <a:ln>
            <a:noFill/>
          </a:ln>
          <a:effectLst/>
        </p:spPr>
        <p:txBody>
          <a:bodyPr>
            <a:spAutoFit/>
          </a:bodyPr>
          <a:lstStyle/>
          <a:p>
            <a:pPr algn="ctr" eaLnBrk="1" hangingPunct="1">
              <a:spcBef>
                <a:spcPct val="50000"/>
              </a:spcBef>
              <a:defRPr/>
            </a:pPr>
            <a:r>
              <a:rPr lang="en-US" altLang="es-MX" sz="1600" b="1" dirty="0">
                <a:solidFill>
                  <a:srgbClr val="990000"/>
                </a:solidFill>
                <a:effectLst>
                  <a:outerShdw blurRad="38100" dist="38100" dir="2700000" algn="tl">
                    <a:srgbClr val="C0C0C0"/>
                  </a:outerShdw>
                </a:effectLst>
                <a:latin typeface="Arial" panose="020B0604020202020204" pitchFamily="34" charset="0"/>
              </a:rPr>
              <a:t> NO BIODISPONIBLE</a:t>
            </a:r>
          </a:p>
        </p:txBody>
      </p:sp>
      <p:sp>
        <p:nvSpPr>
          <p:cNvPr id="14352" name="Rectangle 16"/>
          <p:cNvSpPr>
            <a:spLocks noChangeArrowheads="1"/>
          </p:cNvSpPr>
          <p:nvPr/>
        </p:nvSpPr>
        <p:spPr bwMode="auto">
          <a:xfrm>
            <a:off x="8208434" y="5876925"/>
            <a:ext cx="3649133" cy="647700"/>
          </a:xfrm>
          <a:prstGeom prst="rect">
            <a:avLst/>
          </a:prstGeom>
          <a:solidFill>
            <a:srgbClr val="CC99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s-MX" altLang="es-MX"/>
          </a:p>
        </p:txBody>
      </p:sp>
      <p:sp>
        <p:nvSpPr>
          <p:cNvPr id="49169" name="Text Box 17"/>
          <p:cNvSpPr txBox="1">
            <a:spLocks noChangeArrowheads="1"/>
          </p:cNvSpPr>
          <p:nvPr/>
        </p:nvSpPr>
        <p:spPr bwMode="auto">
          <a:xfrm>
            <a:off x="8257118" y="5872164"/>
            <a:ext cx="3600449" cy="584775"/>
          </a:xfrm>
          <a:prstGeom prst="rect">
            <a:avLst/>
          </a:prstGeom>
          <a:noFill/>
          <a:ln>
            <a:noFill/>
          </a:ln>
          <a:effectLst/>
        </p:spPr>
        <p:txBody>
          <a:bodyPr>
            <a:spAutoFit/>
          </a:bodyPr>
          <a:lstStyle/>
          <a:p>
            <a:pPr algn="ctr" eaLnBrk="1" hangingPunct="1">
              <a:spcBef>
                <a:spcPct val="50000"/>
              </a:spcBef>
              <a:defRPr/>
            </a:pPr>
            <a:r>
              <a:rPr lang="en-US" altLang="es-MX" sz="1600" b="1" dirty="0">
                <a:solidFill>
                  <a:srgbClr val="990000"/>
                </a:solidFill>
                <a:effectLst>
                  <a:outerShdw blurRad="38100" dist="38100" dir="2700000" algn="tl">
                    <a:srgbClr val="C0C0C0"/>
                  </a:outerShdw>
                </a:effectLst>
                <a:latin typeface="Arial" panose="020B0604020202020204" pitchFamily="34" charset="0"/>
              </a:rPr>
              <a:t>NO ASIMILABLE POR UN ORGANISMO</a:t>
            </a:r>
          </a:p>
        </p:txBody>
      </p:sp>
    </p:spTree>
    <p:extLst>
      <p:ext uri="{BB962C8B-B14F-4D97-AF65-F5344CB8AC3E}">
        <p14:creationId xmlns:p14="http://schemas.microsoft.com/office/powerpoint/2010/main" val="33064948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48683" y="6597650"/>
            <a:ext cx="1295401"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altLang="es-MX" sz="1600">
              <a:solidFill>
                <a:srgbClr val="FFFF00"/>
              </a:solidFill>
            </a:endParaRPr>
          </a:p>
        </p:txBody>
      </p:sp>
      <p:sp>
        <p:nvSpPr>
          <p:cNvPr id="15363" name="Text Box 3"/>
          <p:cNvSpPr txBox="1">
            <a:spLocks noChangeArrowheads="1"/>
          </p:cNvSpPr>
          <p:nvPr/>
        </p:nvSpPr>
        <p:spPr bwMode="auto">
          <a:xfrm>
            <a:off x="0" y="246064"/>
            <a:ext cx="121920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endParaRPr lang="en-US" altLang="es-MX" sz="2200" b="1">
              <a:solidFill>
                <a:srgbClr val="990000"/>
              </a:solidFill>
            </a:endParaRPr>
          </a:p>
        </p:txBody>
      </p:sp>
      <p:sp>
        <p:nvSpPr>
          <p:cNvPr id="50180" name="Text Box 4"/>
          <p:cNvSpPr txBox="1">
            <a:spLocks noChangeArrowheads="1"/>
          </p:cNvSpPr>
          <p:nvPr/>
        </p:nvSpPr>
        <p:spPr bwMode="auto">
          <a:xfrm>
            <a:off x="0" y="5373689"/>
            <a:ext cx="12192000" cy="427037"/>
          </a:xfrm>
          <a:prstGeom prst="rect">
            <a:avLst/>
          </a:prstGeom>
          <a:noFill/>
          <a:ln>
            <a:noFill/>
          </a:ln>
          <a:effectLst/>
        </p:spPr>
        <p:txBody>
          <a:bodyPr>
            <a:spAutoFit/>
          </a:bodyPr>
          <a:lstStyle/>
          <a:p>
            <a:pPr eaLnBrk="1" hangingPunct="1">
              <a:spcBef>
                <a:spcPct val="50000"/>
              </a:spcBef>
              <a:defRPr/>
            </a:pPr>
            <a:endParaRPr lang="en-US" altLang="es-MX" sz="2200" b="1">
              <a:solidFill>
                <a:srgbClr val="990000"/>
              </a:solidFill>
              <a:effectLst>
                <a:outerShdw blurRad="38100" dist="38100" dir="2700000" algn="tl">
                  <a:srgbClr val="C0C0C0"/>
                </a:outerShdw>
              </a:effectLst>
              <a:latin typeface="Arial" panose="020B0604020202020204" pitchFamily="34" charset="0"/>
            </a:endParaRPr>
          </a:p>
        </p:txBody>
      </p:sp>
      <p:sp>
        <p:nvSpPr>
          <p:cNvPr id="50181" name="Text Box 5"/>
          <p:cNvSpPr txBox="1">
            <a:spLocks noChangeArrowheads="1"/>
          </p:cNvSpPr>
          <p:nvPr/>
        </p:nvSpPr>
        <p:spPr bwMode="auto">
          <a:xfrm>
            <a:off x="0" y="1052514"/>
            <a:ext cx="12192000" cy="427037"/>
          </a:xfrm>
          <a:prstGeom prst="rect">
            <a:avLst/>
          </a:prstGeom>
          <a:noFill/>
          <a:ln>
            <a:noFill/>
          </a:ln>
          <a:effectLst/>
        </p:spPr>
        <p:txBody>
          <a:bodyPr>
            <a:spAutoFit/>
          </a:bodyPr>
          <a:lstStyle/>
          <a:p>
            <a:pPr eaLnBrk="1" hangingPunct="1">
              <a:spcBef>
                <a:spcPct val="50000"/>
              </a:spcBef>
              <a:defRPr/>
            </a:pPr>
            <a:endParaRPr lang="en-US" altLang="es-MX" sz="2200" b="1">
              <a:solidFill>
                <a:srgbClr val="990000"/>
              </a:solidFill>
              <a:effectLst>
                <a:outerShdw blurRad="38100" dist="38100" dir="2700000" algn="tl">
                  <a:srgbClr val="C0C0C0"/>
                </a:outerShdw>
              </a:effectLst>
              <a:latin typeface="Arial" panose="020B0604020202020204" pitchFamily="34" charset="0"/>
            </a:endParaRPr>
          </a:p>
        </p:txBody>
      </p:sp>
      <p:sp>
        <p:nvSpPr>
          <p:cNvPr id="50187" name="Text Box 11"/>
          <p:cNvSpPr txBox="1">
            <a:spLocks noChangeArrowheads="1"/>
          </p:cNvSpPr>
          <p:nvPr/>
        </p:nvSpPr>
        <p:spPr bwMode="auto">
          <a:xfrm>
            <a:off x="0" y="260350"/>
            <a:ext cx="12192000" cy="430887"/>
          </a:xfrm>
          <a:prstGeom prst="rect">
            <a:avLst/>
          </a:prstGeom>
          <a:noFill/>
          <a:ln>
            <a:noFill/>
          </a:ln>
          <a:effectLst/>
        </p:spPr>
        <p:txBody>
          <a:bodyPr>
            <a:spAutoFit/>
          </a:bodyPr>
          <a:lstStyle/>
          <a:p>
            <a:pPr algn="ctr" eaLnBrk="1" hangingPunct="1">
              <a:spcBef>
                <a:spcPct val="50000"/>
              </a:spcBef>
              <a:defRPr/>
            </a:pPr>
            <a:r>
              <a:rPr lang="pt-BR" altLang="es-MX" sz="2200" b="1" noProof="1">
                <a:solidFill>
                  <a:srgbClr val="990000"/>
                </a:solidFill>
                <a:latin typeface="Arial" panose="020B0604020202020204" pitchFamily="34" charset="0"/>
              </a:rPr>
              <a:t>Disponibilidad Natural</a:t>
            </a:r>
          </a:p>
        </p:txBody>
      </p:sp>
      <p:sp>
        <p:nvSpPr>
          <p:cNvPr id="2" name="1 Rectángulo"/>
          <p:cNvSpPr/>
          <p:nvPr/>
        </p:nvSpPr>
        <p:spPr>
          <a:xfrm>
            <a:off x="393032" y="1056849"/>
            <a:ext cx="11125200" cy="2031325"/>
          </a:xfrm>
          <a:prstGeom prst="rect">
            <a:avLst/>
          </a:prstGeom>
        </p:spPr>
        <p:txBody>
          <a:bodyPr wrap="square">
            <a:spAutoFit/>
          </a:bodyPr>
          <a:lstStyle/>
          <a:p>
            <a:pPr>
              <a:defRPr/>
            </a:pPr>
            <a:r>
              <a:rPr lang="en-US" altLang="es-MX" b="1" dirty="0" err="1">
                <a:solidFill>
                  <a:srgbClr val="990000"/>
                </a:solidFill>
                <a:effectLst>
                  <a:outerShdw blurRad="38100" dist="38100" dir="2700000" algn="tl">
                    <a:srgbClr val="C0C0C0"/>
                  </a:outerShdw>
                </a:effectLst>
              </a:rPr>
              <a:t>Interperismo</a:t>
            </a:r>
            <a:r>
              <a:rPr lang="en-US" altLang="es-MX" b="1" dirty="0">
                <a:solidFill>
                  <a:srgbClr val="990000"/>
                </a:solidFill>
                <a:effectLst>
                  <a:outerShdw blurRad="38100" dist="38100" dir="2700000" algn="tl">
                    <a:srgbClr val="C0C0C0"/>
                  </a:outerShdw>
                </a:effectLst>
              </a:rPr>
              <a:t> de las </a:t>
            </a:r>
            <a:r>
              <a:rPr lang="en-US" altLang="es-MX" b="1" dirty="0" err="1">
                <a:solidFill>
                  <a:srgbClr val="990000"/>
                </a:solidFill>
                <a:effectLst>
                  <a:outerShdw blurRad="38100" dist="38100" dir="2700000" algn="tl">
                    <a:srgbClr val="C0C0C0"/>
                  </a:outerShdw>
                </a:effectLst>
              </a:rPr>
              <a:t>rocas</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fuente</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liberan</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metales</a:t>
            </a:r>
            <a:r>
              <a:rPr lang="en-US" altLang="es-MX" b="1" dirty="0">
                <a:solidFill>
                  <a:srgbClr val="990000"/>
                </a:solidFill>
                <a:effectLst>
                  <a:outerShdw blurRad="38100" dist="38100" dir="2700000" algn="tl">
                    <a:srgbClr val="C0C0C0"/>
                  </a:outerShdw>
                </a:effectLst>
              </a:rPr>
              <a:t> y </a:t>
            </a:r>
            <a:r>
              <a:rPr lang="en-US" altLang="es-MX" b="1" dirty="0" err="1">
                <a:solidFill>
                  <a:srgbClr val="990000"/>
                </a:solidFill>
                <a:effectLst>
                  <a:outerShdw blurRad="38100" dist="38100" dir="2700000" algn="tl">
                    <a:srgbClr val="C0C0C0"/>
                  </a:outerShdw>
                </a:effectLst>
              </a:rPr>
              <a:t>metaloides</a:t>
            </a:r>
            <a:r>
              <a:rPr lang="en-US" altLang="es-MX" b="1" dirty="0">
                <a:solidFill>
                  <a:srgbClr val="990000"/>
                </a:solidFill>
                <a:effectLst>
                  <a:outerShdw blurRad="38100" dist="38100" dir="2700000" algn="tl">
                    <a:srgbClr val="C0C0C0"/>
                  </a:outerShdw>
                </a:effectLst>
              </a:rPr>
              <a:t> al </a:t>
            </a:r>
            <a:r>
              <a:rPr lang="en-US" altLang="es-MX" b="1" dirty="0" err="1">
                <a:solidFill>
                  <a:srgbClr val="990000"/>
                </a:solidFill>
                <a:effectLst>
                  <a:outerShdw blurRad="38100" dist="38100" dir="2700000" algn="tl">
                    <a:srgbClr val="C0C0C0"/>
                  </a:outerShdw>
                </a:effectLst>
              </a:rPr>
              <a:t>suelo</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agua</a:t>
            </a:r>
            <a:r>
              <a:rPr lang="en-US" altLang="es-MX" b="1" dirty="0">
                <a:solidFill>
                  <a:srgbClr val="990000"/>
                </a:solidFill>
                <a:effectLst>
                  <a:outerShdw blurRad="38100" dist="38100" dir="2700000" algn="tl">
                    <a:srgbClr val="C0C0C0"/>
                  </a:outerShdw>
                </a:effectLst>
              </a:rPr>
              <a:t> y </a:t>
            </a:r>
            <a:r>
              <a:rPr lang="en-US" altLang="es-MX" b="1" dirty="0" err="1">
                <a:solidFill>
                  <a:srgbClr val="990000"/>
                </a:solidFill>
                <a:effectLst>
                  <a:outerShdw blurRad="38100" dist="38100" dir="2700000" algn="tl">
                    <a:srgbClr val="C0C0C0"/>
                  </a:outerShdw>
                </a:effectLst>
              </a:rPr>
              <a:t>atmósfera</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como</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nuevos</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minerales</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minerales</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residuales</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en</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solución</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adsorbidos</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como</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complejos</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orgánicos</a:t>
            </a:r>
            <a:r>
              <a:rPr lang="en-US" altLang="es-MX" b="1" dirty="0">
                <a:solidFill>
                  <a:srgbClr val="990000"/>
                </a:solidFill>
                <a:effectLst>
                  <a:outerShdw blurRad="38100" dist="38100" dir="2700000" algn="tl">
                    <a:srgbClr val="C0C0C0"/>
                  </a:outerShdw>
                </a:effectLst>
              </a:rPr>
              <a:t> o </a:t>
            </a:r>
            <a:r>
              <a:rPr lang="en-US" altLang="es-MX" b="1" dirty="0" err="1">
                <a:solidFill>
                  <a:srgbClr val="990000"/>
                </a:solidFill>
                <a:effectLst>
                  <a:outerShdw blurRad="38100" dist="38100" dir="2700000" algn="tl">
                    <a:srgbClr val="C0C0C0"/>
                  </a:outerShdw>
                </a:effectLst>
              </a:rPr>
              <a:t>inorgánicos</a:t>
            </a:r>
            <a:r>
              <a:rPr lang="en-US" altLang="es-MX" b="1" dirty="0">
                <a:solidFill>
                  <a:srgbClr val="990000"/>
                </a:solidFill>
                <a:effectLst>
                  <a:outerShdw blurRad="38100" dist="38100" dir="2700000" algn="tl">
                    <a:srgbClr val="C0C0C0"/>
                  </a:outerShdw>
                </a:effectLst>
              </a:rPr>
              <a:t> o </a:t>
            </a:r>
            <a:r>
              <a:rPr lang="en-US" altLang="es-MX" b="1" dirty="0" err="1">
                <a:solidFill>
                  <a:srgbClr val="990000"/>
                </a:solidFill>
                <a:effectLst>
                  <a:outerShdw blurRad="38100" dist="38100" dir="2700000" algn="tl">
                    <a:srgbClr val="C0C0C0"/>
                  </a:outerShdw>
                </a:effectLst>
              </a:rPr>
              <a:t>como</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vapores</a:t>
            </a:r>
            <a:r>
              <a:rPr lang="en-US" altLang="es-MX" b="1" dirty="0">
                <a:solidFill>
                  <a:srgbClr val="990000"/>
                </a:solidFill>
                <a:effectLst>
                  <a:outerShdw blurRad="38100" dist="38100" dir="2700000" algn="tl">
                    <a:srgbClr val="C0C0C0"/>
                  </a:outerShdw>
                </a:effectLst>
              </a:rPr>
              <a:t>.</a:t>
            </a:r>
          </a:p>
          <a:p>
            <a:pPr>
              <a:defRPr/>
            </a:pPr>
            <a:r>
              <a:rPr lang="en-US" altLang="es-MX" b="1" dirty="0">
                <a:solidFill>
                  <a:srgbClr val="990000"/>
                </a:solidFill>
                <a:effectLst>
                  <a:outerShdw blurRad="38100" dist="38100" dir="2700000" algn="tl">
                    <a:srgbClr val="C0C0C0"/>
                  </a:outerShdw>
                </a:effectLst>
              </a:rPr>
              <a:t>El </a:t>
            </a:r>
            <a:r>
              <a:rPr lang="en-US" altLang="es-MX" b="1" dirty="0" err="1">
                <a:solidFill>
                  <a:srgbClr val="990000"/>
                </a:solidFill>
                <a:effectLst>
                  <a:outerShdw blurRad="38100" dist="38100" dir="2700000" algn="tl">
                    <a:srgbClr val="C0C0C0"/>
                  </a:outerShdw>
                </a:effectLst>
              </a:rPr>
              <a:t>intemperismo</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es</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fuertemente</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dependiente</a:t>
            </a:r>
            <a:r>
              <a:rPr lang="en-US" altLang="es-MX" b="1" dirty="0">
                <a:solidFill>
                  <a:srgbClr val="990000"/>
                </a:solidFill>
                <a:effectLst>
                  <a:outerShdw blurRad="38100" dist="38100" dir="2700000" algn="tl">
                    <a:srgbClr val="C0C0C0"/>
                  </a:outerShdw>
                </a:effectLst>
              </a:rPr>
              <a:t> del </a:t>
            </a:r>
            <a:r>
              <a:rPr lang="en-US" altLang="es-MX" b="1" dirty="0" err="1">
                <a:solidFill>
                  <a:srgbClr val="990000"/>
                </a:solidFill>
                <a:effectLst>
                  <a:outerShdw blurRad="38100" dist="38100" dir="2700000" algn="tl">
                    <a:srgbClr val="C0C0C0"/>
                  </a:outerShdw>
                </a:effectLst>
              </a:rPr>
              <a:t>clima</a:t>
            </a:r>
            <a:r>
              <a:rPr lang="en-US" altLang="es-MX" b="1" dirty="0">
                <a:solidFill>
                  <a:srgbClr val="990000"/>
                </a:solidFill>
                <a:effectLst>
                  <a:outerShdw blurRad="38100" dist="38100" dir="2700000" algn="tl">
                    <a:srgbClr val="C0C0C0"/>
                  </a:outerShdw>
                </a:effectLst>
              </a:rPr>
              <a:t> local y de la </a:t>
            </a:r>
            <a:r>
              <a:rPr lang="en-US" altLang="es-MX" b="1" dirty="0" err="1">
                <a:solidFill>
                  <a:srgbClr val="990000"/>
                </a:solidFill>
                <a:effectLst>
                  <a:outerShdw blurRad="38100" dist="38100" dir="2700000" algn="tl">
                    <a:srgbClr val="C0C0C0"/>
                  </a:outerShdw>
                </a:effectLst>
              </a:rPr>
              <a:t>acción</a:t>
            </a:r>
            <a:r>
              <a:rPr lang="en-US" altLang="es-MX" b="1" dirty="0">
                <a:solidFill>
                  <a:srgbClr val="990000"/>
                </a:solidFill>
                <a:effectLst>
                  <a:outerShdw blurRad="38100" dist="38100" dir="2700000" algn="tl">
                    <a:srgbClr val="C0C0C0"/>
                  </a:outerShdw>
                </a:effectLst>
              </a:rPr>
              <a:t> de </a:t>
            </a:r>
            <a:r>
              <a:rPr lang="en-US" altLang="es-MX" b="1" dirty="0" err="1">
                <a:solidFill>
                  <a:srgbClr val="990000"/>
                </a:solidFill>
                <a:effectLst>
                  <a:outerShdw blurRad="38100" dist="38100" dir="2700000" algn="tl">
                    <a:srgbClr val="C0C0C0"/>
                  </a:outerShdw>
                </a:effectLst>
              </a:rPr>
              <a:t>organismos</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vivos</a:t>
            </a:r>
            <a:r>
              <a:rPr lang="en-US" altLang="es-MX" b="1" dirty="0">
                <a:solidFill>
                  <a:srgbClr val="990000"/>
                </a:solidFill>
                <a:effectLst>
                  <a:outerShdw blurRad="38100" dist="38100" dir="2700000" algn="tl">
                    <a:srgbClr val="C0C0C0"/>
                  </a:outerShdw>
                </a:effectLst>
              </a:rPr>
              <a:t>.</a:t>
            </a:r>
          </a:p>
          <a:p>
            <a:pPr>
              <a:defRPr/>
            </a:pPr>
            <a:r>
              <a:rPr lang="en-US" altLang="es-MX" b="1" dirty="0" err="1">
                <a:solidFill>
                  <a:srgbClr val="990000"/>
                </a:solidFill>
                <a:effectLst>
                  <a:outerShdw blurRad="38100" dist="38100" dir="2700000" algn="tl">
                    <a:srgbClr val="C0C0C0"/>
                  </a:outerShdw>
                </a:effectLst>
              </a:rPr>
              <a:t>Carbonatos</a:t>
            </a:r>
            <a:r>
              <a:rPr lang="en-US" altLang="es-MX" b="1" dirty="0">
                <a:solidFill>
                  <a:srgbClr val="990000"/>
                </a:solidFill>
                <a:effectLst>
                  <a:outerShdw blurRad="38100" dist="38100" dir="2700000" algn="tl">
                    <a:srgbClr val="C0C0C0"/>
                  </a:outerShdw>
                </a:effectLst>
              </a:rPr>
              <a:t> y </a:t>
            </a:r>
            <a:r>
              <a:rPr lang="en-US" altLang="es-MX" b="1" dirty="0" err="1">
                <a:solidFill>
                  <a:srgbClr val="990000"/>
                </a:solidFill>
                <a:effectLst>
                  <a:outerShdw blurRad="38100" dist="38100" dir="2700000" algn="tl">
                    <a:srgbClr val="C0C0C0"/>
                  </a:outerShdw>
                </a:effectLst>
              </a:rPr>
              <a:t>óxidos</a:t>
            </a:r>
            <a:r>
              <a:rPr lang="en-US" altLang="es-MX" b="1" dirty="0">
                <a:solidFill>
                  <a:srgbClr val="990000"/>
                </a:solidFill>
                <a:effectLst>
                  <a:outerShdw blurRad="38100" dist="38100" dir="2700000" algn="tl">
                    <a:srgbClr val="C0C0C0"/>
                  </a:outerShdw>
                </a:effectLst>
              </a:rPr>
              <a:t> e </a:t>
            </a:r>
            <a:r>
              <a:rPr lang="en-US" altLang="es-MX" b="1" dirty="0" err="1">
                <a:solidFill>
                  <a:srgbClr val="990000"/>
                </a:solidFill>
                <a:effectLst>
                  <a:outerShdw blurRad="38100" dist="38100" dir="2700000" algn="tl">
                    <a:srgbClr val="C0C0C0"/>
                  </a:outerShdw>
                </a:effectLst>
              </a:rPr>
              <a:t>hidróxidos</a:t>
            </a:r>
            <a:r>
              <a:rPr lang="en-US" altLang="es-MX" b="1" dirty="0">
                <a:solidFill>
                  <a:srgbClr val="990000"/>
                </a:solidFill>
                <a:effectLst>
                  <a:outerShdw blurRad="38100" dist="38100" dir="2700000" algn="tl">
                    <a:srgbClr val="C0C0C0"/>
                  </a:outerShdw>
                </a:effectLst>
              </a:rPr>
              <a:t> de Fe </a:t>
            </a:r>
            <a:r>
              <a:rPr lang="en-US" altLang="es-MX" b="1" dirty="0" err="1">
                <a:solidFill>
                  <a:srgbClr val="990000"/>
                </a:solidFill>
                <a:effectLst>
                  <a:outerShdw blurRad="38100" dist="38100" dir="2700000" algn="tl">
                    <a:srgbClr val="C0C0C0"/>
                  </a:outerShdw>
                </a:effectLst>
              </a:rPr>
              <a:t>predominan</a:t>
            </a:r>
            <a:r>
              <a:rPr lang="en-US" altLang="es-MX" b="1" dirty="0">
                <a:solidFill>
                  <a:srgbClr val="990000"/>
                </a:solidFill>
                <a:effectLst>
                  <a:outerShdw blurRad="38100" dist="38100" dir="2700000" algn="tl">
                    <a:srgbClr val="C0C0C0"/>
                  </a:outerShdw>
                </a:effectLst>
              </a:rPr>
              <a:t> entre </a:t>
            </a:r>
            <a:r>
              <a:rPr lang="en-US" altLang="es-MX" b="1" dirty="0" err="1">
                <a:solidFill>
                  <a:srgbClr val="990000"/>
                </a:solidFill>
                <a:effectLst>
                  <a:outerShdw blurRad="38100" dist="38100" dir="2700000" algn="tl">
                    <a:srgbClr val="C0C0C0"/>
                  </a:outerShdw>
                </a:effectLst>
              </a:rPr>
              <a:t>los</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nuevos</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minerales</a:t>
            </a:r>
            <a:r>
              <a:rPr lang="en-US" altLang="es-MX" b="1" dirty="0">
                <a:solidFill>
                  <a:srgbClr val="990000"/>
                </a:solidFill>
                <a:effectLst>
                  <a:outerShdw blurRad="38100" dist="38100" dir="2700000" algn="tl">
                    <a:srgbClr val="C0C0C0"/>
                  </a:outerShdw>
                </a:effectLst>
              </a:rPr>
              <a:t> de </a:t>
            </a:r>
            <a:r>
              <a:rPr lang="en-US" altLang="es-MX" b="1" dirty="0" err="1">
                <a:solidFill>
                  <a:srgbClr val="990000"/>
                </a:solidFill>
                <a:effectLst>
                  <a:outerShdw blurRad="38100" dist="38100" dir="2700000" algn="tl">
                    <a:srgbClr val="C0C0C0"/>
                  </a:outerShdw>
                </a:effectLst>
              </a:rPr>
              <a:t>metales</a:t>
            </a:r>
            <a:r>
              <a:rPr lang="en-US" altLang="es-MX" b="1" dirty="0">
                <a:solidFill>
                  <a:srgbClr val="990000"/>
                </a:solidFill>
                <a:effectLst>
                  <a:outerShdw blurRad="38100" dist="38100" dir="2700000" algn="tl">
                    <a:srgbClr val="C0C0C0"/>
                  </a:outerShdw>
                </a:effectLst>
              </a:rPr>
              <a:t> y </a:t>
            </a:r>
            <a:r>
              <a:rPr lang="en-US" altLang="es-MX" b="1" dirty="0" err="1">
                <a:solidFill>
                  <a:srgbClr val="990000"/>
                </a:solidFill>
                <a:effectLst>
                  <a:outerShdw blurRad="38100" dist="38100" dir="2700000" algn="tl">
                    <a:srgbClr val="C0C0C0"/>
                  </a:outerShdw>
                </a:effectLst>
              </a:rPr>
              <a:t>metaloides</a:t>
            </a:r>
            <a:r>
              <a:rPr lang="en-US" altLang="es-MX" b="1" dirty="0">
                <a:solidFill>
                  <a:srgbClr val="990000"/>
                </a:solidFill>
                <a:effectLst>
                  <a:outerShdw blurRad="38100" dist="38100" dir="2700000" algn="tl">
                    <a:srgbClr val="C0C0C0"/>
                  </a:outerShdw>
                </a:effectLst>
              </a:rPr>
              <a:t>.</a:t>
            </a:r>
          </a:p>
          <a:p>
            <a:pPr>
              <a:defRPr/>
            </a:pPr>
            <a:r>
              <a:rPr lang="en-US" altLang="es-MX" b="1" dirty="0">
                <a:solidFill>
                  <a:srgbClr val="990000"/>
                </a:solidFill>
                <a:effectLst>
                  <a:outerShdw blurRad="38100" dist="38100" dir="2700000" algn="tl">
                    <a:srgbClr val="C0C0C0"/>
                  </a:outerShdw>
                </a:effectLst>
              </a:rPr>
              <a:t>Las </a:t>
            </a:r>
            <a:r>
              <a:rPr lang="en-US" altLang="es-MX" b="1" dirty="0" err="1">
                <a:solidFill>
                  <a:srgbClr val="990000"/>
                </a:solidFill>
                <a:effectLst>
                  <a:outerShdw blurRad="38100" dist="38100" dir="2700000" algn="tl">
                    <a:srgbClr val="C0C0C0"/>
                  </a:outerShdw>
                </a:effectLst>
              </a:rPr>
              <a:t>arcillas</a:t>
            </a:r>
            <a:r>
              <a:rPr lang="en-US" altLang="es-MX" b="1" dirty="0">
                <a:solidFill>
                  <a:srgbClr val="990000"/>
                </a:solidFill>
                <a:effectLst>
                  <a:outerShdw blurRad="38100" dist="38100" dir="2700000" algn="tl">
                    <a:srgbClr val="C0C0C0"/>
                  </a:outerShdw>
                </a:effectLst>
              </a:rPr>
              <a:t> son </a:t>
            </a:r>
            <a:r>
              <a:rPr lang="en-US" altLang="es-MX" b="1" dirty="0" err="1">
                <a:solidFill>
                  <a:srgbClr val="990000"/>
                </a:solidFill>
                <a:effectLst>
                  <a:outerShdw blurRad="38100" dist="38100" dir="2700000" algn="tl">
                    <a:srgbClr val="C0C0C0"/>
                  </a:outerShdw>
                </a:effectLst>
              </a:rPr>
              <a:t>importantes</a:t>
            </a:r>
            <a:r>
              <a:rPr lang="en-US" altLang="es-MX" b="1" dirty="0">
                <a:solidFill>
                  <a:srgbClr val="990000"/>
                </a:solidFill>
                <a:effectLst>
                  <a:outerShdw blurRad="38100" dist="38100" dir="2700000" algn="tl">
                    <a:srgbClr val="C0C0C0"/>
                  </a:outerShdw>
                </a:effectLst>
              </a:rPr>
              <a:t> </a:t>
            </a:r>
            <a:r>
              <a:rPr lang="en-US" altLang="es-MX" b="1" dirty="0" err="1">
                <a:solidFill>
                  <a:srgbClr val="990000"/>
                </a:solidFill>
                <a:effectLst>
                  <a:outerShdw blurRad="38100" dist="38100" dir="2700000" algn="tl">
                    <a:srgbClr val="C0C0C0"/>
                  </a:outerShdw>
                </a:effectLst>
              </a:rPr>
              <a:t>en</a:t>
            </a:r>
            <a:r>
              <a:rPr lang="en-US" altLang="es-MX" b="1" dirty="0">
                <a:solidFill>
                  <a:srgbClr val="990000"/>
                </a:solidFill>
                <a:effectLst>
                  <a:outerShdw blurRad="38100" dist="38100" dir="2700000" algn="tl">
                    <a:srgbClr val="C0C0C0"/>
                  </a:outerShdw>
                </a:effectLst>
              </a:rPr>
              <a:t> la </a:t>
            </a:r>
            <a:r>
              <a:rPr lang="en-US" altLang="es-MX" b="1" dirty="0" err="1">
                <a:solidFill>
                  <a:srgbClr val="990000"/>
                </a:solidFill>
                <a:effectLst>
                  <a:outerShdw blurRad="38100" dist="38100" dir="2700000" algn="tl">
                    <a:srgbClr val="C0C0C0"/>
                  </a:outerShdw>
                </a:effectLst>
              </a:rPr>
              <a:t>adsorción</a:t>
            </a:r>
            <a:r>
              <a:rPr lang="en-US" altLang="es-MX" b="1" dirty="0">
                <a:solidFill>
                  <a:srgbClr val="990000"/>
                </a:solidFill>
                <a:effectLst>
                  <a:outerShdw blurRad="38100" dist="38100" dir="2700000" algn="tl">
                    <a:srgbClr val="C0C0C0"/>
                  </a:outerShdw>
                </a:effectLst>
              </a:rPr>
              <a:t> de </a:t>
            </a:r>
            <a:r>
              <a:rPr lang="en-US" altLang="es-MX" b="1" dirty="0" err="1">
                <a:solidFill>
                  <a:srgbClr val="990000"/>
                </a:solidFill>
                <a:effectLst>
                  <a:outerShdw blurRad="38100" dist="38100" dir="2700000" algn="tl">
                    <a:srgbClr val="C0C0C0"/>
                  </a:outerShdw>
                </a:effectLst>
              </a:rPr>
              <a:t>metales</a:t>
            </a:r>
            <a:r>
              <a:rPr lang="en-US" altLang="es-MX" b="1" dirty="0">
                <a:solidFill>
                  <a:srgbClr val="990000"/>
                </a:solidFill>
                <a:effectLst>
                  <a:outerShdw blurRad="38100" dist="38100" dir="2700000" algn="tl">
                    <a:srgbClr val="C0C0C0"/>
                  </a:outerShdw>
                </a:effectLst>
              </a:rPr>
              <a:t> y </a:t>
            </a:r>
            <a:r>
              <a:rPr lang="en-US" altLang="es-MX" b="1" dirty="0" err="1">
                <a:solidFill>
                  <a:srgbClr val="990000"/>
                </a:solidFill>
                <a:effectLst>
                  <a:outerShdw blurRad="38100" dist="38100" dir="2700000" algn="tl">
                    <a:srgbClr val="C0C0C0"/>
                  </a:outerShdw>
                </a:effectLst>
              </a:rPr>
              <a:t>metaloides</a:t>
            </a:r>
            <a:r>
              <a:rPr lang="en-US" altLang="es-MX" b="1" dirty="0">
                <a:solidFill>
                  <a:srgbClr val="990000"/>
                </a:solidFill>
                <a:effectLst>
                  <a:outerShdw blurRad="38100" dist="38100" dir="2700000" algn="tl">
                    <a:srgbClr val="C0C0C0"/>
                  </a:outerShdw>
                </a:effectLst>
              </a:rPr>
              <a:t>.</a:t>
            </a:r>
            <a:endParaRPr lang="pt-BR" altLang="es-MX" b="1" dirty="0">
              <a:solidFill>
                <a:srgbClr val="990000"/>
              </a:solidFill>
              <a:effectLst>
                <a:outerShdw blurRad="38100" dist="38100" dir="2700000" algn="tl">
                  <a:srgbClr val="C0C0C0"/>
                </a:outerShdw>
              </a:effectLst>
            </a:endParaRPr>
          </a:p>
        </p:txBody>
      </p:sp>
      <p:pic>
        <p:nvPicPr>
          <p:cNvPr id="1229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50442" y="3521822"/>
            <a:ext cx="3456322" cy="2756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267" y="3924295"/>
            <a:ext cx="3766134" cy="25517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7783" y="3912764"/>
            <a:ext cx="3045038" cy="2183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85513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a:extLst>
              <a:ext uri="{FF2B5EF4-FFF2-40B4-BE49-F238E27FC236}">
                <a16:creationId xmlns:a16="http://schemas.microsoft.com/office/drawing/2014/main" id="{5D99DCE4-EA6A-4B41-BE9D-BFDACA9AF7FA}"/>
              </a:ext>
            </a:extLst>
          </p:cNvPr>
          <p:cNvSpPr>
            <a:spLocks noGrp="1" noChangeArrowheads="1"/>
          </p:cNvSpPr>
          <p:nvPr>
            <p:ph type="title"/>
          </p:nvPr>
        </p:nvSpPr>
        <p:spPr/>
        <p:txBody>
          <a:bodyPr/>
          <a:lstStyle/>
          <a:p>
            <a:pPr eaLnBrk="1" hangingPunct="1">
              <a:defRPr/>
            </a:pPr>
            <a:r>
              <a:rPr lang="en-US" altLang="es-MX" sz="4400" b="1" dirty="0" err="1">
                <a:solidFill>
                  <a:srgbClr val="3333CC"/>
                </a:solidFill>
                <a:effectLst>
                  <a:outerShdw blurRad="38100" dist="38100" dir="2700000" algn="tl">
                    <a:srgbClr val="000000"/>
                  </a:outerShdw>
                </a:effectLst>
                <a:latin typeface="Arial Rounded MT Bold" panose="020F0704030504030204" pitchFamily="34" charset="0"/>
              </a:rPr>
              <a:t>Causas</a:t>
            </a:r>
            <a:r>
              <a:rPr lang="en-US" altLang="es-MX" sz="4400" b="1" dirty="0">
                <a:solidFill>
                  <a:srgbClr val="3333CC"/>
                </a:solidFill>
                <a:effectLst>
                  <a:outerShdw blurRad="38100" dist="38100" dir="2700000" algn="tl">
                    <a:srgbClr val="000000"/>
                  </a:outerShdw>
                </a:effectLst>
                <a:latin typeface="Arial Rounded MT Bold" panose="020F0704030504030204" pitchFamily="34" charset="0"/>
              </a:rPr>
              <a:t> de </a:t>
            </a:r>
            <a:r>
              <a:rPr lang="en-US" altLang="es-MX" sz="4400" b="1" dirty="0" err="1">
                <a:solidFill>
                  <a:srgbClr val="3333CC"/>
                </a:solidFill>
                <a:effectLst>
                  <a:outerShdw blurRad="38100" dist="38100" dir="2700000" algn="tl">
                    <a:srgbClr val="000000"/>
                  </a:outerShdw>
                </a:effectLst>
                <a:latin typeface="Arial Rounded MT Bold" panose="020F0704030504030204" pitchFamily="34" charset="0"/>
              </a:rPr>
              <a:t>muerte</a:t>
            </a:r>
            <a:endParaRPr lang="en-US" altLang="es-MX" sz="4400" b="1" dirty="0">
              <a:solidFill>
                <a:srgbClr val="3333CC"/>
              </a:solidFill>
              <a:effectLst>
                <a:outerShdw blurRad="38100" dist="38100" dir="2700000" algn="tl">
                  <a:srgbClr val="000000"/>
                </a:outerShdw>
              </a:effectLst>
              <a:latin typeface="Arial Rounded MT Bold" panose="020F0704030504030204" pitchFamily="34" charset="0"/>
            </a:endParaRPr>
          </a:p>
        </p:txBody>
      </p:sp>
      <p:sp>
        <p:nvSpPr>
          <p:cNvPr id="9219" name="Rectangle 3">
            <a:extLst>
              <a:ext uri="{FF2B5EF4-FFF2-40B4-BE49-F238E27FC236}">
                <a16:creationId xmlns:a16="http://schemas.microsoft.com/office/drawing/2014/main" id="{7E8BCF3F-E7F6-4BC7-BACE-C0A0D001B2FA}"/>
              </a:ext>
            </a:extLst>
          </p:cNvPr>
          <p:cNvSpPr>
            <a:spLocks noGrp="1" noChangeArrowheads="1"/>
          </p:cNvSpPr>
          <p:nvPr>
            <p:ph type="body" idx="1"/>
          </p:nvPr>
        </p:nvSpPr>
        <p:spPr/>
        <p:txBody>
          <a:bodyPr/>
          <a:lstStyle/>
          <a:p>
            <a:pPr marL="609600" indent="-609600">
              <a:buClr>
                <a:schemeClr val="tx1"/>
              </a:buClr>
              <a:buFontTx/>
              <a:buChar char="•"/>
            </a:pPr>
            <a:r>
              <a:rPr lang="en-US" altLang="es-MX" sz="4000" dirty="0"/>
              <a:t> </a:t>
            </a:r>
            <a:r>
              <a:rPr lang="en-US" altLang="es-MX" sz="3200" dirty="0" err="1">
                <a:solidFill>
                  <a:srgbClr val="3333CC"/>
                </a:solidFill>
                <a:latin typeface="Arial Rounded MT Bold" panose="020F0704030504030204" pitchFamily="34" charset="0"/>
              </a:rPr>
              <a:t>Genetica</a:t>
            </a:r>
            <a:endParaRPr lang="en-US" altLang="es-MX" sz="3200" dirty="0">
              <a:solidFill>
                <a:srgbClr val="3333CC"/>
              </a:solidFill>
              <a:latin typeface="Arial Rounded MT Bold" panose="020F0704030504030204" pitchFamily="34" charset="0"/>
            </a:endParaRPr>
          </a:p>
          <a:p>
            <a:pPr marL="609600" indent="-609600">
              <a:buClr>
                <a:schemeClr val="tx1"/>
              </a:buClr>
              <a:buFontTx/>
              <a:buChar char="•"/>
            </a:pPr>
            <a:r>
              <a:rPr lang="en-US" altLang="es-MX" sz="3200" dirty="0">
                <a:solidFill>
                  <a:srgbClr val="3333CC"/>
                </a:solidFill>
                <a:latin typeface="Arial Rounded MT Bold" panose="020F0704030504030204" pitchFamily="34" charset="0"/>
              </a:rPr>
              <a:t> </a:t>
            </a:r>
            <a:r>
              <a:rPr lang="en-US" altLang="es-MX" sz="3200" dirty="0" err="1">
                <a:solidFill>
                  <a:srgbClr val="3333CC"/>
                </a:solidFill>
                <a:latin typeface="Arial Rounded MT Bold" panose="020F0704030504030204" pitchFamily="34" charset="0"/>
              </a:rPr>
              <a:t>Comportamiento</a:t>
            </a:r>
            <a:endParaRPr lang="en-US" altLang="es-MX" sz="3200" dirty="0">
              <a:solidFill>
                <a:srgbClr val="3333CC"/>
              </a:solidFill>
              <a:latin typeface="Arial Rounded MT Bold" panose="020F0704030504030204" pitchFamily="34" charset="0"/>
            </a:endParaRPr>
          </a:p>
          <a:p>
            <a:pPr marL="609600" indent="-609600">
              <a:buClr>
                <a:schemeClr val="tx1"/>
              </a:buClr>
              <a:buFontTx/>
              <a:buChar char="•"/>
            </a:pPr>
            <a:r>
              <a:rPr lang="en-US" altLang="es-MX" sz="3200" dirty="0">
                <a:solidFill>
                  <a:srgbClr val="3333CC"/>
                </a:solidFill>
                <a:latin typeface="Arial Rounded MT Bold" panose="020F0704030504030204" pitchFamily="34" charset="0"/>
              </a:rPr>
              <a:t> Ambiental</a:t>
            </a:r>
          </a:p>
          <a:p>
            <a:pPr marL="609600" indent="-609600">
              <a:buClr>
                <a:schemeClr val="tx1"/>
              </a:buClr>
              <a:buNone/>
            </a:pPr>
            <a:r>
              <a:rPr lang="en-US" altLang="es-MX" sz="4000" dirty="0" err="1">
                <a:solidFill>
                  <a:srgbClr val="3333CC"/>
                </a:solidFill>
                <a:latin typeface="Arial Rounded MT Bold" panose="020F0704030504030204" pitchFamily="34" charset="0"/>
              </a:rPr>
              <a:t>Esta</a:t>
            </a:r>
            <a:r>
              <a:rPr lang="en-US" altLang="es-MX" sz="4000" dirty="0">
                <a:solidFill>
                  <a:srgbClr val="3333CC"/>
                </a:solidFill>
                <a:latin typeface="Arial Rounded MT Bold" panose="020F0704030504030204" pitchFamily="34" charset="0"/>
              </a:rPr>
              <a:t> ultima </a:t>
            </a:r>
            <a:r>
              <a:rPr lang="en-US" altLang="es-MX" sz="4000" dirty="0" err="1">
                <a:solidFill>
                  <a:srgbClr val="3333CC"/>
                </a:solidFill>
                <a:latin typeface="Arial Rounded MT Bold" panose="020F0704030504030204" pitchFamily="34" charset="0"/>
              </a:rPr>
              <a:t>representa</a:t>
            </a:r>
            <a:r>
              <a:rPr lang="en-US" altLang="es-MX" sz="4000" dirty="0">
                <a:solidFill>
                  <a:srgbClr val="3333CC"/>
                </a:solidFill>
                <a:latin typeface="Arial Rounded MT Bold" panose="020F0704030504030204" pitchFamily="34" charset="0"/>
              </a:rPr>
              <a:t> un disbalance entre los </a:t>
            </a:r>
            <a:r>
              <a:rPr lang="en-US" altLang="es-MX" sz="4000" dirty="0" err="1">
                <a:solidFill>
                  <a:srgbClr val="3333CC"/>
                </a:solidFill>
                <a:latin typeface="Arial Rounded MT Bold" panose="020F0704030504030204" pitchFamily="34" charset="0"/>
              </a:rPr>
              <a:t>elementos</a:t>
            </a:r>
            <a:r>
              <a:rPr lang="en-US" altLang="es-MX" sz="4000" dirty="0">
                <a:solidFill>
                  <a:srgbClr val="3333CC"/>
                </a:solidFill>
                <a:latin typeface="Arial Rounded MT Bold" panose="020F0704030504030204" pitchFamily="34" charset="0"/>
              </a:rPr>
              <a:t> </a:t>
            </a:r>
            <a:r>
              <a:rPr lang="en-US" altLang="es-MX" sz="4000" dirty="0" err="1">
                <a:solidFill>
                  <a:srgbClr val="3333CC"/>
                </a:solidFill>
                <a:latin typeface="Arial Rounded MT Bold" panose="020F0704030504030204" pitchFamily="34" charset="0"/>
              </a:rPr>
              <a:t>quimicos</a:t>
            </a:r>
            <a:r>
              <a:rPr lang="en-US" altLang="es-MX" sz="4000" dirty="0">
                <a:solidFill>
                  <a:srgbClr val="3333CC"/>
                </a:solidFill>
                <a:latin typeface="Arial Rounded MT Bold" panose="020F0704030504030204" pitchFamily="34" charset="0"/>
              </a:rPr>
              <a:t> y el </a:t>
            </a:r>
            <a:r>
              <a:rPr lang="en-US" altLang="es-MX" sz="4000" dirty="0" err="1">
                <a:solidFill>
                  <a:srgbClr val="3333CC"/>
                </a:solidFill>
                <a:latin typeface="Arial Rounded MT Bold" panose="020F0704030504030204" pitchFamily="34" charset="0"/>
              </a:rPr>
              <a:t>cuerpo</a:t>
            </a:r>
            <a:r>
              <a:rPr lang="en-US" altLang="es-MX" sz="4000" dirty="0">
                <a:solidFill>
                  <a:srgbClr val="3333CC"/>
                </a:solidFill>
                <a:latin typeface="Arial Rounded MT Bold" panose="020F0704030504030204" pitchFamily="34" charset="0"/>
              </a:rPr>
              <a: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1EF66926-E9F3-4F97-B19B-6CF0D66978D4}"/>
              </a:ext>
            </a:extLst>
          </p:cNvPr>
          <p:cNvSpPr>
            <a:spLocks noGrp="1" noChangeArrowheads="1"/>
          </p:cNvSpPr>
          <p:nvPr>
            <p:ph type="title"/>
          </p:nvPr>
        </p:nvSpPr>
        <p:spPr/>
        <p:txBody>
          <a:bodyPr/>
          <a:lstStyle/>
          <a:p>
            <a:pPr eaLnBrk="1" hangingPunct="1">
              <a:defRPr/>
            </a:pPr>
            <a:r>
              <a:rPr lang="en-US" altLang="es-MX" b="1" dirty="0" err="1">
                <a:solidFill>
                  <a:srgbClr val="3333CC"/>
                </a:solidFill>
                <a:effectLst>
                  <a:outerShdw blurRad="38100" dist="38100" dir="2700000" algn="tl">
                    <a:srgbClr val="000000"/>
                  </a:outerShdw>
                </a:effectLst>
                <a:latin typeface="Arial Rounded MT Bold" panose="020F0704030504030204" pitchFamily="34" charset="0"/>
              </a:rPr>
              <a:t>Fiebre</a:t>
            </a:r>
            <a:r>
              <a:rPr lang="en-US" altLang="es-MX" b="1" dirty="0">
                <a:solidFill>
                  <a:srgbClr val="3333CC"/>
                </a:solidFill>
                <a:effectLst>
                  <a:outerShdw blurRad="38100" dist="38100" dir="2700000" algn="tl">
                    <a:srgbClr val="000000"/>
                  </a:outerShdw>
                </a:effectLst>
                <a:latin typeface="Arial Rounded MT Bold" panose="020F0704030504030204" pitchFamily="34" charset="0"/>
              </a:rPr>
              <a:t> del Valle</a:t>
            </a:r>
            <a:r>
              <a:rPr lang="en-US" altLang="es-MX" dirty="0"/>
              <a:t> </a:t>
            </a:r>
          </a:p>
        </p:txBody>
      </p:sp>
      <p:pic>
        <p:nvPicPr>
          <p:cNvPr id="10243" name="Picture 4" descr="endemic areas of valley fever in north america">
            <a:extLst>
              <a:ext uri="{FF2B5EF4-FFF2-40B4-BE49-F238E27FC236}">
                <a16:creationId xmlns:a16="http://schemas.microsoft.com/office/drawing/2014/main" id="{B9EDF9D3-0F23-4399-BF10-79C6A46F4F7A}"/>
              </a:ext>
            </a:extLst>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3911600" y="2151063"/>
            <a:ext cx="4826000" cy="3429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occitoe">
            <a:extLst>
              <a:ext uri="{FF2B5EF4-FFF2-40B4-BE49-F238E27FC236}">
                <a16:creationId xmlns:a16="http://schemas.microsoft.com/office/drawing/2014/main" id="{79D8DA04-2FD1-4139-82B2-662CDADC38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838200"/>
            <a:ext cx="3670300"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3" descr="cocciwrist">
            <a:extLst>
              <a:ext uri="{FF2B5EF4-FFF2-40B4-BE49-F238E27FC236}">
                <a16:creationId xmlns:a16="http://schemas.microsoft.com/office/drawing/2014/main" id="{288E6701-C40F-4956-B553-628F8B55D3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4114800"/>
            <a:ext cx="36703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Rectangle 4">
            <a:extLst>
              <a:ext uri="{FF2B5EF4-FFF2-40B4-BE49-F238E27FC236}">
                <a16:creationId xmlns:a16="http://schemas.microsoft.com/office/drawing/2014/main" id="{EED78695-7DA1-48CC-9145-1B34BF4B75B8}"/>
              </a:ext>
            </a:extLst>
          </p:cNvPr>
          <p:cNvSpPr>
            <a:spLocks noChangeArrowheads="1"/>
          </p:cNvSpPr>
          <p:nvPr/>
        </p:nvSpPr>
        <p:spPr bwMode="auto">
          <a:xfrm>
            <a:off x="2819400" y="1"/>
            <a:ext cx="291329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en-US" altLang="en-US" sz="3200" b="1" dirty="0" err="1">
                <a:solidFill>
                  <a:srgbClr val="CC6600"/>
                </a:solidFill>
                <a:latin typeface="Times New Roman" panose="02020603050405020304" pitchFamily="18" charset="0"/>
              </a:rPr>
              <a:t>Fiebre</a:t>
            </a:r>
            <a:r>
              <a:rPr lang="en-US" altLang="en-US" sz="3200" b="1" dirty="0">
                <a:solidFill>
                  <a:srgbClr val="CC6600"/>
                </a:solidFill>
                <a:latin typeface="Times New Roman" panose="02020603050405020304" pitchFamily="18" charset="0"/>
              </a:rPr>
              <a:t> del Valle</a:t>
            </a:r>
          </a:p>
        </p:txBody>
      </p:sp>
      <p:pic>
        <p:nvPicPr>
          <p:cNvPr id="11269" name="Picture 5">
            <a:extLst>
              <a:ext uri="{FF2B5EF4-FFF2-40B4-BE49-F238E27FC236}">
                <a16:creationId xmlns:a16="http://schemas.microsoft.com/office/drawing/2014/main" id="{DFA98F21-4F48-44B8-ACB6-3E645AC125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838200"/>
            <a:ext cx="35941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Rectangle 6">
            <a:extLst>
              <a:ext uri="{FF2B5EF4-FFF2-40B4-BE49-F238E27FC236}">
                <a16:creationId xmlns:a16="http://schemas.microsoft.com/office/drawing/2014/main" id="{D765D522-3CEA-40E1-A380-2B418BA95261}"/>
              </a:ext>
            </a:extLst>
          </p:cNvPr>
          <p:cNvSpPr>
            <a:spLocks noChangeArrowheads="1"/>
          </p:cNvSpPr>
          <p:nvPr/>
        </p:nvSpPr>
        <p:spPr bwMode="auto">
          <a:xfrm>
            <a:off x="1828800" y="5318126"/>
            <a:ext cx="4648200" cy="1264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
                <a:srgbClr val="66FF33"/>
              </a:buClr>
              <a:buSzTx/>
              <a:buFont typeface="Monotype Sorts"/>
              <a:buNone/>
            </a:pPr>
            <a:r>
              <a:rPr lang="en-US" altLang="en-US" sz="2400" dirty="0">
                <a:solidFill>
                  <a:srgbClr val="3333CC"/>
                </a:solidFill>
                <a:latin typeface="Times New Roman" panose="02020603050405020304" pitchFamily="18" charset="0"/>
              </a:rPr>
              <a:t>7,500 </a:t>
            </a:r>
            <a:r>
              <a:rPr lang="en-US" altLang="en-US" sz="2400" dirty="0" err="1">
                <a:solidFill>
                  <a:srgbClr val="3333CC"/>
                </a:solidFill>
                <a:latin typeface="Times New Roman" panose="02020603050405020304" pitchFamily="18" charset="0"/>
              </a:rPr>
              <a:t>nuevos</a:t>
            </a:r>
            <a:r>
              <a:rPr lang="en-US" altLang="en-US" sz="2400" dirty="0">
                <a:solidFill>
                  <a:srgbClr val="3333CC"/>
                </a:solidFill>
                <a:latin typeface="Times New Roman" panose="02020603050405020304" pitchFamily="18" charset="0"/>
              </a:rPr>
              <a:t> </a:t>
            </a:r>
            <a:r>
              <a:rPr lang="en-US" altLang="en-US" sz="2400" dirty="0" err="1">
                <a:solidFill>
                  <a:srgbClr val="3333CC"/>
                </a:solidFill>
                <a:latin typeface="Times New Roman" panose="02020603050405020304" pitchFamily="18" charset="0"/>
              </a:rPr>
              <a:t>casos</a:t>
            </a:r>
            <a:r>
              <a:rPr lang="en-US" altLang="en-US" sz="2400" dirty="0">
                <a:solidFill>
                  <a:srgbClr val="3333CC"/>
                </a:solidFill>
                <a:latin typeface="Times New Roman" panose="02020603050405020304" pitchFamily="18" charset="0"/>
              </a:rPr>
              <a:t> </a:t>
            </a:r>
            <a:r>
              <a:rPr lang="en-US" altLang="en-US" sz="2400" dirty="0" err="1">
                <a:solidFill>
                  <a:srgbClr val="3333CC"/>
                </a:solidFill>
                <a:latin typeface="Times New Roman" panose="02020603050405020304" pitchFamily="18" charset="0"/>
              </a:rPr>
              <a:t>anuales</a:t>
            </a:r>
            <a:r>
              <a:rPr lang="en-US" altLang="en-US" sz="2400" dirty="0">
                <a:solidFill>
                  <a:srgbClr val="3333CC"/>
                </a:solidFill>
                <a:latin typeface="Times New Roman" panose="02020603050405020304" pitchFamily="18" charset="0"/>
              </a:rPr>
              <a:t> </a:t>
            </a:r>
            <a:r>
              <a:rPr lang="en-US" altLang="en-US" sz="2400" dirty="0" err="1">
                <a:solidFill>
                  <a:srgbClr val="3333CC"/>
                </a:solidFill>
                <a:latin typeface="Times New Roman" panose="02020603050405020304" pitchFamily="18" charset="0"/>
              </a:rPr>
              <a:t>en</a:t>
            </a:r>
            <a:r>
              <a:rPr lang="en-US" altLang="en-US" sz="2400" dirty="0">
                <a:solidFill>
                  <a:srgbClr val="3333CC"/>
                </a:solidFill>
                <a:latin typeface="Times New Roman" panose="02020603050405020304" pitchFamily="18" charset="0"/>
              </a:rPr>
              <a:t> USA. </a:t>
            </a:r>
            <a:r>
              <a:rPr lang="en-US" altLang="en-US" sz="2400" dirty="0" err="1">
                <a:solidFill>
                  <a:srgbClr val="3333CC"/>
                </a:solidFill>
                <a:latin typeface="Times New Roman" panose="02020603050405020304" pitchFamily="18" charset="0"/>
              </a:rPr>
              <a:t>Costo</a:t>
            </a:r>
            <a:r>
              <a:rPr lang="en-US" altLang="en-US" sz="2400" dirty="0">
                <a:solidFill>
                  <a:srgbClr val="3333CC"/>
                </a:solidFill>
                <a:latin typeface="Times New Roman" panose="02020603050405020304" pitchFamily="18" charset="0"/>
              </a:rPr>
              <a:t> $65 </a:t>
            </a:r>
            <a:r>
              <a:rPr lang="en-US" altLang="en-US" sz="2400" dirty="0" err="1">
                <a:solidFill>
                  <a:srgbClr val="3333CC"/>
                </a:solidFill>
                <a:latin typeface="Times New Roman" panose="02020603050405020304" pitchFamily="18" charset="0"/>
              </a:rPr>
              <a:t>millones</a:t>
            </a:r>
            <a:r>
              <a:rPr lang="en-US" altLang="en-US" sz="2400" dirty="0">
                <a:solidFill>
                  <a:srgbClr val="3333CC"/>
                </a:solidFill>
                <a:latin typeface="Times New Roman" panose="02020603050405020304" pitchFamily="18" charset="0"/>
              </a:rPr>
              <a:t> de </a:t>
            </a:r>
            <a:r>
              <a:rPr lang="en-US" altLang="en-US" sz="2400" dirty="0" err="1">
                <a:solidFill>
                  <a:srgbClr val="3333CC"/>
                </a:solidFill>
                <a:latin typeface="Times New Roman" panose="02020603050405020304" pitchFamily="18" charset="0"/>
              </a:rPr>
              <a:t>dlls</a:t>
            </a:r>
            <a:r>
              <a:rPr lang="en-US" altLang="en-US" sz="2400" dirty="0">
                <a:solidFill>
                  <a:srgbClr val="3333CC"/>
                </a:solidFill>
                <a:latin typeface="Times New Roman" panose="02020603050405020304" pitchFamily="18" charset="0"/>
              </a:rPr>
              <a:t>. </a:t>
            </a:r>
            <a:r>
              <a:rPr lang="en-US" altLang="en-US" sz="2400" dirty="0">
                <a:solidFill>
                  <a:srgbClr val="FFFF66"/>
                </a:solidFill>
                <a:latin typeface="Times New Roman" panose="02020603050405020304" pitchFamily="18" charset="0"/>
              </a:rPr>
              <a:t>.</a:t>
            </a:r>
            <a:r>
              <a:rPr lang="en-US" altLang="en-US" sz="2400" dirty="0">
                <a:solidFill>
                  <a:srgbClr val="FFFFFF"/>
                </a:solidFill>
                <a:latin typeface="Times New Roman" panose="02020603050405020304" pitchFamily="18" charset="0"/>
              </a:rPr>
              <a:t> </a:t>
            </a:r>
          </a:p>
          <a:p>
            <a:pPr>
              <a:spcBef>
                <a:spcPts val="500"/>
              </a:spcBef>
              <a:spcAft>
                <a:spcPts val="500"/>
              </a:spcAft>
              <a:buClrTx/>
              <a:buSzTx/>
              <a:buNone/>
            </a:pPr>
            <a:endParaRPr lang="en-US" altLang="en-US" sz="2400" dirty="0">
              <a:solidFill>
                <a:srgbClr val="FFFFFF"/>
              </a:solidFill>
              <a:latin typeface="Times New Roman" panose="020206030504050203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25E5C6EC-4266-4E71-844A-A855901895D7}"/>
              </a:ext>
            </a:extLst>
          </p:cNvPr>
          <p:cNvSpPr>
            <a:spLocks noChangeArrowheads="1"/>
          </p:cNvSpPr>
          <p:nvPr/>
        </p:nvSpPr>
        <p:spPr bwMode="auto">
          <a:xfrm>
            <a:off x="1752601" y="1"/>
            <a:ext cx="777557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34147" name="Rectangle 3">
            <a:extLst>
              <a:ext uri="{FF2B5EF4-FFF2-40B4-BE49-F238E27FC236}">
                <a16:creationId xmlns:a16="http://schemas.microsoft.com/office/drawing/2014/main" id="{D3CA07BD-9FEC-4490-A16E-E6009D6EA7B3}"/>
              </a:ext>
            </a:extLst>
          </p:cNvPr>
          <p:cNvSpPr>
            <a:spLocks noChangeArrowheads="1"/>
          </p:cNvSpPr>
          <p:nvPr/>
        </p:nvSpPr>
        <p:spPr bwMode="auto">
          <a:xfrm>
            <a:off x="2483160" y="349450"/>
            <a:ext cx="6987554" cy="615553"/>
          </a:xfrm>
          <a:prstGeom prst="rect">
            <a:avLst/>
          </a:prstGeom>
          <a:noFill/>
          <a:ln>
            <a:noFill/>
          </a:ln>
        </p:spPr>
        <p:txBody>
          <a:bodyPr wrap="none" lIns="0" tIns="0" rIns="0" bIns="0">
            <a:spAutoFit/>
          </a:bodyPr>
          <a:lstStyle/>
          <a:p>
            <a:pPr>
              <a:defRPr/>
            </a:pPr>
            <a:r>
              <a:rPr lang="en-US" altLang="es-MX" sz="4000" b="1" dirty="0" err="1">
                <a:solidFill>
                  <a:srgbClr val="FFFF66"/>
                </a:solidFill>
                <a:effectLst>
                  <a:outerShdw blurRad="38100" dist="38100" dir="2700000" algn="tl">
                    <a:srgbClr val="000000"/>
                  </a:outerShdw>
                </a:effectLst>
                <a:latin typeface="Times" panose="02020603050405020304" pitchFamily="18" charset="0"/>
              </a:rPr>
              <a:t>Incidencia</a:t>
            </a:r>
            <a:r>
              <a:rPr lang="en-US" altLang="es-MX" sz="4000" b="1" dirty="0">
                <a:solidFill>
                  <a:srgbClr val="FFFF66"/>
                </a:solidFill>
                <a:effectLst>
                  <a:outerShdw blurRad="38100" dist="38100" dir="2700000" algn="tl">
                    <a:srgbClr val="000000"/>
                  </a:outerShdw>
                </a:effectLst>
                <a:latin typeface="Times" panose="02020603050405020304" pitchFamily="18" charset="0"/>
              </a:rPr>
              <a:t> de la </a:t>
            </a:r>
            <a:r>
              <a:rPr lang="en-US" altLang="es-MX" sz="4000" b="1" dirty="0" err="1">
                <a:solidFill>
                  <a:srgbClr val="FFFF66"/>
                </a:solidFill>
                <a:effectLst>
                  <a:outerShdw blurRad="38100" dist="38100" dir="2700000" algn="tl">
                    <a:srgbClr val="000000"/>
                  </a:outerShdw>
                </a:effectLst>
                <a:latin typeface="Times" panose="02020603050405020304" pitchFamily="18" charset="0"/>
              </a:rPr>
              <a:t>Fiebre</a:t>
            </a:r>
            <a:r>
              <a:rPr lang="en-US" altLang="es-MX" sz="4000" b="1" dirty="0">
                <a:solidFill>
                  <a:srgbClr val="FFFF66"/>
                </a:solidFill>
                <a:effectLst>
                  <a:outerShdw blurRad="38100" dist="38100" dir="2700000" algn="tl">
                    <a:srgbClr val="000000"/>
                  </a:outerShdw>
                </a:effectLst>
                <a:latin typeface="Times" panose="02020603050405020304" pitchFamily="18" charset="0"/>
              </a:rPr>
              <a:t> del Valle</a:t>
            </a:r>
          </a:p>
        </p:txBody>
      </p:sp>
      <p:sp>
        <p:nvSpPr>
          <p:cNvPr id="12292" name="Rectangle 4">
            <a:extLst>
              <a:ext uri="{FF2B5EF4-FFF2-40B4-BE49-F238E27FC236}">
                <a16:creationId xmlns:a16="http://schemas.microsoft.com/office/drawing/2014/main" id="{772D64A9-12D6-4853-A8FF-17B56E10E78D}"/>
              </a:ext>
            </a:extLst>
          </p:cNvPr>
          <p:cNvSpPr>
            <a:spLocks noChangeArrowheads="1"/>
          </p:cNvSpPr>
          <p:nvPr/>
        </p:nvSpPr>
        <p:spPr bwMode="auto">
          <a:xfrm>
            <a:off x="6172201" y="533401"/>
            <a:ext cx="4194175" cy="373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293" name="Rectangle 5">
            <a:extLst>
              <a:ext uri="{FF2B5EF4-FFF2-40B4-BE49-F238E27FC236}">
                <a16:creationId xmlns:a16="http://schemas.microsoft.com/office/drawing/2014/main" id="{12F37F81-D320-4B76-A045-9C274322DC79}"/>
              </a:ext>
            </a:extLst>
          </p:cNvPr>
          <p:cNvSpPr>
            <a:spLocks noChangeArrowheads="1"/>
          </p:cNvSpPr>
          <p:nvPr/>
        </p:nvSpPr>
        <p:spPr bwMode="auto">
          <a:xfrm>
            <a:off x="1905001" y="838200"/>
            <a:ext cx="3279775"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grpSp>
        <p:nvGrpSpPr>
          <p:cNvPr id="134150" name="Group 6">
            <a:extLst>
              <a:ext uri="{FF2B5EF4-FFF2-40B4-BE49-F238E27FC236}">
                <a16:creationId xmlns:a16="http://schemas.microsoft.com/office/drawing/2014/main" id="{97C35C77-5408-463F-90B6-B2C414F3F668}"/>
              </a:ext>
            </a:extLst>
          </p:cNvPr>
          <p:cNvGrpSpPr>
            <a:grpSpLocks/>
          </p:cNvGrpSpPr>
          <p:nvPr/>
        </p:nvGrpSpPr>
        <p:grpSpPr bwMode="auto">
          <a:xfrm>
            <a:off x="3673476" y="2844800"/>
            <a:ext cx="1292225" cy="2082800"/>
            <a:chOff x="1354" y="1792"/>
            <a:chExt cx="814" cy="1312"/>
          </a:xfrm>
        </p:grpSpPr>
        <p:sp>
          <p:nvSpPr>
            <p:cNvPr id="12369" name="Rectangle 7">
              <a:extLst>
                <a:ext uri="{FF2B5EF4-FFF2-40B4-BE49-F238E27FC236}">
                  <a16:creationId xmlns:a16="http://schemas.microsoft.com/office/drawing/2014/main" id="{D294F708-0C6C-42E5-8767-19F3D0E632F0}"/>
                </a:ext>
              </a:extLst>
            </p:cNvPr>
            <p:cNvSpPr>
              <a:spLocks noChangeArrowheads="1"/>
            </p:cNvSpPr>
            <p:nvPr/>
          </p:nvSpPr>
          <p:spPr bwMode="auto">
            <a:xfrm>
              <a:off x="1384" y="1798"/>
              <a:ext cx="78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000000"/>
                  </a:solidFill>
                  <a:latin typeface="Helvetica" panose="020B0604020202020204" pitchFamily="34" charset="0"/>
                </a:rPr>
                <a:t>Northridge </a:t>
              </a:r>
              <a:endParaRPr lang="en-US" altLang="es-MX" sz="2400">
                <a:latin typeface="Times New Roman" panose="02020603050405020304" pitchFamily="18" charset="0"/>
              </a:endParaRPr>
            </a:p>
          </p:txBody>
        </p:sp>
        <p:sp>
          <p:nvSpPr>
            <p:cNvPr id="12370" name="Rectangle 8">
              <a:extLst>
                <a:ext uri="{FF2B5EF4-FFF2-40B4-BE49-F238E27FC236}">
                  <a16:creationId xmlns:a16="http://schemas.microsoft.com/office/drawing/2014/main" id="{1D2A395D-FD1D-49B5-BAFA-D73F1EC44CB8}"/>
                </a:ext>
              </a:extLst>
            </p:cNvPr>
            <p:cNvSpPr>
              <a:spLocks noChangeArrowheads="1"/>
            </p:cNvSpPr>
            <p:nvPr/>
          </p:nvSpPr>
          <p:spPr bwMode="auto">
            <a:xfrm>
              <a:off x="1360" y="1954"/>
              <a:ext cx="79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000000"/>
                  </a:solidFill>
                  <a:latin typeface="Helvetica" panose="020B0604020202020204" pitchFamily="34" charset="0"/>
                </a:rPr>
                <a:t>Earthquake</a:t>
              </a:r>
              <a:endParaRPr lang="en-US" altLang="es-MX" sz="2400">
                <a:latin typeface="Times New Roman" panose="02020603050405020304" pitchFamily="18" charset="0"/>
              </a:endParaRPr>
            </a:p>
          </p:txBody>
        </p:sp>
        <p:grpSp>
          <p:nvGrpSpPr>
            <p:cNvPr id="12371" name="Group 9">
              <a:extLst>
                <a:ext uri="{FF2B5EF4-FFF2-40B4-BE49-F238E27FC236}">
                  <a16:creationId xmlns:a16="http://schemas.microsoft.com/office/drawing/2014/main" id="{ABD9A6BC-1A44-4BD2-9182-8F88E42C460D}"/>
                </a:ext>
              </a:extLst>
            </p:cNvPr>
            <p:cNvGrpSpPr>
              <a:grpSpLocks/>
            </p:cNvGrpSpPr>
            <p:nvPr/>
          </p:nvGrpSpPr>
          <p:grpSpPr bwMode="auto">
            <a:xfrm>
              <a:off x="1354" y="1792"/>
              <a:ext cx="808" cy="1312"/>
              <a:chOff x="1354" y="1792"/>
              <a:chExt cx="808" cy="1312"/>
            </a:xfrm>
          </p:grpSpPr>
          <p:sp>
            <p:nvSpPr>
              <p:cNvPr id="12372" name="Rectangle 10">
                <a:extLst>
                  <a:ext uri="{FF2B5EF4-FFF2-40B4-BE49-F238E27FC236}">
                    <a16:creationId xmlns:a16="http://schemas.microsoft.com/office/drawing/2014/main" id="{20798273-EF3A-495A-874E-1BF16D654AB0}"/>
                  </a:ext>
                </a:extLst>
              </p:cNvPr>
              <p:cNvSpPr>
                <a:spLocks noChangeArrowheads="1"/>
              </p:cNvSpPr>
              <p:nvPr/>
            </p:nvSpPr>
            <p:spPr bwMode="auto">
              <a:xfrm>
                <a:off x="1378" y="1792"/>
                <a:ext cx="78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6600"/>
                    </a:solidFill>
                    <a:latin typeface="Helvetica" panose="020B0604020202020204" pitchFamily="34" charset="0"/>
                  </a:rPr>
                  <a:t>Northridge </a:t>
                </a:r>
                <a:endParaRPr lang="en-US" altLang="es-MX" sz="2400">
                  <a:latin typeface="Times New Roman" panose="02020603050405020304" pitchFamily="18" charset="0"/>
                </a:endParaRPr>
              </a:p>
            </p:txBody>
          </p:sp>
          <p:sp>
            <p:nvSpPr>
              <p:cNvPr id="12373" name="Rectangle 11">
                <a:extLst>
                  <a:ext uri="{FF2B5EF4-FFF2-40B4-BE49-F238E27FC236}">
                    <a16:creationId xmlns:a16="http://schemas.microsoft.com/office/drawing/2014/main" id="{018F5D59-5845-4D82-BD68-7D832A0B7CE6}"/>
                  </a:ext>
                </a:extLst>
              </p:cNvPr>
              <p:cNvSpPr>
                <a:spLocks noChangeArrowheads="1"/>
              </p:cNvSpPr>
              <p:nvPr/>
            </p:nvSpPr>
            <p:spPr bwMode="auto">
              <a:xfrm>
                <a:off x="1354" y="1948"/>
                <a:ext cx="79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6600"/>
                    </a:solidFill>
                    <a:latin typeface="Helvetica" panose="020B0604020202020204" pitchFamily="34" charset="0"/>
                  </a:rPr>
                  <a:t>Earthquake</a:t>
                </a:r>
                <a:endParaRPr lang="en-US" altLang="es-MX" sz="2400">
                  <a:latin typeface="Times New Roman" panose="02020603050405020304" pitchFamily="18" charset="0"/>
                </a:endParaRPr>
              </a:p>
            </p:txBody>
          </p:sp>
          <p:grpSp>
            <p:nvGrpSpPr>
              <p:cNvPr id="12374" name="Group 12">
                <a:extLst>
                  <a:ext uri="{FF2B5EF4-FFF2-40B4-BE49-F238E27FC236}">
                    <a16:creationId xmlns:a16="http://schemas.microsoft.com/office/drawing/2014/main" id="{DC43AFB7-C0E4-4FC7-9C47-24C5458658A9}"/>
                  </a:ext>
                </a:extLst>
              </p:cNvPr>
              <p:cNvGrpSpPr>
                <a:grpSpLocks/>
              </p:cNvGrpSpPr>
              <p:nvPr/>
            </p:nvGrpSpPr>
            <p:grpSpPr bwMode="auto">
              <a:xfrm>
                <a:off x="1696" y="2176"/>
                <a:ext cx="110" cy="928"/>
                <a:chOff x="1794" y="2640"/>
                <a:chExt cx="110" cy="928"/>
              </a:xfrm>
            </p:grpSpPr>
            <p:sp>
              <p:nvSpPr>
                <p:cNvPr id="12375" name="Rectangle 13">
                  <a:extLst>
                    <a:ext uri="{FF2B5EF4-FFF2-40B4-BE49-F238E27FC236}">
                      <a16:creationId xmlns:a16="http://schemas.microsoft.com/office/drawing/2014/main" id="{EC57C98F-8F22-4DF4-92A3-C5AC03F003D7}"/>
                    </a:ext>
                  </a:extLst>
                </p:cNvPr>
                <p:cNvSpPr>
                  <a:spLocks noChangeArrowheads="1"/>
                </p:cNvSpPr>
                <p:nvPr/>
              </p:nvSpPr>
              <p:spPr bwMode="auto">
                <a:xfrm>
                  <a:off x="1848" y="2656"/>
                  <a:ext cx="18" cy="82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76" name="Freeform 14">
                  <a:extLst>
                    <a:ext uri="{FF2B5EF4-FFF2-40B4-BE49-F238E27FC236}">
                      <a16:creationId xmlns:a16="http://schemas.microsoft.com/office/drawing/2014/main" id="{56DD7DA9-1C52-4D17-90BF-CCC21DF58067}"/>
                    </a:ext>
                  </a:extLst>
                </p:cNvPr>
                <p:cNvSpPr>
                  <a:spLocks/>
                </p:cNvSpPr>
                <p:nvPr/>
              </p:nvSpPr>
              <p:spPr bwMode="auto">
                <a:xfrm>
                  <a:off x="1810" y="3476"/>
                  <a:ext cx="94" cy="92"/>
                </a:xfrm>
                <a:custGeom>
                  <a:avLst/>
                  <a:gdLst>
                    <a:gd name="T0" fmla="*/ 0 w 94"/>
                    <a:gd name="T1" fmla="*/ 0 h 92"/>
                    <a:gd name="T2" fmla="*/ 46 w 94"/>
                    <a:gd name="T3" fmla="*/ 92 h 92"/>
                    <a:gd name="T4" fmla="*/ 94 w 94"/>
                    <a:gd name="T5" fmla="*/ 0 h 92"/>
                    <a:gd name="T6" fmla="*/ 0 w 94"/>
                    <a:gd name="T7" fmla="*/ 0 h 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4" h="92">
                      <a:moveTo>
                        <a:pt x="0" y="0"/>
                      </a:moveTo>
                      <a:lnTo>
                        <a:pt x="46" y="92"/>
                      </a:lnTo>
                      <a:lnTo>
                        <a:pt x="9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2377" name="Rectangle 15">
                  <a:extLst>
                    <a:ext uri="{FF2B5EF4-FFF2-40B4-BE49-F238E27FC236}">
                      <a16:creationId xmlns:a16="http://schemas.microsoft.com/office/drawing/2014/main" id="{A39CE3D4-61A9-4A4A-84A6-5FAEBE26B637}"/>
                    </a:ext>
                  </a:extLst>
                </p:cNvPr>
                <p:cNvSpPr>
                  <a:spLocks noChangeArrowheads="1"/>
                </p:cNvSpPr>
                <p:nvPr/>
              </p:nvSpPr>
              <p:spPr bwMode="auto">
                <a:xfrm>
                  <a:off x="1832" y="2640"/>
                  <a:ext cx="18" cy="824"/>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78" name="Freeform 16">
                  <a:extLst>
                    <a:ext uri="{FF2B5EF4-FFF2-40B4-BE49-F238E27FC236}">
                      <a16:creationId xmlns:a16="http://schemas.microsoft.com/office/drawing/2014/main" id="{540F08EC-2909-45A8-97F9-2C9A328898CC}"/>
                    </a:ext>
                  </a:extLst>
                </p:cNvPr>
                <p:cNvSpPr>
                  <a:spLocks/>
                </p:cNvSpPr>
                <p:nvPr/>
              </p:nvSpPr>
              <p:spPr bwMode="auto">
                <a:xfrm>
                  <a:off x="1794" y="3460"/>
                  <a:ext cx="94" cy="92"/>
                </a:xfrm>
                <a:custGeom>
                  <a:avLst/>
                  <a:gdLst>
                    <a:gd name="T0" fmla="*/ 0 w 94"/>
                    <a:gd name="T1" fmla="*/ 0 h 92"/>
                    <a:gd name="T2" fmla="*/ 46 w 94"/>
                    <a:gd name="T3" fmla="*/ 92 h 92"/>
                    <a:gd name="T4" fmla="*/ 94 w 94"/>
                    <a:gd name="T5" fmla="*/ 0 h 92"/>
                    <a:gd name="T6" fmla="*/ 0 w 94"/>
                    <a:gd name="T7" fmla="*/ 0 h 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4" h="92">
                      <a:moveTo>
                        <a:pt x="0" y="0"/>
                      </a:moveTo>
                      <a:lnTo>
                        <a:pt x="46" y="92"/>
                      </a:lnTo>
                      <a:lnTo>
                        <a:pt x="94" y="0"/>
                      </a:lnTo>
                      <a:lnTo>
                        <a:pt x="0" y="0"/>
                      </a:lnTo>
                      <a:close/>
                    </a:path>
                  </a:pathLst>
                </a:cu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grpSp>
      </p:grpSp>
      <p:sp>
        <p:nvSpPr>
          <p:cNvPr id="12295" name="Rectangle 17">
            <a:extLst>
              <a:ext uri="{FF2B5EF4-FFF2-40B4-BE49-F238E27FC236}">
                <a16:creationId xmlns:a16="http://schemas.microsoft.com/office/drawing/2014/main" id="{B79149E5-558E-4888-87A0-262B1BF2ED9C}"/>
              </a:ext>
            </a:extLst>
          </p:cNvPr>
          <p:cNvSpPr>
            <a:spLocks noChangeArrowheads="1"/>
          </p:cNvSpPr>
          <p:nvPr/>
        </p:nvSpPr>
        <p:spPr bwMode="auto">
          <a:xfrm>
            <a:off x="3038475" y="5197475"/>
            <a:ext cx="32385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296" name="Rectangle 18">
            <a:extLst>
              <a:ext uri="{FF2B5EF4-FFF2-40B4-BE49-F238E27FC236}">
                <a16:creationId xmlns:a16="http://schemas.microsoft.com/office/drawing/2014/main" id="{CA4F4452-A748-4CEB-BF51-C41B3376C07B}"/>
              </a:ext>
            </a:extLst>
          </p:cNvPr>
          <p:cNvSpPr>
            <a:spLocks noChangeArrowheads="1"/>
          </p:cNvSpPr>
          <p:nvPr/>
        </p:nvSpPr>
        <p:spPr bwMode="auto">
          <a:xfrm>
            <a:off x="3130550" y="5232401"/>
            <a:ext cx="1282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6</a:t>
            </a:r>
            <a:endParaRPr lang="en-US" altLang="es-MX" sz="2400">
              <a:latin typeface="Times New Roman" panose="02020603050405020304" pitchFamily="18" charset="0"/>
            </a:endParaRPr>
          </a:p>
        </p:txBody>
      </p:sp>
      <p:sp>
        <p:nvSpPr>
          <p:cNvPr id="12297" name="Rectangle 19">
            <a:extLst>
              <a:ext uri="{FF2B5EF4-FFF2-40B4-BE49-F238E27FC236}">
                <a16:creationId xmlns:a16="http://schemas.microsoft.com/office/drawing/2014/main" id="{70D75C62-B850-4B39-BA7F-9DDC097E91EB}"/>
              </a:ext>
            </a:extLst>
          </p:cNvPr>
          <p:cNvSpPr>
            <a:spLocks noChangeArrowheads="1"/>
          </p:cNvSpPr>
          <p:nvPr/>
        </p:nvSpPr>
        <p:spPr bwMode="auto">
          <a:xfrm>
            <a:off x="3375025" y="5197475"/>
            <a:ext cx="4445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298" name="Rectangle 20">
            <a:extLst>
              <a:ext uri="{FF2B5EF4-FFF2-40B4-BE49-F238E27FC236}">
                <a16:creationId xmlns:a16="http://schemas.microsoft.com/office/drawing/2014/main" id="{266BD22B-21A6-42BD-8E06-5E98A0B3AAD4}"/>
              </a:ext>
            </a:extLst>
          </p:cNvPr>
          <p:cNvSpPr>
            <a:spLocks noChangeArrowheads="1"/>
          </p:cNvSpPr>
          <p:nvPr/>
        </p:nvSpPr>
        <p:spPr bwMode="auto">
          <a:xfrm>
            <a:off x="3467100" y="5232401"/>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10</a:t>
            </a:r>
            <a:endParaRPr lang="en-US" altLang="es-MX" sz="2400">
              <a:latin typeface="Times New Roman" panose="02020603050405020304" pitchFamily="18" charset="0"/>
            </a:endParaRPr>
          </a:p>
        </p:txBody>
      </p:sp>
      <p:sp>
        <p:nvSpPr>
          <p:cNvPr id="12299" name="Rectangle 21">
            <a:extLst>
              <a:ext uri="{FF2B5EF4-FFF2-40B4-BE49-F238E27FC236}">
                <a16:creationId xmlns:a16="http://schemas.microsoft.com/office/drawing/2014/main" id="{4D98AA74-4994-40CF-92CB-F91820EDE1D6}"/>
              </a:ext>
            </a:extLst>
          </p:cNvPr>
          <p:cNvSpPr>
            <a:spLocks noChangeArrowheads="1"/>
          </p:cNvSpPr>
          <p:nvPr/>
        </p:nvSpPr>
        <p:spPr bwMode="auto">
          <a:xfrm>
            <a:off x="3771901" y="5197475"/>
            <a:ext cx="5111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00" name="Rectangle 22">
            <a:extLst>
              <a:ext uri="{FF2B5EF4-FFF2-40B4-BE49-F238E27FC236}">
                <a16:creationId xmlns:a16="http://schemas.microsoft.com/office/drawing/2014/main" id="{9C79A46E-0D8D-4094-98A0-149D565E372C}"/>
              </a:ext>
            </a:extLst>
          </p:cNvPr>
          <p:cNvSpPr>
            <a:spLocks noChangeArrowheads="1"/>
          </p:cNvSpPr>
          <p:nvPr/>
        </p:nvSpPr>
        <p:spPr bwMode="auto">
          <a:xfrm>
            <a:off x="3863975" y="5232401"/>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14</a:t>
            </a:r>
            <a:endParaRPr lang="en-US" altLang="es-MX" sz="2400">
              <a:latin typeface="Times New Roman" panose="02020603050405020304" pitchFamily="18" charset="0"/>
            </a:endParaRPr>
          </a:p>
        </p:txBody>
      </p:sp>
      <p:sp>
        <p:nvSpPr>
          <p:cNvPr id="12301" name="Rectangle 23">
            <a:extLst>
              <a:ext uri="{FF2B5EF4-FFF2-40B4-BE49-F238E27FC236}">
                <a16:creationId xmlns:a16="http://schemas.microsoft.com/office/drawing/2014/main" id="{94BBD3A4-F8AB-4148-82F5-0F8F89B427E3}"/>
              </a:ext>
            </a:extLst>
          </p:cNvPr>
          <p:cNvSpPr>
            <a:spLocks noChangeArrowheads="1"/>
          </p:cNvSpPr>
          <p:nvPr/>
        </p:nvSpPr>
        <p:spPr bwMode="auto">
          <a:xfrm>
            <a:off x="4168775" y="5197475"/>
            <a:ext cx="4445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02" name="Rectangle 24">
            <a:extLst>
              <a:ext uri="{FF2B5EF4-FFF2-40B4-BE49-F238E27FC236}">
                <a16:creationId xmlns:a16="http://schemas.microsoft.com/office/drawing/2014/main" id="{03830B51-46EF-44FD-A0F3-CDBA72DF99DC}"/>
              </a:ext>
            </a:extLst>
          </p:cNvPr>
          <p:cNvSpPr>
            <a:spLocks noChangeArrowheads="1"/>
          </p:cNvSpPr>
          <p:nvPr/>
        </p:nvSpPr>
        <p:spPr bwMode="auto">
          <a:xfrm>
            <a:off x="4260850" y="5232401"/>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18</a:t>
            </a:r>
            <a:endParaRPr lang="en-US" altLang="es-MX" sz="2400">
              <a:latin typeface="Times New Roman" panose="02020603050405020304" pitchFamily="18" charset="0"/>
            </a:endParaRPr>
          </a:p>
        </p:txBody>
      </p:sp>
      <p:sp>
        <p:nvSpPr>
          <p:cNvPr id="12303" name="Rectangle 25">
            <a:extLst>
              <a:ext uri="{FF2B5EF4-FFF2-40B4-BE49-F238E27FC236}">
                <a16:creationId xmlns:a16="http://schemas.microsoft.com/office/drawing/2014/main" id="{9AB44382-22FF-400E-8193-4D52170EED2D}"/>
              </a:ext>
            </a:extLst>
          </p:cNvPr>
          <p:cNvSpPr>
            <a:spLocks noChangeArrowheads="1"/>
          </p:cNvSpPr>
          <p:nvPr/>
        </p:nvSpPr>
        <p:spPr bwMode="auto">
          <a:xfrm>
            <a:off x="4568826" y="5197475"/>
            <a:ext cx="5111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04" name="Rectangle 26">
            <a:extLst>
              <a:ext uri="{FF2B5EF4-FFF2-40B4-BE49-F238E27FC236}">
                <a16:creationId xmlns:a16="http://schemas.microsoft.com/office/drawing/2014/main" id="{FE6F9F93-18DD-49F3-A8FA-825BC00E03FC}"/>
              </a:ext>
            </a:extLst>
          </p:cNvPr>
          <p:cNvSpPr>
            <a:spLocks noChangeArrowheads="1"/>
          </p:cNvSpPr>
          <p:nvPr/>
        </p:nvSpPr>
        <p:spPr bwMode="auto">
          <a:xfrm>
            <a:off x="4660900" y="5232401"/>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22</a:t>
            </a:r>
            <a:endParaRPr lang="en-US" altLang="es-MX" sz="2400">
              <a:latin typeface="Times New Roman" panose="02020603050405020304" pitchFamily="18" charset="0"/>
            </a:endParaRPr>
          </a:p>
        </p:txBody>
      </p:sp>
      <p:sp>
        <p:nvSpPr>
          <p:cNvPr id="12305" name="Rectangle 27">
            <a:extLst>
              <a:ext uri="{FF2B5EF4-FFF2-40B4-BE49-F238E27FC236}">
                <a16:creationId xmlns:a16="http://schemas.microsoft.com/office/drawing/2014/main" id="{03F994D0-B5AA-48B2-9216-1048B77944B9}"/>
              </a:ext>
            </a:extLst>
          </p:cNvPr>
          <p:cNvSpPr>
            <a:spLocks noChangeArrowheads="1"/>
          </p:cNvSpPr>
          <p:nvPr/>
        </p:nvSpPr>
        <p:spPr bwMode="auto">
          <a:xfrm>
            <a:off x="4940300" y="5197475"/>
            <a:ext cx="4445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06" name="Rectangle 28">
            <a:extLst>
              <a:ext uri="{FF2B5EF4-FFF2-40B4-BE49-F238E27FC236}">
                <a16:creationId xmlns:a16="http://schemas.microsoft.com/office/drawing/2014/main" id="{2B19634B-C96E-4249-ABCF-F97CD6F94591}"/>
              </a:ext>
            </a:extLst>
          </p:cNvPr>
          <p:cNvSpPr>
            <a:spLocks noChangeArrowheads="1"/>
          </p:cNvSpPr>
          <p:nvPr/>
        </p:nvSpPr>
        <p:spPr bwMode="auto">
          <a:xfrm>
            <a:off x="5032375" y="5232401"/>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26</a:t>
            </a:r>
            <a:endParaRPr lang="en-US" altLang="es-MX" sz="2400">
              <a:latin typeface="Times New Roman" panose="02020603050405020304" pitchFamily="18" charset="0"/>
            </a:endParaRPr>
          </a:p>
        </p:txBody>
      </p:sp>
      <p:sp>
        <p:nvSpPr>
          <p:cNvPr id="12307" name="Rectangle 29">
            <a:extLst>
              <a:ext uri="{FF2B5EF4-FFF2-40B4-BE49-F238E27FC236}">
                <a16:creationId xmlns:a16="http://schemas.microsoft.com/office/drawing/2014/main" id="{657F77E7-19BB-4C38-9EE6-7D792FCCF4C5}"/>
              </a:ext>
            </a:extLst>
          </p:cNvPr>
          <p:cNvSpPr>
            <a:spLocks noChangeArrowheads="1"/>
          </p:cNvSpPr>
          <p:nvPr/>
        </p:nvSpPr>
        <p:spPr bwMode="auto">
          <a:xfrm>
            <a:off x="5337176" y="5197475"/>
            <a:ext cx="5111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08" name="Rectangle 30">
            <a:extLst>
              <a:ext uri="{FF2B5EF4-FFF2-40B4-BE49-F238E27FC236}">
                <a16:creationId xmlns:a16="http://schemas.microsoft.com/office/drawing/2014/main" id="{ED7066DB-B810-4633-AED2-4F0C5891A895}"/>
              </a:ext>
            </a:extLst>
          </p:cNvPr>
          <p:cNvSpPr>
            <a:spLocks noChangeArrowheads="1"/>
          </p:cNvSpPr>
          <p:nvPr/>
        </p:nvSpPr>
        <p:spPr bwMode="auto">
          <a:xfrm>
            <a:off x="5429250" y="5232401"/>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30</a:t>
            </a:r>
            <a:endParaRPr lang="en-US" altLang="es-MX" sz="2400">
              <a:latin typeface="Times New Roman" panose="02020603050405020304" pitchFamily="18" charset="0"/>
            </a:endParaRPr>
          </a:p>
        </p:txBody>
      </p:sp>
      <p:sp>
        <p:nvSpPr>
          <p:cNvPr id="12309" name="Rectangle 31">
            <a:extLst>
              <a:ext uri="{FF2B5EF4-FFF2-40B4-BE49-F238E27FC236}">
                <a16:creationId xmlns:a16="http://schemas.microsoft.com/office/drawing/2014/main" id="{5553566E-87CD-46D7-8C41-82A1CB72A9EF}"/>
              </a:ext>
            </a:extLst>
          </p:cNvPr>
          <p:cNvSpPr>
            <a:spLocks noChangeArrowheads="1"/>
          </p:cNvSpPr>
          <p:nvPr/>
        </p:nvSpPr>
        <p:spPr bwMode="auto">
          <a:xfrm>
            <a:off x="5813426" y="5197475"/>
            <a:ext cx="32702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10" name="Rectangle 32">
            <a:extLst>
              <a:ext uri="{FF2B5EF4-FFF2-40B4-BE49-F238E27FC236}">
                <a16:creationId xmlns:a16="http://schemas.microsoft.com/office/drawing/2014/main" id="{96E06148-3145-4F9C-956C-1376FD5180A1}"/>
              </a:ext>
            </a:extLst>
          </p:cNvPr>
          <p:cNvSpPr>
            <a:spLocks noChangeArrowheads="1"/>
          </p:cNvSpPr>
          <p:nvPr/>
        </p:nvSpPr>
        <p:spPr bwMode="auto">
          <a:xfrm>
            <a:off x="5905500" y="5232401"/>
            <a:ext cx="1282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4</a:t>
            </a:r>
            <a:endParaRPr lang="en-US" altLang="es-MX" sz="2400">
              <a:latin typeface="Times New Roman" panose="02020603050405020304" pitchFamily="18" charset="0"/>
            </a:endParaRPr>
          </a:p>
        </p:txBody>
      </p:sp>
      <p:sp>
        <p:nvSpPr>
          <p:cNvPr id="12311" name="Rectangle 33">
            <a:extLst>
              <a:ext uri="{FF2B5EF4-FFF2-40B4-BE49-F238E27FC236}">
                <a16:creationId xmlns:a16="http://schemas.microsoft.com/office/drawing/2014/main" id="{4565D379-6547-41AF-87F2-D5DC2E14A120}"/>
              </a:ext>
            </a:extLst>
          </p:cNvPr>
          <p:cNvSpPr>
            <a:spLocks noChangeArrowheads="1"/>
          </p:cNvSpPr>
          <p:nvPr/>
        </p:nvSpPr>
        <p:spPr bwMode="auto">
          <a:xfrm>
            <a:off x="6245226" y="5197475"/>
            <a:ext cx="32702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12" name="Rectangle 34">
            <a:extLst>
              <a:ext uri="{FF2B5EF4-FFF2-40B4-BE49-F238E27FC236}">
                <a16:creationId xmlns:a16="http://schemas.microsoft.com/office/drawing/2014/main" id="{0AB12E67-E815-49B0-9F8E-20753A1CD0D1}"/>
              </a:ext>
            </a:extLst>
          </p:cNvPr>
          <p:cNvSpPr>
            <a:spLocks noChangeArrowheads="1"/>
          </p:cNvSpPr>
          <p:nvPr/>
        </p:nvSpPr>
        <p:spPr bwMode="auto">
          <a:xfrm>
            <a:off x="6337300" y="5232401"/>
            <a:ext cx="1282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6</a:t>
            </a:r>
            <a:endParaRPr lang="en-US" altLang="es-MX" sz="2400">
              <a:latin typeface="Times New Roman" panose="02020603050405020304" pitchFamily="18" charset="0"/>
            </a:endParaRPr>
          </a:p>
        </p:txBody>
      </p:sp>
      <p:sp>
        <p:nvSpPr>
          <p:cNvPr id="12313" name="Rectangle 35">
            <a:extLst>
              <a:ext uri="{FF2B5EF4-FFF2-40B4-BE49-F238E27FC236}">
                <a16:creationId xmlns:a16="http://schemas.microsoft.com/office/drawing/2014/main" id="{2B4DCB8A-F396-42EA-A06C-15317CBCB532}"/>
              </a:ext>
            </a:extLst>
          </p:cNvPr>
          <p:cNvSpPr>
            <a:spLocks noChangeArrowheads="1"/>
          </p:cNvSpPr>
          <p:nvPr/>
        </p:nvSpPr>
        <p:spPr bwMode="auto">
          <a:xfrm>
            <a:off x="6581775" y="5197475"/>
            <a:ext cx="4445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14" name="Rectangle 36">
            <a:extLst>
              <a:ext uri="{FF2B5EF4-FFF2-40B4-BE49-F238E27FC236}">
                <a16:creationId xmlns:a16="http://schemas.microsoft.com/office/drawing/2014/main" id="{C1E1F23A-98FB-49C4-B847-B29689EAAACB}"/>
              </a:ext>
            </a:extLst>
          </p:cNvPr>
          <p:cNvSpPr>
            <a:spLocks noChangeArrowheads="1"/>
          </p:cNvSpPr>
          <p:nvPr/>
        </p:nvSpPr>
        <p:spPr bwMode="auto">
          <a:xfrm>
            <a:off x="6673850" y="5232401"/>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12</a:t>
            </a:r>
            <a:endParaRPr lang="en-US" altLang="es-MX" sz="2400">
              <a:latin typeface="Times New Roman" panose="02020603050405020304" pitchFamily="18" charset="0"/>
            </a:endParaRPr>
          </a:p>
        </p:txBody>
      </p:sp>
      <p:sp>
        <p:nvSpPr>
          <p:cNvPr id="12315" name="Rectangle 37">
            <a:extLst>
              <a:ext uri="{FF2B5EF4-FFF2-40B4-BE49-F238E27FC236}">
                <a16:creationId xmlns:a16="http://schemas.microsoft.com/office/drawing/2014/main" id="{17972CB3-4ED6-4D65-A063-D923BFF69820}"/>
              </a:ext>
            </a:extLst>
          </p:cNvPr>
          <p:cNvSpPr>
            <a:spLocks noChangeArrowheads="1"/>
          </p:cNvSpPr>
          <p:nvPr/>
        </p:nvSpPr>
        <p:spPr bwMode="auto">
          <a:xfrm>
            <a:off x="6956426" y="5197475"/>
            <a:ext cx="5111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16" name="Rectangle 38">
            <a:extLst>
              <a:ext uri="{FF2B5EF4-FFF2-40B4-BE49-F238E27FC236}">
                <a16:creationId xmlns:a16="http://schemas.microsoft.com/office/drawing/2014/main" id="{050F559A-BF55-4145-B9FA-58AE99C135AA}"/>
              </a:ext>
            </a:extLst>
          </p:cNvPr>
          <p:cNvSpPr>
            <a:spLocks noChangeArrowheads="1"/>
          </p:cNvSpPr>
          <p:nvPr/>
        </p:nvSpPr>
        <p:spPr bwMode="auto">
          <a:xfrm>
            <a:off x="7048500" y="5232401"/>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16</a:t>
            </a:r>
            <a:endParaRPr lang="en-US" altLang="es-MX" sz="2400">
              <a:latin typeface="Times New Roman" panose="02020603050405020304" pitchFamily="18" charset="0"/>
            </a:endParaRPr>
          </a:p>
        </p:txBody>
      </p:sp>
      <p:sp>
        <p:nvSpPr>
          <p:cNvPr id="12317" name="Rectangle 39">
            <a:extLst>
              <a:ext uri="{FF2B5EF4-FFF2-40B4-BE49-F238E27FC236}">
                <a16:creationId xmlns:a16="http://schemas.microsoft.com/office/drawing/2014/main" id="{66E1973E-9B22-43AE-8A92-1ADDDF83941E}"/>
              </a:ext>
            </a:extLst>
          </p:cNvPr>
          <p:cNvSpPr>
            <a:spLocks noChangeArrowheads="1"/>
          </p:cNvSpPr>
          <p:nvPr/>
        </p:nvSpPr>
        <p:spPr bwMode="auto">
          <a:xfrm>
            <a:off x="7353300" y="5197475"/>
            <a:ext cx="4445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18" name="Rectangle 40">
            <a:extLst>
              <a:ext uri="{FF2B5EF4-FFF2-40B4-BE49-F238E27FC236}">
                <a16:creationId xmlns:a16="http://schemas.microsoft.com/office/drawing/2014/main" id="{32EE6214-A131-434D-91B7-71AE73EE587E}"/>
              </a:ext>
            </a:extLst>
          </p:cNvPr>
          <p:cNvSpPr>
            <a:spLocks noChangeArrowheads="1"/>
          </p:cNvSpPr>
          <p:nvPr/>
        </p:nvSpPr>
        <p:spPr bwMode="auto">
          <a:xfrm>
            <a:off x="7445375" y="5232401"/>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20</a:t>
            </a:r>
            <a:endParaRPr lang="en-US" altLang="es-MX" sz="2400">
              <a:latin typeface="Times New Roman" panose="02020603050405020304" pitchFamily="18" charset="0"/>
            </a:endParaRPr>
          </a:p>
        </p:txBody>
      </p:sp>
      <p:sp>
        <p:nvSpPr>
          <p:cNvPr id="12319" name="Rectangle 41">
            <a:extLst>
              <a:ext uri="{FF2B5EF4-FFF2-40B4-BE49-F238E27FC236}">
                <a16:creationId xmlns:a16="http://schemas.microsoft.com/office/drawing/2014/main" id="{9BA120EE-4F7A-4B98-8D2F-D63291218927}"/>
              </a:ext>
            </a:extLst>
          </p:cNvPr>
          <p:cNvSpPr>
            <a:spLocks noChangeArrowheads="1"/>
          </p:cNvSpPr>
          <p:nvPr/>
        </p:nvSpPr>
        <p:spPr bwMode="auto">
          <a:xfrm>
            <a:off x="7718426" y="5197475"/>
            <a:ext cx="5111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20" name="Rectangle 42">
            <a:extLst>
              <a:ext uri="{FF2B5EF4-FFF2-40B4-BE49-F238E27FC236}">
                <a16:creationId xmlns:a16="http://schemas.microsoft.com/office/drawing/2014/main" id="{5B027166-473B-4F7A-A3D6-3A00849CCE4F}"/>
              </a:ext>
            </a:extLst>
          </p:cNvPr>
          <p:cNvSpPr>
            <a:spLocks noChangeArrowheads="1"/>
          </p:cNvSpPr>
          <p:nvPr/>
        </p:nvSpPr>
        <p:spPr bwMode="auto">
          <a:xfrm>
            <a:off x="7810500" y="5232401"/>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24</a:t>
            </a:r>
            <a:endParaRPr lang="en-US" altLang="es-MX" sz="2400">
              <a:latin typeface="Times New Roman" panose="02020603050405020304" pitchFamily="18" charset="0"/>
            </a:endParaRPr>
          </a:p>
        </p:txBody>
      </p:sp>
      <p:sp>
        <p:nvSpPr>
          <p:cNvPr id="12321" name="Rectangle 43">
            <a:extLst>
              <a:ext uri="{FF2B5EF4-FFF2-40B4-BE49-F238E27FC236}">
                <a16:creationId xmlns:a16="http://schemas.microsoft.com/office/drawing/2014/main" id="{B404B9B1-E817-4486-A281-99C4A604D63A}"/>
              </a:ext>
            </a:extLst>
          </p:cNvPr>
          <p:cNvSpPr>
            <a:spLocks noChangeArrowheads="1"/>
          </p:cNvSpPr>
          <p:nvPr/>
        </p:nvSpPr>
        <p:spPr bwMode="auto">
          <a:xfrm>
            <a:off x="8115300" y="5197475"/>
            <a:ext cx="4445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22" name="Rectangle 44">
            <a:extLst>
              <a:ext uri="{FF2B5EF4-FFF2-40B4-BE49-F238E27FC236}">
                <a16:creationId xmlns:a16="http://schemas.microsoft.com/office/drawing/2014/main" id="{F30640C6-A975-41BA-9A6E-B04B606197F6}"/>
              </a:ext>
            </a:extLst>
          </p:cNvPr>
          <p:cNvSpPr>
            <a:spLocks noChangeArrowheads="1"/>
          </p:cNvSpPr>
          <p:nvPr/>
        </p:nvSpPr>
        <p:spPr bwMode="auto">
          <a:xfrm>
            <a:off x="8207375" y="5232401"/>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28</a:t>
            </a:r>
            <a:endParaRPr lang="en-US" altLang="es-MX" sz="2400">
              <a:latin typeface="Times New Roman" panose="02020603050405020304" pitchFamily="18" charset="0"/>
            </a:endParaRPr>
          </a:p>
        </p:txBody>
      </p:sp>
      <p:sp>
        <p:nvSpPr>
          <p:cNvPr id="12323" name="Rectangle 45">
            <a:extLst>
              <a:ext uri="{FF2B5EF4-FFF2-40B4-BE49-F238E27FC236}">
                <a16:creationId xmlns:a16="http://schemas.microsoft.com/office/drawing/2014/main" id="{8261654B-BBBC-4616-B50E-108A51A45C7E}"/>
              </a:ext>
            </a:extLst>
          </p:cNvPr>
          <p:cNvSpPr>
            <a:spLocks noChangeArrowheads="1"/>
          </p:cNvSpPr>
          <p:nvPr/>
        </p:nvSpPr>
        <p:spPr bwMode="auto">
          <a:xfrm>
            <a:off x="8572501" y="5197475"/>
            <a:ext cx="32702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24" name="Rectangle 46">
            <a:extLst>
              <a:ext uri="{FF2B5EF4-FFF2-40B4-BE49-F238E27FC236}">
                <a16:creationId xmlns:a16="http://schemas.microsoft.com/office/drawing/2014/main" id="{7312E82C-4929-475E-8360-F8256D376C30}"/>
              </a:ext>
            </a:extLst>
          </p:cNvPr>
          <p:cNvSpPr>
            <a:spLocks noChangeArrowheads="1"/>
          </p:cNvSpPr>
          <p:nvPr/>
        </p:nvSpPr>
        <p:spPr bwMode="auto">
          <a:xfrm>
            <a:off x="8664575" y="5232401"/>
            <a:ext cx="1282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4</a:t>
            </a:r>
            <a:endParaRPr lang="en-US" altLang="es-MX" sz="2400">
              <a:latin typeface="Times New Roman" panose="02020603050405020304" pitchFamily="18" charset="0"/>
            </a:endParaRPr>
          </a:p>
        </p:txBody>
      </p:sp>
      <p:sp>
        <p:nvSpPr>
          <p:cNvPr id="12325" name="Rectangle 47">
            <a:extLst>
              <a:ext uri="{FF2B5EF4-FFF2-40B4-BE49-F238E27FC236}">
                <a16:creationId xmlns:a16="http://schemas.microsoft.com/office/drawing/2014/main" id="{4974467E-A5B0-45E5-9E03-1B1631E400B7}"/>
              </a:ext>
            </a:extLst>
          </p:cNvPr>
          <p:cNvSpPr>
            <a:spLocks noChangeArrowheads="1"/>
          </p:cNvSpPr>
          <p:nvPr/>
        </p:nvSpPr>
        <p:spPr bwMode="auto">
          <a:xfrm>
            <a:off x="9004301" y="5197475"/>
            <a:ext cx="32702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26" name="Rectangle 48">
            <a:extLst>
              <a:ext uri="{FF2B5EF4-FFF2-40B4-BE49-F238E27FC236}">
                <a16:creationId xmlns:a16="http://schemas.microsoft.com/office/drawing/2014/main" id="{14FCA0C0-4210-4465-9F41-E8AA4351881F}"/>
              </a:ext>
            </a:extLst>
          </p:cNvPr>
          <p:cNvSpPr>
            <a:spLocks noChangeArrowheads="1"/>
          </p:cNvSpPr>
          <p:nvPr/>
        </p:nvSpPr>
        <p:spPr bwMode="auto">
          <a:xfrm>
            <a:off x="9096375" y="5232401"/>
            <a:ext cx="1282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6</a:t>
            </a:r>
            <a:endParaRPr lang="en-US" altLang="es-MX" sz="2400">
              <a:latin typeface="Times New Roman" panose="02020603050405020304" pitchFamily="18" charset="0"/>
            </a:endParaRPr>
          </a:p>
        </p:txBody>
      </p:sp>
      <p:sp>
        <p:nvSpPr>
          <p:cNvPr id="12327" name="Rectangle 49">
            <a:extLst>
              <a:ext uri="{FF2B5EF4-FFF2-40B4-BE49-F238E27FC236}">
                <a16:creationId xmlns:a16="http://schemas.microsoft.com/office/drawing/2014/main" id="{D03EF6D8-01C9-456E-A138-28C95665E21A}"/>
              </a:ext>
            </a:extLst>
          </p:cNvPr>
          <p:cNvSpPr>
            <a:spLocks noChangeArrowheads="1"/>
          </p:cNvSpPr>
          <p:nvPr/>
        </p:nvSpPr>
        <p:spPr bwMode="auto">
          <a:xfrm>
            <a:off x="3482975" y="5476875"/>
            <a:ext cx="135255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28" name="Rectangle 50">
            <a:extLst>
              <a:ext uri="{FF2B5EF4-FFF2-40B4-BE49-F238E27FC236}">
                <a16:creationId xmlns:a16="http://schemas.microsoft.com/office/drawing/2014/main" id="{CADE959A-C34D-457E-8121-423D1D98586E}"/>
              </a:ext>
            </a:extLst>
          </p:cNvPr>
          <p:cNvSpPr>
            <a:spLocks noChangeArrowheads="1"/>
          </p:cNvSpPr>
          <p:nvPr/>
        </p:nvSpPr>
        <p:spPr bwMode="auto">
          <a:xfrm>
            <a:off x="3575051" y="5511801"/>
            <a:ext cx="15089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January, 1994</a:t>
            </a:r>
            <a:endParaRPr lang="en-US" altLang="es-MX" sz="2400">
              <a:latin typeface="Times New Roman" panose="02020603050405020304" pitchFamily="18" charset="0"/>
            </a:endParaRPr>
          </a:p>
        </p:txBody>
      </p:sp>
      <p:sp>
        <p:nvSpPr>
          <p:cNvPr id="12329" name="Rectangle 51">
            <a:extLst>
              <a:ext uri="{FF2B5EF4-FFF2-40B4-BE49-F238E27FC236}">
                <a16:creationId xmlns:a16="http://schemas.microsoft.com/office/drawing/2014/main" id="{DEB589EE-105E-4BF9-8C8F-C1DBA942A513}"/>
              </a:ext>
            </a:extLst>
          </p:cNvPr>
          <p:cNvSpPr>
            <a:spLocks noChangeArrowheads="1"/>
          </p:cNvSpPr>
          <p:nvPr/>
        </p:nvSpPr>
        <p:spPr bwMode="auto">
          <a:xfrm>
            <a:off x="6530975" y="5476875"/>
            <a:ext cx="135255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30" name="Rectangle 52">
            <a:extLst>
              <a:ext uri="{FF2B5EF4-FFF2-40B4-BE49-F238E27FC236}">
                <a16:creationId xmlns:a16="http://schemas.microsoft.com/office/drawing/2014/main" id="{41525ABA-965C-4CC8-B31A-2EAF9709377A}"/>
              </a:ext>
            </a:extLst>
          </p:cNvPr>
          <p:cNvSpPr>
            <a:spLocks noChangeArrowheads="1"/>
          </p:cNvSpPr>
          <p:nvPr/>
        </p:nvSpPr>
        <p:spPr bwMode="auto">
          <a:xfrm>
            <a:off x="6623050" y="5511801"/>
            <a:ext cx="9874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February</a:t>
            </a:r>
            <a:endParaRPr lang="en-US" altLang="es-MX" sz="2400">
              <a:latin typeface="Times New Roman" panose="02020603050405020304" pitchFamily="18" charset="0"/>
            </a:endParaRPr>
          </a:p>
        </p:txBody>
      </p:sp>
      <p:sp>
        <p:nvSpPr>
          <p:cNvPr id="12331" name="Rectangle 53">
            <a:extLst>
              <a:ext uri="{FF2B5EF4-FFF2-40B4-BE49-F238E27FC236}">
                <a16:creationId xmlns:a16="http://schemas.microsoft.com/office/drawing/2014/main" id="{C89D5DDA-551D-4771-9E46-5F5C2AEA1236}"/>
              </a:ext>
            </a:extLst>
          </p:cNvPr>
          <p:cNvSpPr>
            <a:spLocks noChangeArrowheads="1"/>
          </p:cNvSpPr>
          <p:nvPr/>
        </p:nvSpPr>
        <p:spPr bwMode="auto">
          <a:xfrm>
            <a:off x="8588376" y="5476875"/>
            <a:ext cx="101282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32" name="Rectangle 54">
            <a:extLst>
              <a:ext uri="{FF2B5EF4-FFF2-40B4-BE49-F238E27FC236}">
                <a16:creationId xmlns:a16="http://schemas.microsoft.com/office/drawing/2014/main" id="{6086701E-1FA4-4155-AD22-B8E3C906F3C6}"/>
              </a:ext>
            </a:extLst>
          </p:cNvPr>
          <p:cNvSpPr>
            <a:spLocks noChangeArrowheads="1"/>
          </p:cNvSpPr>
          <p:nvPr/>
        </p:nvSpPr>
        <p:spPr bwMode="auto">
          <a:xfrm>
            <a:off x="8680451" y="5511801"/>
            <a:ext cx="6796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March</a:t>
            </a:r>
            <a:endParaRPr lang="en-US" altLang="es-MX" sz="2400">
              <a:latin typeface="Times New Roman" panose="02020603050405020304" pitchFamily="18" charset="0"/>
            </a:endParaRPr>
          </a:p>
        </p:txBody>
      </p:sp>
      <p:grpSp>
        <p:nvGrpSpPr>
          <p:cNvPr id="12333" name="Group 55">
            <a:extLst>
              <a:ext uri="{FF2B5EF4-FFF2-40B4-BE49-F238E27FC236}">
                <a16:creationId xmlns:a16="http://schemas.microsoft.com/office/drawing/2014/main" id="{CD2F610B-152E-408A-B4FB-134D03F396B2}"/>
              </a:ext>
            </a:extLst>
          </p:cNvPr>
          <p:cNvGrpSpPr>
            <a:grpSpLocks/>
          </p:cNvGrpSpPr>
          <p:nvPr/>
        </p:nvGrpSpPr>
        <p:grpSpPr bwMode="auto">
          <a:xfrm>
            <a:off x="1906588" y="1295401"/>
            <a:ext cx="7847012" cy="4244975"/>
            <a:chOff x="256" y="768"/>
            <a:chExt cx="4740" cy="2722"/>
          </a:xfrm>
        </p:grpSpPr>
        <p:grpSp>
          <p:nvGrpSpPr>
            <p:cNvPr id="12335" name="Group 56">
              <a:extLst>
                <a:ext uri="{FF2B5EF4-FFF2-40B4-BE49-F238E27FC236}">
                  <a16:creationId xmlns:a16="http://schemas.microsoft.com/office/drawing/2014/main" id="{FD6CB380-115D-44B1-B7A2-374BF6525D12}"/>
                </a:ext>
              </a:extLst>
            </p:cNvPr>
            <p:cNvGrpSpPr>
              <a:grpSpLocks/>
            </p:cNvGrpSpPr>
            <p:nvPr/>
          </p:nvGrpSpPr>
          <p:grpSpPr bwMode="auto">
            <a:xfrm>
              <a:off x="1098" y="3186"/>
              <a:ext cx="160" cy="92"/>
              <a:chOff x="1196" y="3650"/>
              <a:chExt cx="160" cy="92"/>
            </a:xfrm>
          </p:grpSpPr>
          <p:sp>
            <p:nvSpPr>
              <p:cNvPr id="12367" name="Rectangle 57">
                <a:extLst>
                  <a:ext uri="{FF2B5EF4-FFF2-40B4-BE49-F238E27FC236}">
                    <a16:creationId xmlns:a16="http://schemas.microsoft.com/office/drawing/2014/main" id="{22045953-A2D7-46C9-840D-2E407817BD06}"/>
                  </a:ext>
                </a:extLst>
              </p:cNvPr>
              <p:cNvSpPr>
                <a:spLocks noChangeArrowheads="1"/>
              </p:cNvSpPr>
              <p:nvPr/>
            </p:nvSpPr>
            <p:spPr bwMode="auto">
              <a:xfrm>
                <a:off x="1204" y="3658"/>
                <a:ext cx="144" cy="84"/>
              </a:xfrm>
              <a:prstGeom prst="rect">
                <a:avLst/>
              </a:prstGeom>
              <a:solidFill>
                <a:srgbClr val="00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68" name="Freeform 58">
                <a:extLst>
                  <a:ext uri="{FF2B5EF4-FFF2-40B4-BE49-F238E27FC236}">
                    <a16:creationId xmlns:a16="http://schemas.microsoft.com/office/drawing/2014/main" id="{F0002E75-B42C-4E68-9C15-FDE7F3BB8986}"/>
                  </a:ext>
                </a:extLst>
              </p:cNvPr>
              <p:cNvSpPr>
                <a:spLocks/>
              </p:cNvSpPr>
              <p:nvPr/>
            </p:nvSpPr>
            <p:spPr bwMode="auto">
              <a:xfrm>
                <a:off x="1196" y="3650"/>
                <a:ext cx="160" cy="92"/>
              </a:xfrm>
              <a:custGeom>
                <a:avLst/>
                <a:gdLst>
                  <a:gd name="T0" fmla="*/ 0 w 160"/>
                  <a:gd name="T1" fmla="*/ 92 h 92"/>
                  <a:gd name="T2" fmla="*/ 16 w 160"/>
                  <a:gd name="T3" fmla="*/ 92 h 92"/>
                  <a:gd name="T4" fmla="*/ 16 w 160"/>
                  <a:gd name="T5" fmla="*/ 8 h 92"/>
                  <a:gd name="T6" fmla="*/ 8 w 160"/>
                  <a:gd name="T7" fmla="*/ 8 h 92"/>
                  <a:gd name="T8" fmla="*/ 8 w 160"/>
                  <a:gd name="T9" fmla="*/ 16 h 92"/>
                  <a:gd name="T10" fmla="*/ 14 w 160"/>
                  <a:gd name="T11" fmla="*/ 14 h 92"/>
                  <a:gd name="T12" fmla="*/ 16 w 160"/>
                  <a:gd name="T13" fmla="*/ 8 h 92"/>
                  <a:gd name="T14" fmla="*/ 8 w 160"/>
                  <a:gd name="T15" fmla="*/ 16 h 92"/>
                  <a:gd name="T16" fmla="*/ 152 w 160"/>
                  <a:gd name="T17" fmla="*/ 16 h 92"/>
                  <a:gd name="T18" fmla="*/ 152 w 160"/>
                  <a:gd name="T19" fmla="*/ 8 h 92"/>
                  <a:gd name="T20" fmla="*/ 146 w 160"/>
                  <a:gd name="T21" fmla="*/ 14 h 92"/>
                  <a:gd name="T22" fmla="*/ 144 w 160"/>
                  <a:gd name="T23" fmla="*/ 8 h 92"/>
                  <a:gd name="T24" fmla="*/ 144 w 160"/>
                  <a:gd name="T25" fmla="*/ 92 h 92"/>
                  <a:gd name="T26" fmla="*/ 160 w 160"/>
                  <a:gd name="T27" fmla="*/ 92 h 92"/>
                  <a:gd name="T28" fmla="*/ 160 w 160"/>
                  <a:gd name="T29" fmla="*/ 8 h 92"/>
                  <a:gd name="T30" fmla="*/ 158 w 160"/>
                  <a:gd name="T31" fmla="*/ 2 h 92"/>
                  <a:gd name="T32" fmla="*/ 152 w 160"/>
                  <a:gd name="T33" fmla="*/ 0 h 92"/>
                  <a:gd name="T34" fmla="*/ 8 w 160"/>
                  <a:gd name="T35" fmla="*/ 0 h 92"/>
                  <a:gd name="T36" fmla="*/ 8 w 160"/>
                  <a:gd name="T37" fmla="*/ 0 h 92"/>
                  <a:gd name="T38" fmla="*/ 2 w 160"/>
                  <a:gd name="T39" fmla="*/ 2 h 92"/>
                  <a:gd name="T40" fmla="*/ 0 w 160"/>
                  <a:gd name="T41" fmla="*/ 8 h 92"/>
                  <a:gd name="T42" fmla="*/ 0 w 160"/>
                  <a:gd name="T43" fmla="*/ 8 h 92"/>
                  <a:gd name="T44" fmla="*/ 0 w 160"/>
                  <a:gd name="T45" fmla="*/ 8 h 92"/>
                  <a:gd name="T46" fmla="*/ 0 w 160"/>
                  <a:gd name="T47" fmla="*/ 92 h 9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60" h="92">
                    <a:moveTo>
                      <a:pt x="0" y="92"/>
                    </a:moveTo>
                    <a:lnTo>
                      <a:pt x="16" y="92"/>
                    </a:lnTo>
                    <a:lnTo>
                      <a:pt x="16" y="8"/>
                    </a:lnTo>
                    <a:lnTo>
                      <a:pt x="8" y="8"/>
                    </a:lnTo>
                    <a:lnTo>
                      <a:pt x="8" y="16"/>
                    </a:lnTo>
                    <a:lnTo>
                      <a:pt x="14" y="14"/>
                    </a:lnTo>
                    <a:lnTo>
                      <a:pt x="16" y="8"/>
                    </a:lnTo>
                    <a:lnTo>
                      <a:pt x="8" y="16"/>
                    </a:lnTo>
                    <a:lnTo>
                      <a:pt x="152" y="16"/>
                    </a:lnTo>
                    <a:lnTo>
                      <a:pt x="152" y="8"/>
                    </a:lnTo>
                    <a:lnTo>
                      <a:pt x="146" y="14"/>
                    </a:lnTo>
                    <a:lnTo>
                      <a:pt x="144" y="8"/>
                    </a:lnTo>
                    <a:lnTo>
                      <a:pt x="144" y="92"/>
                    </a:lnTo>
                    <a:lnTo>
                      <a:pt x="160" y="92"/>
                    </a:lnTo>
                    <a:lnTo>
                      <a:pt x="160" y="8"/>
                    </a:lnTo>
                    <a:lnTo>
                      <a:pt x="158" y="2"/>
                    </a:lnTo>
                    <a:lnTo>
                      <a:pt x="152" y="0"/>
                    </a:lnTo>
                    <a:lnTo>
                      <a:pt x="8" y="0"/>
                    </a:lnTo>
                    <a:lnTo>
                      <a:pt x="2" y="2"/>
                    </a:lnTo>
                    <a:lnTo>
                      <a:pt x="0" y="8"/>
                    </a:lnTo>
                    <a:lnTo>
                      <a:pt x="0" y="92"/>
                    </a:lnTo>
                    <a:close/>
                  </a:path>
                </a:pathLst>
              </a:custGeom>
              <a:solidFill>
                <a:srgbClr val="00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grpSp>
          <p:nvGrpSpPr>
            <p:cNvPr id="12336" name="Group 59">
              <a:extLst>
                <a:ext uri="{FF2B5EF4-FFF2-40B4-BE49-F238E27FC236}">
                  <a16:creationId xmlns:a16="http://schemas.microsoft.com/office/drawing/2014/main" id="{3DF4B157-878A-45B8-8D44-1BA469BACBAA}"/>
                </a:ext>
              </a:extLst>
            </p:cNvPr>
            <p:cNvGrpSpPr>
              <a:grpSpLocks/>
            </p:cNvGrpSpPr>
            <p:nvPr/>
          </p:nvGrpSpPr>
          <p:grpSpPr bwMode="auto">
            <a:xfrm>
              <a:off x="1734" y="1202"/>
              <a:ext cx="3144" cy="2084"/>
              <a:chOff x="1832" y="1666"/>
              <a:chExt cx="3144" cy="2084"/>
            </a:xfrm>
          </p:grpSpPr>
          <p:sp>
            <p:nvSpPr>
              <p:cNvPr id="12365" name="Freeform 60">
                <a:extLst>
                  <a:ext uri="{FF2B5EF4-FFF2-40B4-BE49-F238E27FC236}">
                    <a16:creationId xmlns:a16="http://schemas.microsoft.com/office/drawing/2014/main" id="{A7ED0799-9529-47FD-B2EF-266E85DC3624}"/>
                  </a:ext>
                </a:extLst>
              </p:cNvPr>
              <p:cNvSpPr>
                <a:spLocks/>
              </p:cNvSpPr>
              <p:nvPr/>
            </p:nvSpPr>
            <p:spPr bwMode="auto">
              <a:xfrm>
                <a:off x="1840" y="1674"/>
                <a:ext cx="3128" cy="2068"/>
              </a:xfrm>
              <a:custGeom>
                <a:avLst/>
                <a:gdLst>
                  <a:gd name="T0" fmla="*/ 0 w 3128"/>
                  <a:gd name="T1" fmla="*/ 2068 h 2068"/>
                  <a:gd name="T2" fmla="*/ 0 w 3128"/>
                  <a:gd name="T3" fmla="*/ 1988 h 2068"/>
                  <a:gd name="T4" fmla="*/ 126 w 3128"/>
                  <a:gd name="T5" fmla="*/ 1988 h 2068"/>
                  <a:gd name="T6" fmla="*/ 126 w 3128"/>
                  <a:gd name="T7" fmla="*/ 1892 h 2068"/>
                  <a:gd name="T8" fmla="*/ 254 w 3128"/>
                  <a:gd name="T9" fmla="*/ 1892 h 2068"/>
                  <a:gd name="T10" fmla="*/ 254 w 3128"/>
                  <a:gd name="T11" fmla="*/ 1844 h 2068"/>
                  <a:gd name="T12" fmla="*/ 382 w 3128"/>
                  <a:gd name="T13" fmla="*/ 1844 h 2068"/>
                  <a:gd name="T14" fmla="*/ 382 w 3128"/>
                  <a:gd name="T15" fmla="*/ 1514 h 2068"/>
                  <a:gd name="T16" fmla="*/ 516 w 3128"/>
                  <a:gd name="T17" fmla="*/ 1514 h 2068"/>
                  <a:gd name="T18" fmla="*/ 516 w 3128"/>
                  <a:gd name="T19" fmla="*/ 1658 h 2068"/>
                  <a:gd name="T20" fmla="*/ 628 w 3128"/>
                  <a:gd name="T21" fmla="*/ 1658 h 2068"/>
                  <a:gd name="T22" fmla="*/ 628 w 3128"/>
                  <a:gd name="T23" fmla="*/ 1332 h 2068"/>
                  <a:gd name="T24" fmla="*/ 760 w 3128"/>
                  <a:gd name="T25" fmla="*/ 1332 h 2068"/>
                  <a:gd name="T26" fmla="*/ 760 w 3128"/>
                  <a:gd name="T27" fmla="*/ 864 h 2068"/>
                  <a:gd name="T28" fmla="*/ 894 w 3128"/>
                  <a:gd name="T29" fmla="*/ 864 h 2068"/>
                  <a:gd name="T30" fmla="*/ 894 w 3128"/>
                  <a:gd name="T31" fmla="*/ 0 h 2068"/>
                  <a:gd name="T32" fmla="*/ 1022 w 3128"/>
                  <a:gd name="T33" fmla="*/ 0 h 2068"/>
                  <a:gd name="T34" fmla="*/ 1022 w 3128"/>
                  <a:gd name="T35" fmla="*/ 1044 h 2068"/>
                  <a:gd name="T36" fmla="*/ 1140 w 3128"/>
                  <a:gd name="T37" fmla="*/ 1044 h 2068"/>
                  <a:gd name="T38" fmla="*/ 1140 w 3128"/>
                  <a:gd name="T39" fmla="*/ 1428 h 2068"/>
                  <a:gd name="T40" fmla="*/ 1262 w 3128"/>
                  <a:gd name="T41" fmla="*/ 1428 h 2068"/>
                  <a:gd name="T42" fmla="*/ 1262 w 3128"/>
                  <a:gd name="T43" fmla="*/ 1530 h 2068"/>
                  <a:gd name="T44" fmla="*/ 1508 w 3128"/>
                  <a:gd name="T45" fmla="*/ 1530 h 2068"/>
                  <a:gd name="T46" fmla="*/ 1508 w 3128"/>
                  <a:gd name="T47" fmla="*/ 1808 h 2068"/>
                  <a:gd name="T48" fmla="*/ 1748 w 3128"/>
                  <a:gd name="T49" fmla="*/ 1808 h 2068"/>
                  <a:gd name="T50" fmla="*/ 1748 w 3128"/>
                  <a:gd name="T51" fmla="*/ 1524 h 2068"/>
                  <a:gd name="T52" fmla="*/ 1880 w 3128"/>
                  <a:gd name="T53" fmla="*/ 1524 h 2068"/>
                  <a:gd name="T54" fmla="*/ 1880 w 3128"/>
                  <a:gd name="T55" fmla="*/ 1808 h 2068"/>
                  <a:gd name="T56" fmla="*/ 2004 w 3128"/>
                  <a:gd name="T57" fmla="*/ 1808 h 2068"/>
                  <a:gd name="T58" fmla="*/ 2004 w 3128"/>
                  <a:gd name="T59" fmla="*/ 2000 h 2068"/>
                  <a:gd name="T60" fmla="*/ 2132 w 3128"/>
                  <a:gd name="T61" fmla="*/ 2000 h 2068"/>
                  <a:gd name="T62" fmla="*/ 2132 w 3128"/>
                  <a:gd name="T63" fmla="*/ 1860 h 2068"/>
                  <a:gd name="T64" fmla="*/ 2260 w 3128"/>
                  <a:gd name="T65" fmla="*/ 1860 h 2068"/>
                  <a:gd name="T66" fmla="*/ 2260 w 3128"/>
                  <a:gd name="T67" fmla="*/ 1908 h 2068"/>
                  <a:gd name="T68" fmla="*/ 2382 w 3128"/>
                  <a:gd name="T69" fmla="*/ 1908 h 2068"/>
                  <a:gd name="T70" fmla="*/ 2382 w 3128"/>
                  <a:gd name="T71" fmla="*/ 1962 h 2068"/>
                  <a:gd name="T72" fmla="*/ 2500 w 3128"/>
                  <a:gd name="T73" fmla="*/ 1962 h 2068"/>
                  <a:gd name="T74" fmla="*/ 2500 w 3128"/>
                  <a:gd name="T75" fmla="*/ 1866 h 2068"/>
                  <a:gd name="T76" fmla="*/ 2628 w 3128"/>
                  <a:gd name="T77" fmla="*/ 1866 h 2068"/>
                  <a:gd name="T78" fmla="*/ 2628 w 3128"/>
                  <a:gd name="T79" fmla="*/ 1956 h 2068"/>
                  <a:gd name="T80" fmla="*/ 2750 w 3128"/>
                  <a:gd name="T81" fmla="*/ 1956 h 2068"/>
                  <a:gd name="T82" fmla="*/ 2750 w 3128"/>
                  <a:gd name="T83" fmla="*/ 2010 h 2068"/>
                  <a:gd name="T84" fmla="*/ 2872 w 3128"/>
                  <a:gd name="T85" fmla="*/ 2010 h 2068"/>
                  <a:gd name="T86" fmla="*/ 2872 w 3128"/>
                  <a:gd name="T87" fmla="*/ 2068 h 2068"/>
                  <a:gd name="T88" fmla="*/ 3000 w 3128"/>
                  <a:gd name="T89" fmla="*/ 2068 h 2068"/>
                  <a:gd name="T90" fmla="*/ 3000 w 3128"/>
                  <a:gd name="T91" fmla="*/ 1908 h 2068"/>
                  <a:gd name="T92" fmla="*/ 3128 w 3128"/>
                  <a:gd name="T93" fmla="*/ 1908 h 2068"/>
                  <a:gd name="T94" fmla="*/ 3128 w 3128"/>
                  <a:gd name="T95" fmla="*/ 1956 h 2068"/>
                  <a:gd name="T96" fmla="*/ 3128 w 3128"/>
                  <a:gd name="T97" fmla="*/ 2068 h 2068"/>
                  <a:gd name="T98" fmla="*/ 0 w 3128"/>
                  <a:gd name="T99" fmla="*/ 2068 h 206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128" h="2068">
                    <a:moveTo>
                      <a:pt x="0" y="2068"/>
                    </a:moveTo>
                    <a:lnTo>
                      <a:pt x="0" y="1988"/>
                    </a:lnTo>
                    <a:lnTo>
                      <a:pt x="126" y="1988"/>
                    </a:lnTo>
                    <a:lnTo>
                      <a:pt x="126" y="1892"/>
                    </a:lnTo>
                    <a:lnTo>
                      <a:pt x="254" y="1892"/>
                    </a:lnTo>
                    <a:lnTo>
                      <a:pt x="254" y="1844"/>
                    </a:lnTo>
                    <a:lnTo>
                      <a:pt x="382" y="1844"/>
                    </a:lnTo>
                    <a:lnTo>
                      <a:pt x="382" y="1514"/>
                    </a:lnTo>
                    <a:lnTo>
                      <a:pt x="516" y="1514"/>
                    </a:lnTo>
                    <a:lnTo>
                      <a:pt x="516" y="1658"/>
                    </a:lnTo>
                    <a:lnTo>
                      <a:pt x="628" y="1658"/>
                    </a:lnTo>
                    <a:lnTo>
                      <a:pt x="628" y="1332"/>
                    </a:lnTo>
                    <a:lnTo>
                      <a:pt x="760" y="1332"/>
                    </a:lnTo>
                    <a:lnTo>
                      <a:pt x="760" y="864"/>
                    </a:lnTo>
                    <a:lnTo>
                      <a:pt x="894" y="864"/>
                    </a:lnTo>
                    <a:lnTo>
                      <a:pt x="894" y="0"/>
                    </a:lnTo>
                    <a:lnTo>
                      <a:pt x="1022" y="0"/>
                    </a:lnTo>
                    <a:lnTo>
                      <a:pt x="1022" y="1044"/>
                    </a:lnTo>
                    <a:lnTo>
                      <a:pt x="1140" y="1044"/>
                    </a:lnTo>
                    <a:lnTo>
                      <a:pt x="1140" y="1428"/>
                    </a:lnTo>
                    <a:lnTo>
                      <a:pt x="1262" y="1428"/>
                    </a:lnTo>
                    <a:lnTo>
                      <a:pt x="1262" y="1530"/>
                    </a:lnTo>
                    <a:lnTo>
                      <a:pt x="1508" y="1530"/>
                    </a:lnTo>
                    <a:lnTo>
                      <a:pt x="1508" y="1808"/>
                    </a:lnTo>
                    <a:lnTo>
                      <a:pt x="1748" y="1808"/>
                    </a:lnTo>
                    <a:lnTo>
                      <a:pt x="1748" y="1524"/>
                    </a:lnTo>
                    <a:lnTo>
                      <a:pt x="1880" y="1524"/>
                    </a:lnTo>
                    <a:lnTo>
                      <a:pt x="1880" y="1808"/>
                    </a:lnTo>
                    <a:lnTo>
                      <a:pt x="2004" y="1808"/>
                    </a:lnTo>
                    <a:lnTo>
                      <a:pt x="2004" y="2000"/>
                    </a:lnTo>
                    <a:lnTo>
                      <a:pt x="2132" y="2000"/>
                    </a:lnTo>
                    <a:lnTo>
                      <a:pt x="2132" y="1860"/>
                    </a:lnTo>
                    <a:lnTo>
                      <a:pt x="2260" y="1860"/>
                    </a:lnTo>
                    <a:lnTo>
                      <a:pt x="2260" y="1908"/>
                    </a:lnTo>
                    <a:lnTo>
                      <a:pt x="2382" y="1908"/>
                    </a:lnTo>
                    <a:lnTo>
                      <a:pt x="2382" y="1962"/>
                    </a:lnTo>
                    <a:lnTo>
                      <a:pt x="2500" y="1962"/>
                    </a:lnTo>
                    <a:lnTo>
                      <a:pt x="2500" y="1866"/>
                    </a:lnTo>
                    <a:lnTo>
                      <a:pt x="2628" y="1866"/>
                    </a:lnTo>
                    <a:lnTo>
                      <a:pt x="2628" y="1956"/>
                    </a:lnTo>
                    <a:lnTo>
                      <a:pt x="2750" y="1956"/>
                    </a:lnTo>
                    <a:lnTo>
                      <a:pt x="2750" y="2010"/>
                    </a:lnTo>
                    <a:lnTo>
                      <a:pt x="2872" y="2010"/>
                    </a:lnTo>
                    <a:lnTo>
                      <a:pt x="2872" y="2068"/>
                    </a:lnTo>
                    <a:lnTo>
                      <a:pt x="3000" y="2068"/>
                    </a:lnTo>
                    <a:lnTo>
                      <a:pt x="3000" y="1908"/>
                    </a:lnTo>
                    <a:lnTo>
                      <a:pt x="3128" y="1908"/>
                    </a:lnTo>
                    <a:lnTo>
                      <a:pt x="3128" y="1956"/>
                    </a:lnTo>
                    <a:lnTo>
                      <a:pt x="3128" y="2068"/>
                    </a:lnTo>
                    <a:lnTo>
                      <a:pt x="0" y="2068"/>
                    </a:lnTo>
                    <a:close/>
                  </a:path>
                </a:pathLst>
              </a:custGeom>
              <a:solidFill>
                <a:srgbClr val="00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2366" name="Freeform 61">
                <a:extLst>
                  <a:ext uri="{FF2B5EF4-FFF2-40B4-BE49-F238E27FC236}">
                    <a16:creationId xmlns:a16="http://schemas.microsoft.com/office/drawing/2014/main" id="{BF3BD88C-3A59-4A8F-8BC7-A98E984839E2}"/>
                  </a:ext>
                </a:extLst>
              </p:cNvPr>
              <p:cNvSpPr>
                <a:spLocks/>
              </p:cNvSpPr>
              <p:nvPr/>
            </p:nvSpPr>
            <p:spPr bwMode="auto">
              <a:xfrm>
                <a:off x="1832" y="1666"/>
                <a:ext cx="3144" cy="2084"/>
              </a:xfrm>
              <a:custGeom>
                <a:avLst/>
                <a:gdLst>
                  <a:gd name="T0" fmla="*/ 16 w 3144"/>
                  <a:gd name="T1" fmla="*/ 1996 h 2084"/>
                  <a:gd name="T2" fmla="*/ 142 w 3144"/>
                  <a:gd name="T3" fmla="*/ 1900 h 2084"/>
                  <a:gd name="T4" fmla="*/ 262 w 3144"/>
                  <a:gd name="T5" fmla="*/ 1908 h 2084"/>
                  <a:gd name="T6" fmla="*/ 268 w 3144"/>
                  <a:gd name="T7" fmla="*/ 1858 h 2084"/>
                  <a:gd name="T8" fmla="*/ 398 w 3144"/>
                  <a:gd name="T9" fmla="*/ 1852 h 2084"/>
                  <a:gd name="T10" fmla="*/ 524 w 3144"/>
                  <a:gd name="T11" fmla="*/ 1530 h 2084"/>
                  <a:gd name="T12" fmla="*/ 636 w 3144"/>
                  <a:gd name="T13" fmla="*/ 1674 h 2084"/>
                  <a:gd name="T14" fmla="*/ 636 w 3144"/>
                  <a:gd name="T15" fmla="*/ 1348 h 2084"/>
                  <a:gd name="T16" fmla="*/ 776 w 3144"/>
                  <a:gd name="T17" fmla="*/ 1340 h 2084"/>
                  <a:gd name="T18" fmla="*/ 768 w 3144"/>
                  <a:gd name="T19" fmla="*/ 880 h 2084"/>
                  <a:gd name="T20" fmla="*/ 902 w 3144"/>
                  <a:gd name="T21" fmla="*/ 8 h 2084"/>
                  <a:gd name="T22" fmla="*/ 1024 w 3144"/>
                  <a:gd name="T23" fmla="*/ 14 h 2084"/>
                  <a:gd name="T24" fmla="*/ 1142 w 3144"/>
                  <a:gd name="T25" fmla="*/ 1058 h 2084"/>
                  <a:gd name="T26" fmla="*/ 1264 w 3144"/>
                  <a:gd name="T27" fmla="*/ 1442 h 2084"/>
                  <a:gd name="T28" fmla="*/ 1510 w 3144"/>
                  <a:gd name="T29" fmla="*/ 1544 h 2084"/>
                  <a:gd name="T30" fmla="*/ 1762 w 3144"/>
                  <a:gd name="T31" fmla="*/ 1822 h 2084"/>
                  <a:gd name="T32" fmla="*/ 1764 w 3144"/>
                  <a:gd name="T33" fmla="*/ 1532 h 2084"/>
                  <a:gd name="T34" fmla="*/ 1882 w 3144"/>
                  <a:gd name="T35" fmla="*/ 1822 h 2084"/>
                  <a:gd name="T36" fmla="*/ 2006 w 3144"/>
                  <a:gd name="T37" fmla="*/ 2014 h 2084"/>
                  <a:gd name="T38" fmla="*/ 2148 w 3144"/>
                  <a:gd name="T39" fmla="*/ 1868 h 2084"/>
                  <a:gd name="T40" fmla="*/ 2268 w 3144"/>
                  <a:gd name="T41" fmla="*/ 1868 h 2084"/>
                  <a:gd name="T42" fmla="*/ 2390 w 3144"/>
                  <a:gd name="T43" fmla="*/ 1916 h 2084"/>
                  <a:gd name="T44" fmla="*/ 2508 w 3144"/>
                  <a:gd name="T45" fmla="*/ 1978 h 2084"/>
                  <a:gd name="T46" fmla="*/ 2514 w 3144"/>
                  <a:gd name="T47" fmla="*/ 1880 h 2084"/>
                  <a:gd name="T48" fmla="*/ 2628 w 3144"/>
                  <a:gd name="T49" fmla="*/ 1964 h 2084"/>
                  <a:gd name="T50" fmla="*/ 2750 w 3144"/>
                  <a:gd name="T51" fmla="*/ 2018 h 2084"/>
                  <a:gd name="T52" fmla="*/ 2872 w 3144"/>
                  <a:gd name="T53" fmla="*/ 2076 h 2084"/>
                  <a:gd name="T54" fmla="*/ 3016 w 3144"/>
                  <a:gd name="T55" fmla="*/ 2076 h 2084"/>
                  <a:gd name="T56" fmla="*/ 3136 w 3144"/>
                  <a:gd name="T57" fmla="*/ 1924 h 2084"/>
                  <a:gd name="T58" fmla="*/ 3144 w 3144"/>
                  <a:gd name="T59" fmla="*/ 1964 h 2084"/>
                  <a:gd name="T60" fmla="*/ 3000 w 3144"/>
                  <a:gd name="T61" fmla="*/ 1916 h 2084"/>
                  <a:gd name="T62" fmla="*/ 3000 w 3144"/>
                  <a:gd name="T63" fmla="*/ 2076 h 2084"/>
                  <a:gd name="T64" fmla="*/ 2888 w 3144"/>
                  <a:gd name="T65" fmla="*/ 2018 h 2084"/>
                  <a:gd name="T66" fmla="*/ 2766 w 3144"/>
                  <a:gd name="T67" fmla="*/ 1964 h 2084"/>
                  <a:gd name="T68" fmla="*/ 2644 w 3144"/>
                  <a:gd name="T69" fmla="*/ 1874 h 2084"/>
                  <a:gd name="T70" fmla="*/ 2500 w 3144"/>
                  <a:gd name="T71" fmla="*/ 1874 h 2084"/>
                  <a:gd name="T72" fmla="*/ 2508 w 3144"/>
                  <a:gd name="T73" fmla="*/ 1970 h 2084"/>
                  <a:gd name="T74" fmla="*/ 2396 w 3144"/>
                  <a:gd name="T75" fmla="*/ 1910 h 2084"/>
                  <a:gd name="T76" fmla="*/ 2274 w 3144"/>
                  <a:gd name="T77" fmla="*/ 1862 h 2084"/>
                  <a:gd name="T78" fmla="*/ 2132 w 3144"/>
                  <a:gd name="T79" fmla="*/ 1868 h 2084"/>
                  <a:gd name="T80" fmla="*/ 2140 w 3144"/>
                  <a:gd name="T81" fmla="*/ 2000 h 2084"/>
                  <a:gd name="T82" fmla="*/ 2012 w 3144"/>
                  <a:gd name="T83" fmla="*/ 1808 h 2084"/>
                  <a:gd name="T84" fmla="*/ 1888 w 3144"/>
                  <a:gd name="T85" fmla="*/ 1524 h 2084"/>
                  <a:gd name="T86" fmla="*/ 1748 w 3144"/>
                  <a:gd name="T87" fmla="*/ 1816 h 2084"/>
                  <a:gd name="T88" fmla="*/ 1516 w 3144"/>
                  <a:gd name="T89" fmla="*/ 1808 h 2084"/>
                  <a:gd name="T90" fmla="*/ 1270 w 3144"/>
                  <a:gd name="T91" fmla="*/ 1530 h 2084"/>
                  <a:gd name="T92" fmla="*/ 1148 w 3144"/>
                  <a:gd name="T93" fmla="*/ 1428 h 2084"/>
                  <a:gd name="T94" fmla="*/ 1030 w 3144"/>
                  <a:gd name="T95" fmla="*/ 1044 h 2084"/>
                  <a:gd name="T96" fmla="*/ 902 w 3144"/>
                  <a:gd name="T97" fmla="*/ 0 h 2084"/>
                  <a:gd name="T98" fmla="*/ 902 w 3144"/>
                  <a:gd name="T99" fmla="*/ 864 h 2084"/>
                  <a:gd name="T100" fmla="*/ 768 w 3144"/>
                  <a:gd name="T101" fmla="*/ 864 h 2084"/>
                  <a:gd name="T102" fmla="*/ 762 w 3144"/>
                  <a:gd name="T103" fmla="*/ 1334 h 2084"/>
                  <a:gd name="T104" fmla="*/ 630 w 3144"/>
                  <a:gd name="T105" fmla="*/ 1334 h 2084"/>
                  <a:gd name="T106" fmla="*/ 628 w 3144"/>
                  <a:gd name="T107" fmla="*/ 1666 h 2084"/>
                  <a:gd name="T108" fmla="*/ 532 w 3144"/>
                  <a:gd name="T109" fmla="*/ 1666 h 2084"/>
                  <a:gd name="T110" fmla="*/ 382 w 3144"/>
                  <a:gd name="T111" fmla="*/ 1522 h 2084"/>
                  <a:gd name="T112" fmla="*/ 382 w 3144"/>
                  <a:gd name="T113" fmla="*/ 1852 h 2084"/>
                  <a:gd name="T114" fmla="*/ 254 w 3144"/>
                  <a:gd name="T115" fmla="*/ 1852 h 2084"/>
                  <a:gd name="T116" fmla="*/ 262 w 3144"/>
                  <a:gd name="T117" fmla="*/ 1900 h 2084"/>
                  <a:gd name="T118" fmla="*/ 126 w 3144"/>
                  <a:gd name="T119" fmla="*/ 1900 h 2084"/>
                  <a:gd name="T120" fmla="*/ 134 w 3144"/>
                  <a:gd name="T121" fmla="*/ 1988 h 2084"/>
                  <a:gd name="T122" fmla="*/ 0 w 3144"/>
                  <a:gd name="T123" fmla="*/ 2076 h 208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144" h="2084">
                    <a:moveTo>
                      <a:pt x="0" y="2076"/>
                    </a:moveTo>
                    <a:lnTo>
                      <a:pt x="16" y="2076"/>
                    </a:lnTo>
                    <a:lnTo>
                      <a:pt x="16" y="1996"/>
                    </a:lnTo>
                    <a:lnTo>
                      <a:pt x="8" y="1996"/>
                    </a:lnTo>
                    <a:lnTo>
                      <a:pt x="8" y="2004"/>
                    </a:lnTo>
                    <a:lnTo>
                      <a:pt x="14" y="2002"/>
                    </a:lnTo>
                    <a:lnTo>
                      <a:pt x="16" y="1996"/>
                    </a:lnTo>
                    <a:lnTo>
                      <a:pt x="8" y="2004"/>
                    </a:lnTo>
                    <a:lnTo>
                      <a:pt x="134" y="2004"/>
                    </a:lnTo>
                    <a:lnTo>
                      <a:pt x="140" y="2002"/>
                    </a:lnTo>
                    <a:lnTo>
                      <a:pt x="142" y="1996"/>
                    </a:lnTo>
                    <a:lnTo>
                      <a:pt x="142" y="1900"/>
                    </a:lnTo>
                    <a:lnTo>
                      <a:pt x="134" y="1900"/>
                    </a:lnTo>
                    <a:lnTo>
                      <a:pt x="134" y="1908"/>
                    </a:lnTo>
                    <a:lnTo>
                      <a:pt x="140" y="1906"/>
                    </a:lnTo>
                    <a:lnTo>
                      <a:pt x="142" y="1900"/>
                    </a:lnTo>
                    <a:lnTo>
                      <a:pt x="134" y="1908"/>
                    </a:lnTo>
                    <a:lnTo>
                      <a:pt x="262" y="1908"/>
                    </a:lnTo>
                    <a:lnTo>
                      <a:pt x="268" y="1906"/>
                    </a:lnTo>
                    <a:lnTo>
                      <a:pt x="270" y="1900"/>
                    </a:lnTo>
                    <a:lnTo>
                      <a:pt x="270" y="1852"/>
                    </a:lnTo>
                    <a:lnTo>
                      <a:pt x="262" y="1852"/>
                    </a:lnTo>
                    <a:lnTo>
                      <a:pt x="262" y="1860"/>
                    </a:lnTo>
                    <a:lnTo>
                      <a:pt x="268" y="1858"/>
                    </a:lnTo>
                    <a:lnTo>
                      <a:pt x="270" y="1852"/>
                    </a:lnTo>
                    <a:lnTo>
                      <a:pt x="262" y="1860"/>
                    </a:lnTo>
                    <a:lnTo>
                      <a:pt x="390" y="1860"/>
                    </a:lnTo>
                    <a:lnTo>
                      <a:pt x="396" y="1858"/>
                    </a:lnTo>
                    <a:lnTo>
                      <a:pt x="398" y="1852"/>
                    </a:lnTo>
                    <a:lnTo>
                      <a:pt x="398" y="1522"/>
                    </a:lnTo>
                    <a:lnTo>
                      <a:pt x="390" y="1522"/>
                    </a:lnTo>
                    <a:lnTo>
                      <a:pt x="390" y="1530"/>
                    </a:lnTo>
                    <a:lnTo>
                      <a:pt x="396" y="1528"/>
                    </a:lnTo>
                    <a:lnTo>
                      <a:pt x="398" y="1522"/>
                    </a:lnTo>
                    <a:lnTo>
                      <a:pt x="390" y="1530"/>
                    </a:lnTo>
                    <a:lnTo>
                      <a:pt x="524" y="1530"/>
                    </a:lnTo>
                    <a:lnTo>
                      <a:pt x="524" y="1522"/>
                    </a:lnTo>
                    <a:lnTo>
                      <a:pt x="518" y="1528"/>
                    </a:lnTo>
                    <a:lnTo>
                      <a:pt x="516" y="1522"/>
                    </a:lnTo>
                    <a:lnTo>
                      <a:pt x="516" y="1666"/>
                    </a:lnTo>
                    <a:lnTo>
                      <a:pt x="518" y="1672"/>
                    </a:lnTo>
                    <a:lnTo>
                      <a:pt x="524" y="1674"/>
                    </a:lnTo>
                    <a:lnTo>
                      <a:pt x="636" y="1674"/>
                    </a:lnTo>
                    <a:lnTo>
                      <a:pt x="642" y="1672"/>
                    </a:lnTo>
                    <a:lnTo>
                      <a:pt x="644" y="1666"/>
                    </a:lnTo>
                    <a:lnTo>
                      <a:pt x="644" y="1340"/>
                    </a:lnTo>
                    <a:lnTo>
                      <a:pt x="636" y="1340"/>
                    </a:lnTo>
                    <a:lnTo>
                      <a:pt x="636" y="1348"/>
                    </a:lnTo>
                    <a:lnTo>
                      <a:pt x="642" y="1346"/>
                    </a:lnTo>
                    <a:lnTo>
                      <a:pt x="644" y="1340"/>
                    </a:lnTo>
                    <a:lnTo>
                      <a:pt x="636" y="1348"/>
                    </a:lnTo>
                    <a:lnTo>
                      <a:pt x="768" y="1348"/>
                    </a:lnTo>
                    <a:lnTo>
                      <a:pt x="774" y="1346"/>
                    </a:lnTo>
                    <a:lnTo>
                      <a:pt x="776" y="1340"/>
                    </a:lnTo>
                    <a:lnTo>
                      <a:pt x="776" y="872"/>
                    </a:lnTo>
                    <a:lnTo>
                      <a:pt x="768" y="872"/>
                    </a:lnTo>
                    <a:lnTo>
                      <a:pt x="768" y="880"/>
                    </a:lnTo>
                    <a:lnTo>
                      <a:pt x="774" y="878"/>
                    </a:lnTo>
                    <a:lnTo>
                      <a:pt x="776" y="872"/>
                    </a:lnTo>
                    <a:lnTo>
                      <a:pt x="768" y="880"/>
                    </a:lnTo>
                    <a:lnTo>
                      <a:pt x="902" y="880"/>
                    </a:lnTo>
                    <a:lnTo>
                      <a:pt x="908" y="878"/>
                    </a:lnTo>
                    <a:lnTo>
                      <a:pt x="910" y="872"/>
                    </a:lnTo>
                    <a:lnTo>
                      <a:pt x="910" y="8"/>
                    </a:lnTo>
                    <a:lnTo>
                      <a:pt x="902" y="8"/>
                    </a:lnTo>
                    <a:lnTo>
                      <a:pt x="902" y="16"/>
                    </a:lnTo>
                    <a:lnTo>
                      <a:pt x="908" y="14"/>
                    </a:lnTo>
                    <a:lnTo>
                      <a:pt x="910" y="8"/>
                    </a:lnTo>
                    <a:lnTo>
                      <a:pt x="902" y="16"/>
                    </a:lnTo>
                    <a:lnTo>
                      <a:pt x="1030" y="16"/>
                    </a:lnTo>
                    <a:lnTo>
                      <a:pt x="1030" y="8"/>
                    </a:lnTo>
                    <a:lnTo>
                      <a:pt x="1024" y="14"/>
                    </a:lnTo>
                    <a:lnTo>
                      <a:pt x="1022" y="8"/>
                    </a:lnTo>
                    <a:lnTo>
                      <a:pt x="1022" y="1052"/>
                    </a:lnTo>
                    <a:lnTo>
                      <a:pt x="1024" y="1058"/>
                    </a:lnTo>
                    <a:lnTo>
                      <a:pt x="1030" y="1060"/>
                    </a:lnTo>
                    <a:lnTo>
                      <a:pt x="1148" y="1060"/>
                    </a:lnTo>
                    <a:lnTo>
                      <a:pt x="1148" y="1052"/>
                    </a:lnTo>
                    <a:lnTo>
                      <a:pt x="1142" y="1058"/>
                    </a:lnTo>
                    <a:lnTo>
                      <a:pt x="1140" y="1052"/>
                    </a:lnTo>
                    <a:lnTo>
                      <a:pt x="1140" y="1436"/>
                    </a:lnTo>
                    <a:lnTo>
                      <a:pt x="1142" y="1442"/>
                    </a:lnTo>
                    <a:lnTo>
                      <a:pt x="1148" y="1444"/>
                    </a:lnTo>
                    <a:lnTo>
                      <a:pt x="1270" y="1444"/>
                    </a:lnTo>
                    <a:lnTo>
                      <a:pt x="1270" y="1436"/>
                    </a:lnTo>
                    <a:lnTo>
                      <a:pt x="1264" y="1442"/>
                    </a:lnTo>
                    <a:lnTo>
                      <a:pt x="1262" y="1436"/>
                    </a:lnTo>
                    <a:lnTo>
                      <a:pt x="1262" y="1538"/>
                    </a:lnTo>
                    <a:lnTo>
                      <a:pt x="1264" y="1544"/>
                    </a:lnTo>
                    <a:lnTo>
                      <a:pt x="1270" y="1546"/>
                    </a:lnTo>
                    <a:lnTo>
                      <a:pt x="1516" y="1546"/>
                    </a:lnTo>
                    <a:lnTo>
                      <a:pt x="1516" y="1538"/>
                    </a:lnTo>
                    <a:lnTo>
                      <a:pt x="1510" y="1544"/>
                    </a:lnTo>
                    <a:lnTo>
                      <a:pt x="1508" y="1538"/>
                    </a:lnTo>
                    <a:lnTo>
                      <a:pt x="1508" y="1816"/>
                    </a:lnTo>
                    <a:lnTo>
                      <a:pt x="1510" y="1822"/>
                    </a:lnTo>
                    <a:lnTo>
                      <a:pt x="1516" y="1824"/>
                    </a:lnTo>
                    <a:lnTo>
                      <a:pt x="1756" y="1824"/>
                    </a:lnTo>
                    <a:lnTo>
                      <a:pt x="1762" y="1822"/>
                    </a:lnTo>
                    <a:lnTo>
                      <a:pt x="1764" y="1816"/>
                    </a:lnTo>
                    <a:lnTo>
                      <a:pt x="1764" y="1532"/>
                    </a:lnTo>
                    <a:lnTo>
                      <a:pt x="1756" y="1532"/>
                    </a:lnTo>
                    <a:lnTo>
                      <a:pt x="1756" y="1540"/>
                    </a:lnTo>
                    <a:lnTo>
                      <a:pt x="1762" y="1538"/>
                    </a:lnTo>
                    <a:lnTo>
                      <a:pt x="1764" y="1532"/>
                    </a:lnTo>
                    <a:lnTo>
                      <a:pt x="1756" y="1540"/>
                    </a:lnTo>
                    <a:lnTo>
                      <a:pt x="1888" y="1540"/>
                    </a:lnTo>
                    <a:lnTo>
                      <a:pt x="1888" y="1532"/>
                    </a:lnTo>
                    <a:lnTo>
                      <a:pt x="1882" y="1538"/>
                    </a:lnTo>
                    <a:lnTo>
                      <a:pt x="1880" y="1532"/>
                    </a:lnTo>
                    <a:lnTo>
                      <a:pt x="1880" y="1816"/>
                    </a:lnTo>
                    <a:lnTo>
                      <a:pt x="1882" y="1822"/>
                    </a:lnTo>
                    <a:lnTo>
                      <a:pt x="1888" y="1824"/>
                    </a:lnTo>
                    <a:lnTo>
                      <a:pt x="2012" y="1824"/>
                    </a:lnTo>
                    <a:lnTo>
                      <a:pt x="2012" y="1816"/>
                    </a:lnTo>
                    <a:lnTo>
                      <a:pt x="2006" y="1822"/>
                    </a:lnTo>
                    <a:lnTo>
                      <a:pt x="2004" y="1816"/>
                    </a:lnTo>
                    <a:lnTo>
                      <a:pt x="2004" y="2008"/>
                    </a:lnTo>
                    <a:lnTo>
                      <a:pt x="2006" y="2014"/>
                    </a:lnTo>
                    <a:lnTo>
                      <a:pt x="2012" y="2016"/>
                    </a:lnTo>
                    <a:lnTo>
                      <a:pt x="2140" y="2016"/>
                    </a:lnTo>
                    <a:lnTo>
                      <a:pt x="2146" y="2014"/>
                    </a:lnTo>
                    <a:lnTo>
                      <a:pt x="2148" y="2008"/>
                    </a:lnTo>
                    <a:lnTo>
                      <a:pt x="2148" y="1868"/>
                    </a:lnTo>
                    <a:lnTo>
                      <a:pt x="2140" y="1868"/>
                    </a:lnTo>
                    <a:lnTo>
                      <a:pt x="2140" y="1876"/>
                    </a:lnTo>
                    <a:lnTo>
                      <a:pt x="2146" y="1874"/>
                    </a:lnTo>
                    <a:lnTo>
                      <a:pt x="2148" y="1868"/>
                    </a:lnTo>
                    <a:lnTo>
                      <a:pt x="2140" y="1876"/>
                    </a:lnTo>
                    <a:lnTo>
                      <a:pt x="2268" y="1876"/>
                    </a:lnTo>
                    <a:lnTo>
                      <a:pt x="2268" y="1868"/>
                    </a:lnTo>
                    <a:lnTo>
                      <a:pt x="2262" y="1874"/>
                    </a:lnTo>
                    <a:lnTo>
                      <a:pt x="2260" y="1868"/>
                    </a:lnTo>
                    <a:lnTo>
                      <a:pt x="2260" y="1916"/>
                    </a:lnTo>
                    <a:lnTo>
                      <a:pt x="2262" y="1922"/>
                    </a:lnTo>
                    <a:lnTo>
                      <a:pt x="2268" y="1924"/>
                    </a:lnTo>
                    <a:lnTo>
                      <a:pt x="2390" y="1924"/>
                    </a:lnTo>
                    <a:lnTo>
                      <a:pt x="2390" y="1916"/>
                    </a:lnTo>
                    <a:lnTo>
                      <a:pt x="2384" y="1922"/>
                    </a:lnTo>
                    <a:lnTo>
                      <a:pt x="2382" y="1916"/>
                    </a:lnTo>
                    <a:lnTo>
                      <a:pt x="2382" y="1970"/>
                    </a:lnTo>
                    <a:lnTo>
                      <a:pt x="2384" y="1976"/>
                    </a:lnTo>
                    <a:lnTo>
                      <a:pt x="2390" y="1978"/>
                    </a:lnTo>
                    <a:lnTo>
                      <a:pt x="2508" y="1978"/>
                    </a:lnTo>
                    <a:lnTo>
                      <a:pt x="2514" y="1976"/>
                    </a:lnTo>
                    <a:lnTo>
                      <a:pt x="2516" y="1970"/>
                    </a:lnTo>
                    <a:lnTo>
                      <a:pt x="2516" y="1874"/>
                    </a:lnTo>
                    <a:lnTo>
                      <a:pt x="2508" y="1874"/>
                    </a:lnTo>
                    <a:lnTo>
                      <a:pt x="2508" y="1882"/>
                    </a:lnTo>
                    <a:lnTo>
                      <a:pt x="2514" y="1880"/>
                    </a:lnTo>
                    <a:lnTo>
                      <a:pt x="2516" y="1874"/>
                    </a:lnTo>
                    <a:lnTo>
                      <a:pt x="2508" y="1882"/>
                    </a:lnTo>
                    <a:lnTo>
                      <a:pt x="2636" y="1882"/>
                    </a:lnTo>
                    <a:lnTo>
                      <a:pt x="2636" y="1874"/>
                    </a:lnTo>
                    <a:lnTo>
                      <a:pt x="2630" y="1880"/>
                    </a:lnTo>
                    <a:lnTo>
                      <a:pt x="2628" y="1874"/>
                    </a:lnTo>
                    <a:lnTo>
                      <a:pt x="2628" y="1964"/>
                    </a:lnTo>
                    <a:lnTo>
                      <a:pt x="2630" y="1970"/>
                    </a:lnTo>
                    <a:lnTo>
                      <a:pt x="2636" y="1972"/>
                    </a:lnTo>
                    <a:lnTo>
                      <a:pt x="2758" y="1972"/>
                    </a:lnTo>
                    <a:lnTo>
                      <a:pt x="2758" y="1964"/>
                    </a:lnTo>
                    <a:lnTo>
                      <a:pt x="2752" y="1970"/>
                    </a:lnTo>
                    <a:lnTo>
                      <a:pt x="2750" y="1964"/>
                    </a:lnTo>
                    <a:lnTo>
                      <a:pt x="2750" y="2018"/>
                    </a:lnTo>
                    <a:lnTo>
                      <a:pt x="2752" y="2024"/>
                    </a:lnTo>
                    <a:lnTo>
                      <a:pt x="2758" y="2026"/>
                    </a:lnTo>
                    <a:lnTo>
                      <a:pt x="2880" y="2026"/>
                    </a:lnTo>
                    <a:lnTo>
                      <a:pt x="2880" y="2018"/>
                    </a:lnTo>
                    <a:lnTo>
                      <a:pt x="2874" y="2024"/>
                    </a:lnTo>
                    <a:lnTo>
                      <a:pt x="2872" y="2018"/>
                    </a:lnTo>
                    <a:lnTo>
                      <a:pt x="2872" y="2076"/>
                    </a:lnTo>
                    <a:lnTo>
                      <a:pt x="2874" y="2082"/>
                    </a:lnTo>
                    <a:lnTo>
                      <a:pt x="2880" y="2084"/>
                    </a:lnTo>
                    <a:lnTo>
                      <a:pt x="3008" y="2084"/>
                    </a:lnTo>
                    <a:lnTo>
                      <a:pt x="3014" y="2082"/>
                    </a:lnTo>
                    <a:lnTo>
                      <a:pt x="3016" y="2076"/>
                    </a:lnTo>
                    <a:lnTo>
                      <a:pt x="3016" y="1916"/>
                    </a:lnTo>
                    <a:lnTo>
                      <a:pt x="3008" y="1916"/>
                    </a:lnTo>
                    <a:lnTo>
                      <a:pt x="3008" y="1924"/>
                    </a:lnTo>
                    <a:lnTo>
                      <a:pt x="3014" y="1922"/>
                    </a:lnTo>
                    <a:lnTo>
                      <a:pt x="3016" y="1916"/>
                    </a:lnTo>
                    <a:lnTo>
                      <a:pt x="3008" y="1924"/>
                    </a:lnTo>
                    <a:lnTo>
                      <a:pt x="3136" y="1924"/>
                    </a:lnTo>
                    <a:lnTo>
                      <a:pt x="3136" y="1916"/>
                    </a:lnTo>
                    <a:lnTo>
                      <a:pt x="3130" y="1922"/>
                    </a:lnTo>
                    <a:lnTo>
                      <a:pt x="3128" y="1916"/>
                    </a:lnTo>
                    <a:lnTo>
                      <a:pt x="3128" y="1964"/>
                    </a:lnTo>
                    <a:lnTo>
                      <a:pt x="3128" y="2076"/>
                    </a:lnTo>
                    <a:lnTo>
                      <a:pt x="3144" y="2076"/>
                    </a:lnTo>
                    <a:lnTo>
                      <a:pt x="3144" y="1964"/>
                    </a:lnTo>
                    <a:lnTo>
                      <a:pt x="3144" y="1916"/>
                    </a:lnTo>
                    <a:lnTo>
                      <a:pt x="3142" y="1910"/>
                    </a:lnTo>
                    <a:lnTo>
                      <a:pt x="3136" y="1908"/>
                    </a:lnTo>
                    <a:lnTo>
                      <a:pt x="3008" y="1908"/>
                    </a:lnTo>
                    <a:lnTo>
                      <a:pt x="3002" y="1910"/>
                    </a:lnTo>
                    <a:lnTo>
                      <a:pt x="3000" y="1916"/>
                    </a:lnTo>
                    <a:lnTo>
                      <a:pt x="3000" y="2076"/>
                    </a:lnTo>
                    <a:lnTo>
                      <a:pt x="3008" y="2068"/>
                    </a:lnTo>
                    <a:lnTo>
                      <a:pt x="3002" y="2070"/>
                    </a:lnTo>
                    <a:lnTo>
                      <a:pt x="3000" y="2076"/>
                    </a:lnTo>
                    <a:lnTo>
                      <a:pt x="3008" y="2076"/>
                    </a:lnTo>
                    <a:lnTo>
                      <a:pt x="3008" y="2068"/>
                    </a:lnTo>
                    <a:lnTo>
                      <a:pt x="2880" y="2068"/>
                    </a:lnTo>
                    <a:lnTo>
                      <a:pt x="2886" y="2070"/>
                    </a:lnTo>
                    <a:lnTo>
                      <a:pt x="2880" y="2076"/>
                    </a:lnTo>
                    <a:lnTo>
                      <a:pt x="2888" y="2076"/>
                    </a:lnTo>
                    <a:lnTo>
                      <a:pt x="2888" y="2018"/>
                    </a:lnTo>
                    <a:lnTo>
                      <a:pt x="2886" y="2012"/>
                    </a:lnTo>
                    <a:lnTo>
                      <a:pt x="2880" y="2010"/>
                    </a:lnTo>
                    <a:lnTo>
                      <a:pt x="2758" y="2010"/>
                    </a:lnTo>
                    <a:lnTo>
                      <a:pt x="2764" y="2012"/>
                    </a:lnTo>
                    <a:lnTo>
                      <a:pt x="2758" y="2018"/>
                    </a:lnTo>
                    <a:lnTo>
                      <a:pt x="2766" y="2018"/>
                    </a:lnTo>
                    <a:lnTo>
                      <a:pt x="2766" y="1964"/>
                    </a:lnTo>
                    <a:lnTo>
                      <a:pt x="2764" y="1958"/>
                    </a:lnTo>
                    <a:lnTo>
                      <a:pt x="2758" y="1956"/>
                    </a:lnTo>
                    <a:lnTo>
                      <a:pt x="2636" y="1956"/>
                    </a:lnTo>
                    <a:lnTo>
                      <a:pt x="2642" y="1958"/>
                    </a:lnTo>
                    <a:lnTo>
                      <a:pt x="2636" y="1964"/>
                    </a:lnTo>
                    <a:lnTo>
                      <a:pt x="2644" y="1964"/>
                    </a:lnTo>
                    <a:lnTo>
                      <a:pt x="2644" y="1874"/>
                    </a:lnTo>
                    <a:lnTo>
                      <a:pt x="2642" y="1868"/>
                    </a:lnTo>
                    <a:lnTo>
                      <a:pt x="2636" y="1866"/>
                    </a:lnTo>
                    <a:lnTo>
                      <a:pt x="2508" y="1866"/>
                    </a:lnTo>
                    <a:lnTo>
                      <a:pt x="2502" y="1868"/>
                    </a:lnTo>
                    <a:lnTo>
                      <a:pt x="2500" y="1874"/>
                    </a:lnTo>
                    <a:lnTo>
                      <a:pt x="2500" y="1970"/>
                    </a:lnTo>
                    <a:lnTo>
                      <a:pt x="2508" y="1962"/>
                    </a:lnTo>
                    <a:lnTo>
                      <a:pt x="2502" y="1964"/>
                    </a:lnTo>
                    <a:lnTo>
                      <a:pt x="2500" y="1970"/>
                    </a:lnTo>
                    <a:lnTo>
                      <a:pt x="2508" y="1970"/>
                    </a:lnTo>
                    <a:lnTo>
                      <a:pt x="2508" y="1962"/>
                    </a:lnTo>
                    <a:lnTo>
                      <a:pt x="2390" y="1962"/>
                    </a:lnTo>
                    <a:lnTo>
                      <a:pt x="2396" y="1964"/>
                    </a:lnTo>
                    <a:lnTo>
                      <a:pt x="2390" y="1970"/>
                    </a:lnTo>
                    <a:lnTo>
                      <a:pt x="2398" y="1970"/>
                    </a:lnTo>
                    <a:lnTo>
                      <a:pt x="2398" y="1916"/>
                    </a:lnTo>
                    <a:lnTo>
                      <a:pt x="2396" y="1910"/>
                    </a:lnTo>
                    <a:lnTo>
                      <a:pt x="2390" y="1908"/>
                    </a:lnTo>
                    <a:lnTo>
                      <a:pt x="2268" y="1908"/>
                    </a:lnTo>
                    <a:lnTo>
                      <a:pt x="2274" y="1910"/>
                    </a:lnTo>
                    <a:lnTo>
                      <a:pt x="2268" y="1916"/>
                    </a:lnTo>
                    <a:lnTo>
                      <a:pt x="2276" y="1916"/>
                    </a:lnTo>
                    <a:lnTo>
                      <a:pt x="2276" y="1868"/>
                    </a:lnTo>
                    <a:lnTo>
                      <a:pt x="2274" y="1862"/>
                    </a:lnTo>
                    <a:lnTo>
                      <a:pt x="2268" y="1860"/>
                    </a:lnTo>
                    <a:lnTo>
                      <a:pt x="2140" y="1860"/>
                    </a:lnTo>
                    <a:lnTo>
                      <a:pt x="2134" y="1862"/>
                    </a:lnTo>
                    <a:lnTo>
                      <a:pt x="2132" y="1868"/>
                    </a:lnTo>
                    <a:lnTo>
                      <a:pt x="2132" y="2008"/>
                    </a:lnTo>
                    <a:lnTo>
                      <a:pt x="2140" y="2000"/>
                    </a:lnTo>
                    <a:lnTo>
                      <a:pt x="2134" y="2002"/>
                    </a:lnTo>
                    <a:lnTo>
                      <a:pt x="2132" y="2008"/>
                    </a:lnTo>
                    <a:lnTo>
                      <a:pt x="2140" y="2008"/>
                    </a:lnTo>
                    <a:lnTo>
                      <a:pt x="2140" y="2000"/>
                    </a:lnTo>
                    <a:lnTo>
                      <a:pt x="2012" y="2000"/>
                    </a:lnTo>
                    <a:lnTo>
                      <a:pt x="2018" y="2002"/>
                    </a:lnTo>
                    <a:lnTo>
                      <a:pt x="2012" y="2008"/>
                    </a:lnTo>
                    <a:lnTo>
                      <a:pt x="2020" y="2008"/>
                    </a:lnTo>
                    <a:lnTo>
                      <a:pt x="2020" y="1816"/>
                    </a:lnTo>
                    <a:lnTo>
                      <a:pt x="2018" y="1810"/>
                    </a:lnTo>
                    <a:lnTo>
                      <a:pt x="2012" y="1808"/>
                    </a:lnTo>
                    <a:lnTo>
                      <a:pt x="1888" y="1808"/>
                    </a:lnTo>
                    <a:lnTo>
                      <a:pt x="1894" y="1810"/>
                    </a:lnTo>
                    <a:lnTo>
                      <a:pt x="1888" y="1816"/>
                    </a:lnTo>
                    <a:lnTo>
                      <a:pt x="1896" y="1816"/>
                    </a:lnTo>
                    <a:lnTo>
                      <a:pt x="1896" y="1532"/>
                    </a:lnTo>
                    <a:lnTo>
                      <a:pt x="1894" y="1526"/>
                    </a:lnTo>
                    <a:lnTo>
                      <a:pt x="1888" y="1524"/>
                    </a:lnTo>
                    <a:lnTo>
                      <a:pt x="1756" y="1524"/>
                    </a:lnTo>
                    <a:lnTo>
                      <a:pt x="1750" y="1526"/>
                    </a:lnTo>
                    <a:lnTo>
                      <a:pt x="1748" y="1532"/>
                    </a:lnTo>
                    <a:lnTo>
                      <a:pt x="1748" y="1816"/>
                    </a:lnTo>
                    <a:lnTo>
                      <a:pt x="1756" y="1808"/>
                    </a:lnTo>
                    <a:lnTo>
                      <a:pt x="1750" y="1810"/>
                    </a:lnTo>
                    <a:lnTo>
                      <a:pt x="1748" y="1816"/>
                    </a:lnTo>
                    <a:lnTo>
                      <a:pt x="1756" y="1816"/>
                    </a:lnTo>
                    <a:lnTo>
                      <a:pt x="1756" y="1808"/>
                    </a:lnTo>
                    <a:lnTo>
                      <a:pt x="1516" y="1808"/>
                    </a:lnTo>
                    <a:lnTo>
                      <a:pt x="1522" y="1810"/>
                    </a:lnTo>
                    <a:lnTo>
                      <a:pt x="1516" y="1816"/>
                    </a:lnTo>
                    <a:lnTo>
                      <a:pt x="1524" y="1816"/>
                    </a:lnTo>
                    <a:lnTo>
                      <a:pt x="1524" y="1538"/>
                    </a:lnTo>
                    <a:lnTo>
                      <a:pt x="1522" y="1532"/>
                    </a:lnTo>
                    <a:lnTo>
                      <a:pt x="1516" y="1530"/>
                    </a:lnTo>
                    <a:lnTo>
                      <a:pt x="1270" y="1530"/>
                    </a:lnTo>
                    <a:lnTo>
                      <a:pt x="1276" y="1532"/>
                    </a:lnTo>
                    <a:lnTo>
                      <a:pt x="1270" y="1538"/>
                    </a:lnTo>
                    <a:lnTo>
                      <a:pt x="1278" y="1538"/>
                    </a:lnTo>
                    <a:lnTo>
                      <a:pt x="1278" y="1436"/>
                    </a:lnTo>
                    <a:lnTo>
                      <a:pt x="1276" y="1430"/>
                    </a:lnTo>
                    <a:lnTo>
                      <a:pt x="1270" y="1428"/>
                    </a:lnTo>
                    <a:lnTo>
                      <a:pt x="1148" y="1428"/>
                    </a:lnTo>
                    <a:lnTo>
                      <a:pt x="1154" y="1430"/>
                    </a:lnTo>
                    <a:lnTo>
                      <a:pt x="1148" y="1436"/>
                    </a:lnTo>
                    <a:lnTo>
                      <a:pt x="1156" y="1436"/>
                    </a:lnTo>
                    <a:lnTo>
                      <a:pt x="1156" y="1052"/>
                    </a:lnTo>
                    <a:lnTo>
                      <a:pt x="1154" y="1046"/>
                    </a:lnTo>
                    <a:lnTo>
                      <a:pt x="1148" y="1044"/>
                    </a:lnTo>
                    <a:lnTo>
                      <a:pt x="1030" y="1044"/>
                    </a:lnTo>
                    <a:lnTo>
                      <a:pt x="1036" y="1046"/>
                    </a:lnTo>
                    <a:lnTo>
                      <a:pt x="1030" y="1052"/>
                    </a:lnTo>
                    <a:lnTo>
                      <a:pt x="1038" y="1052"/>
                    </a:lnTo>
                    <a:lnTo>
                      <a:pt x="1038" y="8"/>
                    </a:lnTo>
                    <a:lnTo>
                      <a:pt x="1036" y="2"/>
                    </a:lnTo>
                    <a:lnTo>
                      <a:pt x="1030" y="0"/>
                    </a:lnTo>
                    <a:lnTo>
                      <a:pt x="902" y="0"/>
                    </a:lnTo>
                    <a:lnTo>
                      <a:pt x="896" y="2"/>
                    </a:lnTo>
                    <a:lnTo>
                      <a:pt x="894" y="8"/>
                    </a:lnTo>
                    <a:lnTo>
                      <a:pt x="894" y="872"/>
                    </a:lnTo>
                    <a:lnTo>
                      <a:pt x="902" y="864"/>
                    </a:lnTo>
                    <a:lnTo>
                      <a:pt x="896" y="866"/>
                    </a:lnTo>
                    <a:lnTo>
                      <a:pt x="894" y="872"/>
                    </a:lnTo>
                    <a:lnTo>
                      <a:pt x="902" y="872"/>
                    </a:lnTo>
                    <a:lnTo>
                      <a:pt x="902" y="864"/>
                    </a:lnTo>
                    <a:lnTo>
                      <a:pt x="768" y="864"/>
                    </a:lnTo>
                    <a:lnTo>
                      <a:pt x="762" y="866"/>
                    </a:lnTo>
                    <a:lnTo>
                      <a:pt x="760" y="872"/>
                    </a:lnTo>
                    <a:lnTo>
                      <a:pt x="760" y="1340"/>
                    </a:lnTo>
                    <a:lnTo>
                      <a:pt x="768" y="1332"/>
                    </a:lnTo>
                    <a:lnTo>
                      <a:pt x="762" y="1334"/>
                    </a:lnTo>
                    <a:lnTo>
                      <a:pt x="760" y="1340"/>
                    </a:lnTo>
                    <a:lnTo>
                      <a:pt x="768" y="1340"/>
                    </a:lnTo>
                    <a:lnTo>
                      <a:pt x="768" y="1332"/>
                    </a:lnTo>
                    <a:lnTo>
                      <a:pt x="636" y="1332"/>
                    </a:lnTo>
                    <a:lnTo>
                      <a:pt x="630" y="1334"/>
                    </a:lnTo>
                    <a:lnTo>
                      <a:pt x="628" y="1340"/>
                    </a:lnTo>
                    <a:lnTo>
                      <a:pt x="628" y="1666"/>
                    </a:lnTo>
                    <a:lnTo>
                      <a:pt x="636" y="1658"/>
                    </a:lnTo>
                    <a:lnTo>
                      <a:pt x="630" y="1660"/>
                    </a:lnTo>
                    <a:lnTo>
                      <a:pt x="628" y="1666"/>
                    </a:lnTo>
                    <a:lnTo>
                      <a:pt x="636" y="1666"/>
                    </a:lnTo>
                    <a:lnTo>
                      <a:pt x="636" y="1658"/>
                    </a:lnTo>
                    <a:lnTo>
                      <a:pt x="524" y="1658"/>
                    </a:lnTo>
                    <a:lnTo>
                      <a:pt x="530" y="1660"/>
                    </a:lnTo>
                    <a:lnTo>
                      <a:pt x="524" y="1666"/>
                    </a:lnTo>
                    <a:lnTo>
                      <a:pt x="532" y="1666"/>
                    </a:lnTo>
                    <a:lnTo>
                      <a:pt x="532" y="1522"/>
                    </a:lnTo>
                    <a:lnTo>
                      <a:pt x="530" y="1516"/>
                    </a:lnTo>
                    <a:lnTo>
                      <a:pt x="524" y="1514"/>
                    </a:lnTo>
                    <a:lnTo>
                      <a:pt x="390" y="1514"/>
                    </a:lnTo>
                    <a:lnTo>
                      <a:pt x="384" y="1516"/>
                    </a:lnTo>
                    <a:lnTo>
                      <a:pt x="382" y="1522"/>
                    </a:lnTo>
                    <a:lnTo>
                      <a:pt x="382" y="1852"/>
                    </a:lnTo>
                    <a:lnTo>
                      <a:pt x="390" y="1844"/>
                    </a:lnTo>
                    <a:lnTo>
                      <a:pt x="384" y="1846"/>
                    </a:lnTo>
                    <a:lnTo>
                      <a:pt x="382" y="1852"/>
                    </a:lnTo>
                    <a:lnTo>
                      <a:pt x="390" y="1852"/>
                    </a:lnTo>
                    <a:lnTo>
                      <a:pt x="390" y="1844"/>
                    </a:lnTo>
                    <a:lnTo>
                      <a:pt x="262" y="1844"/>
                    </a:lnTo>
                    <a:lnTo>
                      <a:pt x="256" y="1846"/>
                    </a:lnTo>
                    <a:lnTo>
                      <a:pt x="254" y="1852"/>
                    </a:lnTo>
                    <a:lnTo>
                      <a:pt x="254" y="1900"/>
                    </a:lnTo>
                    <a:lnTo>
                      <a:pt x="262" y="1892"/>
                    </a:lnTo>
                    <a:lnTo>
                      <a:pt x="256" y="1894"/>
                    </a:lnTo>
                    <a:lnTo>
                      <a:pt x="254" y="1900"/>
                    </a:lnTo>
                    <a:lnTo>
                      <a:pt x="262" y="1900"/>
                    </a:lnTo>
                    <a:lnTo>
                      <a:pt x="262" y="1892"/>
                    </a:lnTo>
                    <a:lnTo>
                      <a:pt x="134" y="1892"/>
                    </a:lnTo>
                    <a:lnTo>
                      <a:pt x="128" y="1894"/>
                    </a:lnTo>
                    <a:lnTo>
                      <a:pt x="126" y="1900"/>
                    </a:lnTo>
                    <a:lnTo>
                      <a:pt x="126" y="1996"/>
                    </a:lnTo>
                    <a:lnTo>
                      <a:pt x="134" y="1988"/>
                    </a:lnTo>
                    <a:lnTo>
                      <a:pt x="128" y="1990"/>
                    </a:lnTo>
                    <a:lnTo>
                      <a:pt x="126" y="1996"/>
                    </a:lnTo>
                    <a:lnTo>
                      <a:pt x="134" y="1996"/>
                    </a:lnTo>
                    <a:lnTo>
                      <a:pt x="134" y="1988"/>
                    </a:lnTo>
                    <a:lnTo>
                      <a:pt x="8" y="1988"/>
                    </a:lnTo>
                    <a:lnTo>
                      <a:pt x="2" y="1990"/>
                    </a:lnTo>
                    <a:lnTo>
                      <a:pt x="0" y="1996"/>
                    </a:lnTo>
                    <a:lnTo>
                      <a:pt x="0" y="2076"/>
                    </a:lnTo>
                    <a:close/>
                  </a:path>
                </a:pathLst>
              </a:custGeom>
              <a:solidFill>
                <a:srgbClr val="00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grpSp>
          <p:nvGrpSpPr>
            <p:cNvPr id="12337" name="Group 62">
              <a:extLst>
                <a:ext uri="{FF2B5EF4-FFF2-40B4-BE49-F238E27FC236}">
                  <a16:creationId xmlns:a16="http://schemas.microsoft.com/office/drawing/2014/main" id="{E48A82A0-917D-4B60-9339-C65AAD222E01}"/>
                </a:ext>
              </a:extLst>
            </p:cNvPr>
            <p:cNvGrpSpPr>
              <a:grpSpLocks/>
            </p:cNvGrpSpPr>
            <p:nvPr/>
          </p:nvGrpSpPr>
          <p:grpSpPr bwMode="auto">
            <a:xfrm>
              <a:off x="4864" y="3164"/>
              <a:ext cx="132" cy="114"/>
              <a:chOff x="4962" y="3628"/>
              <a:chExt cx="132" cy="114"/>
            </a:xfrm>
          </p:grpSpPr>
          <p:sp>
            <p:nvSpPr>
              <p:cNvPr id="12363" name="Rectangle 63">
                <a:extLst>
                  <a:ext uri="{FF2B5EF4-FFF2-40B4-BE49-F238E27FC236}">
                    <a16:creationId xmlns:a16="http://schemas.microsoft.com/office/drawing/2014/main" id="{3480026A-6EB5-497A-8756-1698CEB6655B}"/>
                  </a:ext>
                </a:extLst>
              </p:cNvPr>
              <p:cNvSpPr>
                <a:spLocks noChangeArrowheads="1"/>
              </p:cNvSpPr>
              <p:nvPr/>
            </p:nvSpPr>
            <p:spPr bwMode="auto">
              <a:xfrm>
                <a:off x="4970" y="3636"/>
                <a:ext cx="116" cy="106"/>
              </a:xfrm>
              <a:prstGeom prst="rect">
                <a:avLst/>
              </a:prstGeom>
              <a:solidFill>
                <a:srgbClr val="00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64" name="Freeform 64">
                <a:extLst>
                  <a:ext uri="{FF2B5EF4-FFF2-40B4-BE49-F238E27FC236}">
                    <a16:creationId xmlns:a16="http://schemas.microsoft.com/office/drawing/2014/main" id="{BD220EC2-CE16-41E0-8B06-8876A4A638B5}"/>
                  </a:ext>
                </a:extLst>
              </p:cNvPr>
              <p:cNvSpPr>
                <a:spLocks/>
              </p:cNvSpPr>
              <p:nvPr/>
            </p:nvSpPr>
            <p:spPr bwMode="auto">
              <a:xfrm>
                <a:off x="4962" y="3628"/>
                <a:ext cx="132" cy="114"/>
              </a:xfrm>
              <a:custGeom>
                <a:avLst/>
                <a:gdLst>
                  <a:gd name="T0" fmla="*/ 0 w 132"/>
                  <a:gd name="T1" fmla="*/ 114 h 114"/>
                  <a:gd name="T2" fmla="*/ 16 w 132"/>
                  <a:gd name="T3" fmla="*/ 114 h 114"/>
                  <a:gd name="T4" fmla="*/ 16 w 132"/>
                  <a:gd name="T5" fmla="*/ 8 h 114"/>
                  <a:gd name="T6" fmla="*/ 8 w 132"/>
                  <a:gd name="T7" fmla="*/ 8 h 114"/>
                  <a:gd name="T8" fmla="*/ 8 w 132"/>
                  <a:gd name="T9" fmla="*/ 16 h 114"/>
                  <a:gd name="T10" fmla="*/ 14 w 132"/>
                  <a:gd name="T11" fmla="*/ 14 h 114"/>
                  <a:gd name="T12" fmla="*/ 16 w 132"/>
                  <a:gd name="T13" fmla="*/ 8 h 114"/>
                  <a:gd name="T14" fmla="*/ 8 w 132"/>
                  <a:gd name="T15" fmla="*/ 16 h 114"/>
                  <a:gd name="T16" fmla="*/ 124 w 132"/>
                  <a:gd name="T17" fmla="*/ 16 h 114"/>
                  <a:gd name="T18" fmla="*/ 124 w 132"/>
                  <a:gd name="T19" fmla="*/ 8 h 114"/>
                  <a:gd name="T20" fmla="*/ 118 w 132"/>
                  <a:gd name="T21" fmla="*/ 14 h 114"/>
                  <a:gd name="T22" fmla="*/ 116 w 132"/>
                  <a:gd name="T23" fmla="*/ 8 h 114"/>
                  <a:gd name="T24" fmla="*/ 116 w 132"/>
                  <a:gd name="T25" fmla="*/ 114 h 114"/>
                  <a:gd name="T26" fmla="*/ 132 w 132"/>
                  <a:gd name="T27" fmla="*/ 114 h 114"/>
                  <a:gd name="T28" fmla="*/ 132 w 132"/>
                  <a:gd name="T29" fmla="*/ 8 h 114"/>
                  <a:gd name="T30" fmla="*/ 130 w 132"/>
                  <a:gd name="T31" fmla="*/ 2 h 114"/>
                  <a:gd name="T32" fmla="*/ 124 w 132"/>
                  <a:gd name="T33" fmla="*/ 0 h 114"/>
                  <a:gd name="T34" fmla="*/ 8 w 132"/>
                  <a:gd name="T35" fmla="*/ 0 h 114"/>
                  <a:gd name="T36" fmla="*/ 8 w 132"/>
                  <a:gd name="T37" fmla="*/ 0 h 114"/>
                  <a:gd name="T38" fmla="*/ 2 w 132"/>
                  <a:gd name="T39" fmla="*/ 2 h 114"/>
                  <a:gd name="T40" fmla="*/ 0 w 132"/>
                  <a:gd name="T41" fmla="*/ 8 h 114"/>
                  <a:gd name="T42" fmla="*/ 0 w 132"/>
                  <a:gd name="T43" fmla="*/ 8 h 114"/>
                  <a:gd name="T44" fmla="*/ 0 w 132"/>
                  <a:gd name="T45" fmla="*/ 8 h 114"/>
                  <a:gd name="T46" fmla="*/ 0 w 132"/>
                  <a:gd name="T47" fmla="*/ 114 h 11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32" h="114">
                    <a:moveTo>
                      <a:pt x="0" y="114"/>
                    </a:moveTo>
                    <a:lnTo>
                      <a:pt x="16" y="114"/>
                    </a:lnTo>
                    <a:lnTo>
                      <a:pt x="16" y="8"/>
                    </a:lnTo>
                    <a:lnTo>
                      <a:pt x="8" y="8"/>
                    </a:lnTo>
                    <a:lnTo>
                      <a:pt x="8" y="16"/>
                    </a:lnTo>
                    <a:lnTo>
                      <a:pt x="14" y="14"/>
                    </a:lnTo>
                    <a:lnTo>
                      <a:pt x="16" y="8"/>
                    </a:lnTo>
                    <a:lnTo>
                      <a:pt x="8" y="16"/>
                    </a:lnTo>
                    <a:lnTo>
                      <a:pt x="124" y="16"/>
                    </a:lnTo>
                    <a:lnTo>
                      <a:pt x="124" y="8"/>
                    </a:lnTo>
                    <a:lnTo>
                      <a:pt x="118" y="14"/>
                    </a:lnTo>
                    <a:lnTo>
                      <a:pt x="116" y="8"/>
                    </a:lnTo>
                    <a:lnTo>
                      <a:pt x="116" y="114"/>
                    </a:lnTo>
                    <a:lnTo>
                      <a:pt x="132" y="114"/>
                    </a:lnTo>
                    <a:lnTo>
                      <a:pt x="132" y="8"/>
                    </a:lnTo>
                    <a:lnTo>
                      <a:pt x="130" y="2"/>
                    </a:lnTo>
                    <a:lnTo>
                      <a:pt x="124" y="0"/>
                    </a:lnTo>
                    <a:lnTo>
                      <a:pt x="8" y="0"/>
                    </a:lnTo>
                    <a:lnTo>
                      <a:pt x="2" y="2"/>
                    </a:lnTo>
                    <a:lnTo>
                      <a:pt x="0" y="8"/>
                    </a:lnTo>
                    <a:lnTo>
                      <a:pt x="0" y="114"/>
                    </a:lnTo>
                    <a:close/>
                  </a:path>
                </a:pathLst>
              </a:custGeom>
              <a:solidFill>
                <a:srgbClr val="00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grpSp>
          <p:nvGrpSpPr>
            <p:cNvPr id="12338" name="Group 65">
              <a:extLst>
                <a:ext uri="{FF2B5EF4-FFF2-40B4-BE49-F238E27FC236}">
                  <a16:creationId xmlns:a16="http://schemas.microsoft.com/office/drawing/2014/main" id="{3F9F0E3A-D759-4161-A68D-9D35F29853DF}"/>
                </a:ext>
              </a:extLst>
            </p:cNvPr>
            <p:cNvGrpSpPr>
              <a:grpSpLocks/>
            </p:cNvGrpSpPr>
            <p:nvPr/>
          </p:nvGrpSpPr>
          <p:grpSpPr bwMode="auto">
            <a:xfrm>
              <a:off x="256" y="768"/>
              <a:ext cx="4738" cy="2722"/>
              <a:chOff x="256" y="768"/>
              <a:chExt cx="4738" cy="2722"/>
            </a:xfrm>
          </p:grpSpPr>
          <p:sp>
            <p:nvSpPr>
              <p:cNvPr id="12339" name="Freeform 66">
                <a:extLst>
                  <a:ext uri="{FF2B5EF4-FFF2-40B4-BE49-F238E27FC236}">
                    <a16:creationId xmlns:a16="http://schemas.microsoft.com/office/drawing/2014/main" id="{CA8C393B-A155-4FB8-AB21-2D1EF286C9B0}"/>
                  </a:ext>
                </a:extLst>
              </p:cNvPr>
              <p:cNvSpPr>
                <a:spLocks/>
              </p:cNvSpPr>
              <p:nvPr/>
            </p:nvSpPr>
            <p:spPr bwMode="auto">
              <a:xfrm>
                <a:off x="762" y="928"/>
                <a:ext cx="4232" cy="2358"/>
              </a:xfrm>
              <a:custGeom>
                <a:avLst/>
                <a:gdLst>
                  <a:gd name="T0" fmla="*/ 16 w 4232"/>
                  <a:gd name="T1" fmla="*/ 0 h 2358"/>
                  <a:gd name="T2" fmla="*/ 0 w 4232"/>
                  <a:gd name="T3" fmla="*/ 0 h 2358"/>
                  <a:gd name="T4" fmla="*/ 0 w 4232"/>
                  <a:gd name="T5" fmla="*/ 2350 h 2358"/>
                  <a:gd name="T6" fmla="*/ 2 w 4232"/>
                  <a:gd name="T7" fmla="*/ 2356 h 2358"/>
                  <a:gd name="T8" fmla="*/ 8 w 4232"/>
                  <a:gd name="T9" fmla="*/ 2358 h 2358"/>
                  <a:gd name="T10" fmla="*/ 4232 w 4232"/>
                  <a:gd name="T11" fmla="*/ 2358 h 2358"/>
                  <a:gd name="T12" fmla="*/ 4232 w 4232"/>
                  <a:gd name="T13" fmla="*/ 2342 h 2358"/>
                  <a:gd name="T14" fmla="*/ 8 w 4232"/>
                  <a:gd name="T15" fmla="*/ 2342 h 2358"/>
                  <a:gd name="T16" fmla="*/ 14 w 4232"/>
                  <a:gd name="T17" fmla="*/ 2344 h 2358"/>
                  <a:gd name="T18" fmla="*/ 8 w 4232"/>
                  <a:gd name="T19" fmla="*/ 2350 h 2358"/>
                  <a:gd name="T20" fmla="*/ 16 w 4232"/>
                  <a:gd name="T21" fmla="*/ 2350 h 2358"/>
                  <a:gd name="T22" fmla="*/ 16 w 4232"/>
                  <a:gd name="T23" fmla="*/ 0 h 23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232" h="2358">
                    <a:moveTo>
                      <a:pt x="16" y="0"/>
                    </a:moveTo>
                    <a:lnTo>
                      <a:pt x="0" y="0"/>
                    </a:lnTo>
                    <a:lnTo>
                      <a:pt x="0" y="2350"/>
                    </a:lnTo>
                    <a:lnTo>
                      <a:pt x="2" y="2356"/>
                    </a:lnTo>
                    <a:lnTo>
                      <a:pt x="8" y="2358"/>
                    </a:lnTo>
                    <a:lnTo>
                      <a:pt x="4232" y="2358"/>
                    </a:lnTo>
                    <a:lnTo>
                      <a:pt x="4232" y="2342"/>
                    </a:lnTo>
                    <a:lnTo>
                      <a:pt x="8" y="2342"/>
                    </a:lnTo>
                    <a:lnTo>
                      <a:pt x="14" y="2344"/>
                    </a:lnTo>
                    <a:lnTo>
                      <a:pt x="8" y="2350"/>
                    </a:lnTo>
                    <a:lnTo>
                      <a:pt x="16" y="2350"/>
                    </a:lnTo>
                    <a:lnTo>
                      <a:pt x="16" y="0"/>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12340" name="Group 67">
                <a:extLst>
                  <a:ext uri="{FF2B5EF4-FFF2-40B4-BE49-F238E27FC236}">
                    <a16:creationId xmlns:a16="http://schemas.microsoft.com/office/drawing/2014/main" id="{616E4B91-F855-44A7-8417-C19EA51A17AF}"/>
                  </a:ext>
                </a:extLst>
              </p:cNvPr>
              <p:cNvGrpSpPr>
                <a:grpSpLocks/>
              </p:cNvGrpSpPr>
              <p:nvPr/>
            </p:nvGrpSpPr>
            <p:grpSpPr bwMode="auto">
              <a:xfrm>
                <a:off x="256" y="768"/>
                <a:ext cx="630" cy="2722"/>
                <a:chOff x="256" y="768"/>
                <a:chExt cx="630" cy="2722"/>
              </a:xfrm>
            </p:grpSpPr>
            <p:sp>
              <p:nvSpPr>
                <p:cNvPr id="12341" name="Rectangle 68">
                  <a:extLst>
                    <a:ext uri="{FF2B5EF4-FFF2-40B4-BE49-F238E27FC236}">
                      <a16:creationId xmlns:a16="http://schemas.microsoft.com/office/drawing/2014/main" id="{CA1FCEC4-0BD9-406B-BB23-781D8BF4B195}"/>
                    </a:ext>
                  </a:extLst>
                </p:cNvPr>
                <p:cNvSpPr>
                  <a:spLocks noChangeArrowheads="1"/>
                </p:cNvSpPr>
                <p:nvPr/>
              </p:nvSpPr>
              <p:spPr bwMode="auto">
                <a:xfrm>
                  <a:off x="682" y="3274"/>
                  <a:ext cx="204"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42" name="Rectangle 69">
                  <a:extLst>
                    <a:ext uri="{FF2B5EF4-FFF2-40B4-BE49-F238E27FC236}">
                      <a16:creationId xmlns:a16="http://schemas.microsoft.com/office/drawing/2014/main" id="{BD6CD0FB-3D30-42DA-BFAB-51D853C6E09F}"/>
                    </a:ext>
                  </a:extLst>
                </p:cNvPr>
                <p:cNvSpPr>
                  <a:spLocks noChangeArrowheads="1"/>
                </p:cNvSpPr>
                <p:nvPr/>
              </p:nvSpPr>
              <p:spPr bwMode="auto">
                <a:xfrm>
                  <a:off x="740" y="3296"/>
                  <a:ext cx="7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2</a:t>
                  </a:r>
                  <a:endParaRPr lang="en-US" altLang="es-MX" sz="2400">
                    <a:latin typeface="Times New Roman" panose="02020603050405020304" pitchFamily="18" charset="0"/>
                  </a:endParaRPr>
                </a:p>
              </p:txBody>
            </p:sp>
            <p:sp>
              <p:nvSpPr>
                <p:cNvPr id="12343" name="Rectangle 70">
                  <a:extLst>
                    <a:ext uri="{FF2B5EF4-FFF2-40B4-BE49-F238E27FC236}">
                      <a16:creationId xmlns:a16="http://schemas.microsoft.com/office/drawing/2014/main" id="{C84D8466-4D58-4372-A0BC-506940A989AF}"/>
                    </a:ext>
                  </a:extLst>
                </p:cNvPr>
                <p:cNvSpPr>
                  <a:spLocks noChangeArrowheads="1"/>
                </p:cNvSpPr>
                <p:nvPr/>
              </p:nvSpPr>
              <p:spPr bwMode="auto">
                <a:xfrm rot="-5400000">
                  <a:off x="-317" y="1938"/>
                  <a:ext cx="1326"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000000"/>
                      </a:solidFill>
                      <a:latin typeface="Helvetica" panose="020B0604020202020204" pitchFamily="34" charset="0"/>
                    </a:rPr>
                    <a:t>Valley Fever Cases</a:t>
                  </a:r>
                  <a:endParaRPr lang="en-US" altLang="es-MX" sz="2400">
                    <a:latin typeface="Times New Roman" panose="02020603050405020304" pitchFamily="18" charset="0"/>
                  </a:endParaRPr>
                </a:p>
              </p:txBody>
            </p:sp>
            <p:sp>
              <p:nvSpPr>
                <p:cNvPr id="12344" name="Rectangle 71">
                  <a:extLst>
                    <a:ext uri="{FF2B5EF4-FFF2-40B4-BE49-F238E27FC236}">
                      <a16:creationId xmlns:a16="http://schemas.microsoft.com/office/drawing/2014/main" id="{3CA6B61F-04D7-4EED-A4A3-BEB1C7D7CF00}"/>
                    </a:ext>
                  </a:extLst>
                </p:cNvPr>
                <p:cNvSpPr>
                  <a:spLocks noChangeArrowheads="1"/>
                </p:cNvSpPr>
                <p:nvPr/>
              </p:nvSpPr>
              <p:spPr bwMode="auto">
                <a:xfrm rot="-5400000">
                  <a:off x="-324" y="1932"/>
                  <a:ext cx="1326"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chemeClr val="hlink"/>
                      </a:solidFill>
                      <a:latin typeface="Helvetica" panose="020B0604020202020204" pitchFamily="34" charset="0"/>
                    </a:rPr>
                    <a:t>Valley Fever Cases</a:t>
                  </a:r>
                  <a:endParaRPr lang="en-US" altLang="es-MX" sz="2400">
                    <a:solidFill>
                      <a:schemeClr val="hlink"/>
                    </a:solidFill>
                    <a:latin typeface="Times New Roman" panose="02020603050405020304" pitchFamily="18" charset="0"/>
                  </a:endParaRPr>
                </a:p>
              </p:txBody>
            </p:sp>
            <p:sp>
              <p:nvSpPr>
                <p:cNvPr id="12345" name="Rectangle 72">
                  <a:extLst>
                    <a:ext uri="{FF2B5EF4-FFF2-40B4-BE49-F238E27FC236}">
                      <a16:creationId xmlns:a16="http://schemas.microsoft.com/office/drawing/2014/main" id="{C66B717D-0ACA-4EA9-BA16-CB2EC43F079A}"/>
                    </a:ext>
                  </a:extLst>
                </p:cNvPr>
                <p:cNvSpPr>
                  <a:spLocks noChangeArrowheads="1"/>
                </p:cNvSpPr>
                <p:nvPr/>
              </p:nvSpPr>
              <p:spPr bwMode="auto">
                <a:xfrm>
                  <a:off x="410" y="3136"/>
                  <a:ext cx="322"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46" name="Rectangle 73">
                  <a:extLst>
                    <a:ext uri="{FF2B5EF4-FFF2-40B4-BE49-F238E27FC236}">
                      <a16:creationId xmlns:a16="http://schemas.microsoft.com/office/drawing/2014/main" id="{21905F56-4066-44EF-8F12-68831E045090}"/>
                    </a:ext>
                  </a:extLst>
                </p:cNvPr>
                <p:cNvSpPr>
                  <a:spLocks noChangeArrowheads="1"/>
                </p:cNvSpPr>
                <p:nvPr/>
              </p:nvSpPr>
              <p:spPr bwMode="auto">
                <a:xfrm>
                  <a:off x="598" y="3164"/>
                  <a:ext cx="7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000000"/>
                      </a:solidFill>
                      <a:latin typeface="Helvetica" panose="020B0604020202020204" pitchFamily="34" charset="0"/>
                    </a:rPr>
                    <a:t>0</a:t>
                  </a:r>
                  <a:endParaRPr lang="en-US" altLang="es-MX" sz="2400">
                    <a:latin typeface="Times New Roman" panose="02020603050405020304" pitchFamily="18" charset="0"/>
                  </a:endParaRPr>
                </a:p>
              </p:txBody>
            </p:sp>
            <p:sp>
              <p:nvSpPr>
                <p:cNvPr id="12347" name="Rectangle 74">
                  <a:extLst>
                    <a:ext uri="{FF2B5EF4-FFF2-40B4-BE49-F238E27FC236}">
                      <a16:creationId xmlns:a16="http://schemas.microsoft.com/office/drawing/2014/main" id="{00BF6C79-3D48-4A04-9C8F-6E6902428F46}"/>
                    </a:ext>
                  </a:extLst>
                </p:cNvPr>
                <p:cNvSpPr>
                  <a:spLocks noChangeArrowheads="1"/>
                </p:cNvSpPr>
                <p:nvPr/>
              </p:nvSpPr>
              <p:spPr bwMode="auto">
                <a:xfrm>
                  <a:off x="592" y="3158"/>
                  <a:ext cx="77"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0</a:t>
                  </a:r>
                  <a:endParaRPr lang="en-US" altLang="es-MX" sz="2400">
                    <a:latin typeface="Times New Roman" panose="02020603050405020304" pitchFamily="18" charset="0"/>
                  </a:endParaRPr>
                </a:p>
              </p:txBody>
            </p:sp>
            <p:sp>
              <p:nvSpPr>
                <p:cNvPr id="12348" name="Rectangle 75">
                  <a:extLst>
                    <a:ext uri="{FF2B5EF4-FFF2-40B4-BE49-F238E27FC236}">
                      <a16:creationId xmlns:a16="http://schemas.microsoft.com/office/drawing/2014/main" id="{5321BB06-AF7C-4175-AE7B-EAB8ACCAAAA2}"/>
                    </a:ext>
                  </a:extLst>
                </p:cNvPr>
                <p:cNvSpPr>
                  <a:spLocks noChangeArrowheads="1"/>
                </p:cNvSpPr>
                <p:nvPr/>
              </p:nvSpPr>
              <p:spPr bwMode="auto">
                <a:xfrm>
                  <a:off x="410" y="2662"/>
                  <a:ext cx="322"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49" name="Rectangle 76">
                  <a:extLst>
                    <a:ext uri="{FF2B5EF4-FFF2-40B4-BE49-F238E27FC236}">
                      <a16:creationId xmlns:a16="http://schemas.microsoft.com/office/drawing/2014/main" id="{E7F60E44-A183-4801-B230-31A8D4AB419B}"/>
                    </a:ext>
                  </a:extLst>
                </p:cNvPr>
                <p:cNvSpPr>
                  <a:spLocks noChangeArrowheads="1"/>
                </p:cNvSpPr>
                <p:nvPr/>
              </p:nvSpPr>
              <p:spPr bwMode="auto">
                <a:xfrm>
                  <a:off x="518" y="2688"/>
                  <a:ext cx="155"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000000"/>
                      </a:solidFill>
                      <a:latin typeface="Helvetica" panose="020B0604020202020204" pitchFamily="34" charset="0"/>
                    </a:rPr>
                    <a:t>10</a:t>
                  </a:r>
                  <a:endParaRPr lang="en-US" altLang="es-MX" sz="2400">
                    <a:latin typeface="Times New Roman" panose="02020603050405020304" pitchFamily="18" charset="0"/>
                  </a:endParaRPr>
                </a:p>
              </p:txBody>
            </p:sp>
            <p:sp>
              <p:nvSpPr>
                <p:cNvPr id="12350" name="Rectangle 77">
                  <a:extLst>
                    <a:ext uri="{FF2B5EF4-FFF2-40B4-BE49-F238E27FC236}">
                      <a16:creationId xmlns:a16="http://schemas.microsoft.com/office/drawing/2014/main" id="{3C2B553C-77B2-4DF5-86E8-367224A5DB98}"/>
                    </a:ext>
                  </a:extLst>
                </p:cNvPr>
                <p:cNvSpPr>
                  <a:spLocks noChangeArrowheads="1"/>
                </p:cNvSpPr>
                <p:nvPr/>
              </p:nvSpPr>
              <p:spPr bwMode="auto">
                <a:xfrm>
                  <a:off x="512" y="2682"/>
                  <a:ext cx="155"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10</a:t>
                  </a:r>
                  <a:endParaRPr lang="en-US" altLang="es-MX" sz="2400">
                    <a:latin typeface="Times New Roman" panose="02020603050405020304" pitchFamily="18" charset="0"/>
                  </a:endParaRPr>
                </a:p>
              </p:txBody>
            </p:sp>
            <p:sp>
              <p:nvSpPr>
                <p:cNvPr id="12351" name="Rectangle 78">
                  <a:extLst>
                    <a:ext uri="{FF2B5EF4-FFF2-40B4-BE49-F238E27FC236}">
                      <a16:creationId xmlns:a16="http://schemas.microsoft.com/office/drawing/2014/main" id="{B96CF1C8-980C-48BF-B86C-7D14D39AF2B6}"/>
                    </a:ext>
                  </a:extLst>
                </p:cNvPr>
                <p:cNvSpPr>
                  <a:spLocks noChangeArrowheads="1"/>
                </p:cNvSpPr>
                <p:nvPr/>
              </p:nvSpPr>
              <p:spPr bwMode="auto">
                <a:xfrm>
                  <a:off x="410" y="2198"/>
                  <a:ext cx="322"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52" name="Rectangle 79">
                  <a:extLst>
                    <a:ext uri="{FF2B5EF4-FFF2-40B4-BE49-F238E27FC236}">
                      <a16:creationId xmlns:a16="http://schemas.microsoft.com/office/drawing/2014/main" id="{5B7BF961-E4B3-4F60-9808-F50D598B66DA}"/>
                    </a:ext>
                  </a:extLst>
                </p:cNvPr>
                <p:cNvSpPr>
                  <a:spLocks noChangeArrowheads="1"/>
                </p:cNvSpPr>
                <p:nvPr/>
              </p:nvSpPr>
              <p:spPr bwMode="auto">
                <a:xfrm>
                  <a:off x="518" y="2224"/>
                  <a:ext cx="155"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000000"/>
                      </a:solidFill>
                      <a:latin typeface="Helvetica" panose="020B0604020202020204" pitchFamily="34" charset="0"/>
                    </a:rPr>
                    <a:t>20</a:t>
                  </a:r>
                  <a:endParaRPr lang="en-US" altLang="es-MX" sz="2400">
                    <a:latin typeface="Times New Roman" panose="02020603050405020304" pitchFamily="18" charset="0"/>
                  </a:endParaRPr>
                </a:p>
              </p:txBody>
            </p:sp>
            <p:sp>
              <p:nvSpPr>
                <p:cNvPr id="12353" name="Rectangle 80">
                  <a:extLst>
                    <a:ext uri="{FF2B5EF4-FFF2-40B4-BE49-F238E27FC236}">
                      <a16:creationId xmlns:a16="http://schemas.microsoft.com/office/drawing/2014/main" id="{6340BDBD-1C2D-4EF6-AC72-7F72DEFA1436}"/>
                    </a:ext>
                  </a:extLst>
                </p:cNvPr>
                <p:cNvSpPr>
                  <a:spLocks noChangeArrowheads="1"/>
                </p:cNvSpPr>
                <p:nvPr/>
              </p:nvSpPr>
              <p:spPr bwMode="auto">
                <a:xfrm>
                  <a:off x="512" y="2218"/>
                  <a:ext cx="155"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20</a:t>
                  </a:r>
                  <a:endParaRPr lang="en-US" altLang="es-MX" sz="2400">
                    <a:latin typeface="Times New Roman" panose="02020603050405020304" pitchFamily="18" charset="0"/>
                  </a:endParaRPr>
                </a:p>
              </p:txBody>
            </p:sp>
            <p:sp>
              <p:nvSpPr>
                <p:cNvPr id="12354" name="Rectangle 81">
                  <a:extLst>
                    <a:ext uri="{FF2B5EF4-FFF2-40B4-BE49-F238E27FC236}">
                      <a16:creationId xmlns:a16="http://schemas.microsoft.com/office/drawing/2014/main" id="{50AF4A9E-D23F-429F-BF6A-F6B6051D30AA}"/>
                    </a:ext>
                  </a:extLst>
                </p:cNvPr>
                <p:cNvSpPr>
                  <a:spLocks noChangeArrowheads="1"/>
                </p:cNvSpPr>
                <p:nvPr/>
              </p:nvSpPr>
              <p:spPr bwMode="auto">
                <a:xfrm>
                  <a:off x="410" y="1706"/>
                  <a:ext cx="322"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55" name="Rectangle 82">
                  <a:extLst>
                    <a:ext uri="{FF2B5EF4-FFF2-40B4-BE49-F238E27FC236}">
                      <a16:creationId xmlns:a16="http://schemas.microsoft.com/office/drawing/2014/main" id="{5AD3D4EB-AF9C-4611-A7BD-90E5AF1372D9}"/>
                    </a:ext>
                  </a:extLst>
                </p:cNvPr>
                <p:cNvSpPr>
                  <a:spLocks noChangeArrowheads="1"/>
                </p:cNvSpPr>
                <p:nvPr/>
              </p:nvSpPr>
              <p:spPr bwMode="auto">
                <a:xfrm>
                  <a:off x="518" y="1734"/>
                  <a:ext cx="155"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000000"/>
                      </a:solidFill>
                      <a:latin typeface="Helvetica" panose="020B0604020202020204" pitchFamily="34" charset="0"/>
                    </a:rPr>
                    <a:t>30</a:t>
                  </a:r>
                  <a:endParaRPr lang="en-US" altLang="es-MX" sz="2400">
                    <a:latin typeface="Times New Roman" panose="02020603050405020304" pitchFamily="18" charset="0"/>
                  </a:endParaRPr>
                </a:p>
              </p:txBody>
            </p:sp>
            <p:sp>
              <p:nvSpPr>
                <p:cNvPr id="12356" name="Rectangle 83">
                  <a:extLst>
                    <a:ext uri="{FF2B5EF4-FFF2-40B4-BE49-F238E27FC236}">
                      <a16:creationId xmlns:a16="http://schemas.microsoft.com/office/drawing/2014/main" id="{2AAB1ABA-37E4-461A-A83E-F754378E0363}"/>
                    </a:ext>
                  </a:extLst>
                </p:cNvPr>
                <p:cNvSpPr>
                  <a:spLocks noChangeArrowheads="1"/>
                </p:cNvSpPr>
                <p:nvPr/>
              </p:nvSpPr>
              <p:spPr bwMode="auto">
                <a:xfrm>
                  <a:off x="512" y="1728"/>
                  <a:ext cx="155"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30</a:t>
                  </a:r>
                  <a:endParaRPr lang="en-US" altLang="es-MX" sz="2400">
                    <a:latin typeface="Times New Roman" panose="02020603050405020304" pitchFamily="18" charset="0"/>
                  </a:endParaRPr>
                </a:p>
              </p:txBody>
            </p:sp>
            <p:sp>
              <p:nvSpPr>
                <p:cNvPr id="12357" name="Rectangle 84">
                  <a:extLst>
                    <a:ext uri="{FF2B5EF4-FFF2-40B4-BE49-F238E27FC236}">
                      <a16:creationId xmlns:a16="http://schemas.microsoft.com/office/drawing/2014/main" id="{B5394E46-C58C-47BF-96C8-9E3CDE2F2599}"/>
                    </a:ext>
                  </a:extLst>
                </p:cNvPr>
                <p:cNvSpPr>
                  <a:spLocks noChangeArrowheads="1"/>
                </p:cNvSpPr>
                <p:nvPr/>
              </p:nvSpPr>
              <p:spPr bwMode="auto">
                <a:xfrm>
                  <a:off x="410" y="1238"/>
                  <a:ext cx="322"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58" name="Rectangle 85">
                  <a:extLst>
                    <a:ext uri="{FF2B5EF4-FFF2-40B4-BE49-F238E27FC236}">
                      <a16:creationId xmlns:a16="http://schemas.microsoft.com/office/drawing/2014/main" id="{057F4E52-6B7F-4492-BFE9-37839EB011A6}"/>
                    </a:ext>
                  </a:extLst>
                </p:cNvPr>
                <p:cNvSpPr>
                  <a:spLocks noChangeArrowheads="1"/>
                </p:cNvSpPr>
                <p:nvPr/>
              </p:nvSpPr>
              <p:spPr bwMode="auto">
                <a:xfrm>
                  <a:off x="518" y="1264"/>
                  <a:ext cx="155"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000000"/>
                      </a:solidFill>
                      <a:latin typeface="Helvetica" panose="020B0604020202020204" pitchFamily="34" charset="0"/>
                    </a:rPr>
                    <a:t>40</a:t>
                  </a:r>
                  <a:endParaRPr lang="en-US" altLang="es-MX" sz="2400">
                    <a:latin typeface="Times New Roman" panose="02020603050405020304" pitchFamily="18" charset="0"/>
                  </a:endParaRPr>
                </a:p>
              </p:txBody>
            </p:sp>
            <p:sp>
              <p:nvSpPr>
                <p:cNvPr id="12359" name="Rectangle 86">
                  <a:extLst>
                    <a:ext uri="{FF2B5EF4-FFF2-40B4-BE49-F238E27FC236}">
                      <a16:creationId xmlns:a16="http://schemas.microsoft.com/office/drawing/2014/main" id="{FFFD656D-7067-4ABB-B2D4-153FA705B761}"/>
                    </a:ext>
                  </a:extLst>
                </p:cNvPr>
                <p:cNvSpPr>
                  <a:spLocks noChangeArrowheads="1"/>
                </p:cNvSpPr>
                <p:nvPr/>
              </p:nvSpPr>
              <p:spPr bwMode="auto">
                <a:xfrm>
                  <a:off x="512" y="1258"/>
                  <a:ext cx="155"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40</a:t>
                  </a:r>
                  <a:endParaRPr lang="en-US" altLang="es-MX" sz="2400">
                    <a:latin typeface="Times New Roman" panose="02020603050405020304" pitchFamily="18" charset="0"/>
                  </a:endParaRPr>
                </a:p>
              </p:txBody>
            </p:sp>
            <p:sp>
              <p:nvSpPr>
                <p:cNvPr id="12360" name="Rectangle 87">
                  <a:extLst>
                    <a:ext uri="{FF2B5EF4-FFF2-40B4-BE49-F238E27FC236}">
                      <a16:creationId xmlns:a16="http://schemas.microsoft.com/office/drawing/2014/main" id="{5FDA2F8F-F271-4AFD-89A5-713220F63F14}"/>
                    </a:ext>
                  </a:extLst>
                </p:cNvPr>
                <p:cNvSpPr>
                  <a:spLocks noChangeArrowheads="1"/>
                </p:cNvSpPr>
                <p:nvPr/>
              </p:nvSpPr>
              <p:spPr bwMode="auto">
                <a:xfrm>
                  <a:off x="410" y="768"/>
                  <a:ext cx="322"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s-MX" altLang="es-MX" sz="1800">
                    <a:solidFill>
                      <a:srgbClr val="0066FF"/>
                    </a:solidFill>
                    <a:latin typeface="Arial Rounded MT Bold" panose="020F0704030504030204" pitchFamily="34" charset="0"/>
                  </a:endParaRPr>
                </a:p>
              </p:txBody>
            </p:sp>
            <p:sp>
              <p:nvSpPr>
                <p:cNvPr id="12361" name="Rectangle 88">
                  <a:extLst>
                    <a:ext uri="{FF2B5EF4-FFF2-40B4-BE49-F238E27FC236}">
                      <a16:creationId xmlns:a16="http://schemas.microsoft.com/office/drawing/2014/main" id="{97FCEC07-ADB6-4C1F-8FFA-6EAC8084CC38}"/>
                    </a:ext>
                  </a:extLst>
                </p:cNvPr>
                <p:cNvSpPr>
                  <a:spLocks noChangeArrowheads="1"/>
                </p:cNvSpPr>
                <p:nvPr/>
              </p:nvSpPr>
              <p:spPr bwMode="auto">
                <a:xfrm>
                  <a:off x="518" y="797"/>
                  <a:ext cx="155"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000000"/>
                      </a:solidFill>
                      <a:latin typeface="Helvetica" panose="020B0604020202020204" pitchFamily="34" charset="0"/>
                    </a:rPr>
                    <a:t>50</a:t>
                  </a:r>
                  <a:endParaRPr lang="en-US" altLang="es-MX" sz="2400">
                    <a:latin typeface="Times New Roman" panose="02020603050405020304" pitchFamily="18" charset="0"/>
                  </a:endParaRPr>
                </a:p>
              </p:txBody>
            </p:sp>
            <p:sp>
              <p:nvSpPr>
                <p:cNvPr id="12362" name="Rectangle 89">
                  <a:extLst>
                    <a:ext uri="{FF2B5EF4-FFF2-40B4-BE49-F238E27FC236}">
                      <a16:creationId xmlns:a16="http://schemas.microsoft.com/office/drawing/2014/main" id="{409180FD-100B-4D12-9BA3-CAF7E64E3A98}"/>
                    </a:ext>
                  </a:extLst>
                </p:cNvPr>
                <p:cNvSpPr>
                  <a:spLocks noChangeArrowheads="1"/>
                </p:cNvSpPr>
                <p:nvPr/>
              </p:nvSpPr>
              <p:spPr bwMode="auto">
                <a:xfrm>
                  <a:off x="512" y="790"/>
                  <a:ext cx="155"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s-MX" sz="1800" b="1">
                      <a:solidFill>
                        <a:srgbClr val="FFFFFF"/>
                      </a:solidFill>
                      <a:latin typeface="Helvetica" panose="020B0604020202020204" pitchFamily="34" charset="0"/>
                    </a:rPr>
                    <a:t>50</a:t>
                  </a:r>
                  <a:endParaRPr lang="en-US" altLang="es-MX" sz="2400">
                    <a:latin typeface="Times New Roman" panose="02020603050405020304" pitchFamily="18" charset="0"/>
                  </a:endParaRPr>
                </a:p>
              </p:txBody>
            </p:sp>
          </p:grpSp>
        </p:grpSp>
      </p:grpSp>
      <p:sp>
        <p:nvSpPr>
          <p:cNvPr id="12334" name="Text Box 90">
            <a:extLst>
              <a:ext uri="{FF2B5EF4-FFF2-40B4-BE49-F238E27FC236}">
                <a16:creationId xmlns:a16="http://schemas.microsoft.com/office/drawing/2014/main" id="{456D4DA1-D527-4294-B4BB-035BE733B3EA}"/>
              </a:ext>
            </a:extLst>
          </p:cNvPr>
          <p:cNvSpPr txBox="1">
            <a:spLocks noChangeArrowheads="1"/>
          </p:cNvSpPr>
          <p:nvPr/>
        </p:nvSpPr>
        <p:spPr bwMode="auto">
          <a:xfrm>
            <a:off x="2895600" y="6078538"/>
            <a:ext cx="7772400"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50000"/>
              </a:spcBef>
              <a:buClrTx/>
              <a:buSzTx/>
              <a:buFontTx/>
              <a:buNone/>
            </a:pPr>
            <a:r>
              <a:rPr lang="en-US" altLang="es-MX" sz="1800" b="1" dirty="0">
                <a:solidFill>
                  <a:srgbClr val="3333CC"/>
                </a:solidFill>
                <a:latin typeface="Arial Rounded MT Bold" panose="020F0704030504030204" pitchFamily="34" charset="0"/>
              </a:rPr>
              <a:t> Robert </a:t>
            </a:r>
            <a:r>
              <a:rPr lang="en-US" altLang="es-MX" sz="1800" b="1" dirty="0" err="1">
                <a:solidFill>
                  <a:srgbClr val="3333CC"/>
                </a:solidFill>
                <a:latin typeface="Arial Rounded MT Bold" panose="020F0704030504030204" pitchFamily="34" charset="0"/>
              </a:rPr>
              <a:t>Finkleman</a:t>
            </a:r>
            <a:r>
              <a:rPr lang="en-US" altLang="es-MX" sz="1800" b="1" dirty="0">
                <a:solidFill>
                  <a:srgbClr val="3333CC"/>
                </a:solidFill>
                <a:latin typeface="Arial Rounded MT Bold" panose="020F0704030504030204" pitchFamily="34" charset="0"/>
              </a:rPr>
              <a:t>, USGS, 2003)</a:t>
            </a:r>
          </a:p>
          <a:p>
            <a:pPr eaLnBrk="1" hangingPunct="1">
              <a:spcBef>
                <a:spcPct val="50000"/>
              </a:spcBef>
              <a:buClrTx/>
              <a:buSzTx/>
              <a:buFontTx/>
              <a:buNone/>
            </a:pPr>
            <a:endParaRPr lang="en-US" altLang="es-MX" sz="1800" dirty="0">
              <a:solidFill>
                <a:srgbClr val="0066FF"/>
              </a:solidFill>
              <a:latin typeface="Arial Rounded MT Bold" panose="020F07040305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34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Object 5">
            <a:extLst>
              <a:ext uri="{FF2B5EF4-FFF2-40B4-BE49-F238E27FC236}">
                <a16:creationId xmlns:a16="http://schemas.microsoft.com/office/drawing/2014/main" id="{2B5DE635-A16D-4342-BFA8-6A0C9F63285B}"/>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2514600" y="1676400"/>
            <a:ext cx="3716338" cy="4465638"/>
          </a:xfrm>
        </p:spPr>
      </p:pic>
      <p:pic>
        <p:nvPicPr>
          <p:cNvPr id="13315" name="Picture 12" descr="logopinatubo">
            <a:extLst>
              <a:ext uri="{FF2B5EF4-FFF2-40B4-BE49-F238E27FC236}">
                <a16:creationId xmlns:a16="http://schemas.microsoft.com/office/drawing/2014/main" id="{257FFD29-7E6B-460B-8856-3D6AFE0AC0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flipH="1" flipV="1">
            <a:off x="5638800" y="3121026"/>
            <a:ext cx="5029200" cy="362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14" descr="erupt1">
            <a:extLst>
              <a:ext uri="{FF2B5EF4-FFF2-40B4-BE49-F238E27FC236}">
                <a16:creationId xmlns:a16="http://schemas.microsoft.com/office/drawing/2014/main" id="{69875E6E-487B-4A30-B10A-CDC38BCA7C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0"/>
            <a:ext cx="5715000" cy="351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 Box 15">
            <a:extLst>
              <a:ext uri="{FF2B5EF4-FFF2-40B4-BE49-F238E27FC236}">
                <a16:creationId xmlns:a16="http://schemas.microsoft.com/office/drawing/2014/main" id="{CB2FC7D5-8D83-49CA-90A4-FAB93FBA2081}"/>
              </a:ext>
            </a:extLst>
          </p:cNvPr>
          <p:cNvSpPr txBox="1">
            <a:spLocks noChangeArrowheads="1"/>
          </p:cNvSpPr>
          <p:nvPr/>
        </p:nvSpPr>
        <p:spPr bwMode="auto">
          <a:xfrm>
            <a:off x="8153400" y="228600"/>
            <a:ext cx="19050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s-MX" sz="1800" b="1" dirty="0">
                <a:solidFill>
                  <a:schemeClr val="tx2"/>
                </a:solidFill>
                <a:latin typeface="Arial Rounded MT Bold" panose="020F0704030504030204" pitchFamily="34" charset="0"/>
              </a:rPr>
              <a:t>Mt. Pinatubo</a:t>
            </a:r>
          </a:p>
          <a:p>
            <a:pPr eaLnBrk="1" hangingPunct="1">
              <a:spcBef>
                <a:spcPct val="50000"/>
              </a:spcBef>
              <a:buClrTx/>
              <a:buSzTx/>
              <a:buFontTx/>
              <a:buNone/>
            </a:pPr>
            <a:r>
              <a:rPr lang="en-US" altLang="es-MX" sz="1800" dirty="0">
                <a:solidFill>
                  <a:schemeClr val="tx2"/>
                </a:solidFill>
                <a:latin typeface="Arial Rounded MT Bold" panose="020F0704030504030204" pitchFamily="34" charset="0"/>
              </a:rPr>
              <a:t>Junio 15, 1991 </a:t>
            </a:r>
            <a:r>
              <a:rPr lang="en-US" altLang="es-MX" sz="1800" dirty="0" err="1">
                <a:solidFill>
                  <a:schemeClr val="tx2"/>
                </a:solidFill>
                <a:latin typeface="Arial Rounded MT Bold" panose="020F0704030504030204" pitchFamily="34" charset="0"/>
              </a:rPr>
              <a:t>Erupcion</a:t>
            </a:r>
            <a:endParaRPr lang="en-US" altLang="es-MX" sz="1800" dirty="0">
              <a:solidFill>
                <a:schemeClr val="tx2"/>
              </a:solidFill>
              <a:latin typeface="Arial Rounded MT Bold" panose="020F070403050403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a:extLst>
              <a:ext uri="{FF2B5EF4-FFF2-40B4-BE49-F238E27FC236}">
                <a16:creationId xmlns:a16="http://schemas.microsoft.com/office/drawing/2014/main" id="{2E7D95E2-EC2B-45BA-B053-5AD3154B538D}"/>
              </a:ext>
            </a:extLst>
          </p:cNvPr>
          <p:cNvSpPr>
            <a:spLocks noGrp="1" noChangeArrowheads="1"/>
          </p:cNvSpPr>
          <p:nvPr>
            <p:ph type="title"/>
          </p:nvPr>
        </p:nvSpPr>
        <p:spPr>
          <a:xfrm>
            <a:off x="2133600" y="277813"/>
            <a:ext cx="8534400" cy="1143000"/>
          </a:xfrm>
        </p:spPr>
        <p:txBody>
          <a:bodyPr/>
          <a:lstStyle/>
          <a:p>
            <a:pPr eaLnBrk="1" hangingPunct="1">
              <a:defRPr/>
            </a:pPr>
            <a:r>
              <a:rPr lang="en-US" altLang="es-MX" sz="3800" b="1" dirty="0">
                <a:solidFill>
                  <a:srgbClr val="3333CC"/>
                </a:solidFill>
                <a:effectLst>
                  <a:outerShdw blurRad="38100" dist="38100" dir="2700000" algn="tl">
                    <a:srgbClr val="000000"/>
                  </a:outerShdw>
                </a:effectLst>
                <a:latin typeface="Arial Rounded MT Bold" panose="020F0704030504030204" pitchFamily="34" charset="0"/>
              </a:rPr>
              <a:t>Mt. Pinatubo </a:t>
            </a:r>
            <a:r>
              <a:rPr lang="en-US" altLang="es-MX" sz="3800" b="1" dirty="0" err="1">
                <a:solidFill>
                  <a:srgbClr val="3333CC"/>
                </a:solidFill>
                <a:effectLst>
                  <a:outerShdw blurRad="38100" dist="38100" dir="2700000" algn="tl">
                    <a:srgbClr val="000000"/>
                  </a:outerShdw>
                </a:effectLst>
                <a:latin typeface="Arial Rounded MT Bold" panose="020F0704030504030204" pitchFamily="34" charset="0"/>
              </a:rPr>
              <a:t>Erupcion</a:t>
            </a:r>
            <a:r>
              <a:rPr lang="en-US" altLang="es-MX" sz="3800" b="1" dirty="0">
                <a:solidFill>
                  <a:srgbClr val="3333CC"/>
                </a:solidFill>
                <a:effectLst>
                  <a:outerShdw blurRad="38100" dist="38100" dir="2700000" algn="tl">
                    <a:srgbClr val="000000"/>
                  </a:outerShdw>
                </a:effectLst>
                <a:latin typeface="Arial Rounded MT Bold" panose="020F0704030504030204" pitchFamily="34" charset="0"/>
              </a:rPr>
              <a:t>  Junio 1991</a:t>
            </a:r>
          </a:p>
        </p:txBody>
      </p:sp>
      <p:sp>
        <p:nvSpPr>
          <p:cNvPr id="14339" name="Rectangle 3">
            <a:extLst>
              <a:ext uri="{FF2B5EF4-FFF2-40B4-BE49-F238E27FC236}">
                <a16:creationId xmlns:a16="http://schemas.microsoft.com/office/drawing/2014/main" id="{22F1CA62-3B65-4C8B-8595-4AB06D78AB65}"/>
              </a:ext>
            </a:extLst>
          </p:cNvPr>
          <p:cNvSpPr>
            <a:spLocks noGrp="1" noChangeArrowheads="1"/>
          </p:cNvSpPr>
          <p:nvPr>
            <p:ph type="body" idx="1"/>
          </p:nvPr>
        </p:nvSpPr>
        <p:spPr/>
        <p:txBody>
          <a:bodyPr/>
          <a:lstStyle/>
          <a:p>
            <a:pPr eaLnBrk="1" hangingPunct="1">
              <a:lnSpc>
                <a:spcPct val="90000"/>
              </a:lnSpc>
            </a:pPr>
            <a:r>
              <a:rPr lang="en-US" altLang="es-MX" b="1" dirty="0"/>
              <a:t>20 million Mt de SO</a:t>
            </a:r>
            <a:r>
              <a:rPr lang="en-US" altLang="es-MX" b="1" baseline="-25000" dirty="0"/>
              <a:t>2</a:t>
            </a:r>
            <a:r>
              <a:rPr lang="en-US" altLang="es-MX" b="1" dirty="0"/>
              <a:t> </a:t>
            </a:r>
          </a:p>
          <a:p>
            <a:pPr eaLnBrk="1" hangingPunct="1">
              <a:lnSpc>
                <a:spcPct val="90000"/>
              </a:lnSpc>
            </a:pPr>
            <a:r>
              <a:rPr lang="en-US" altLang="es-MX" b="1" dirty="0"/>
              <a:t>~ 800,000 Mt de Zn</a:t>
            </a:r>
          </a:p>
          <a:p>
            <a:pPr eaLnBrk="1" hangingPunct="1">
              <a:lnSpc>
                <a:spcPct val="90000"/>
              </a:lnSpc>
            </a:pPr>
            <a:r>
              <a:rPr lang="en-US" altLang="es-MX" b="1" dirty="0"/>
              <a:t>600,000 Mt de Cu</a:t>
            </a:r>
          </a:p>
          <a:p>
            <a:pPr eaLnBrk="1" hangingPunct="1">
              <a:lnSpc>
                <a:spcPct val="90000"/>
              </a:lnSpc>
            </a:pPr>
            <a:r>
              <a:rPr lang="en-US" altLang="es-MX" b="1" dirty="0"/>
              <a:t>550,000 Mt de Cr</a:t>
            </a:r>
          </a:p>
          <a:p>
            <a:pPr eaLnBrk="1" hangingPunct="1">
              <a:lnSpc>
                <a:spcPct val="90000"/>
              </a:lnSpc>
            </a:pPr>
            <a:r>
              <a:rPr lang="en-US" altLang="es-MX" b="1" dirty="0"/>
              <a:t>100,000 Mt de Pb</a:t>
            </a:r>
          </a:p>
          <a:p>
            <a:pPr eaLnBrk="1" hangingPunct="1">
              <a:lnSpc>
                <a:spcPct val="90000"/>
              </a:lnSpc>
            </a:pPr>
            <a:r>
              <a:rPr lang="en-US" altLang="es-MX" b="1" dirty="0"/>
              <a:t>30,000 Mt de Ni</a:t>
            </a:r>
          </a:p>
          <a:p>
            <a:pPr eaLnBrk="1" hangingPunct="1">
              <a:lnSpc>
                <a:spcPct val="90000"/>
              </a:lnSpc>
            </a:pPr>
            <a:r>
              <a:rPr lang="en-US" altLang="es-MX" b="1" dirty="0"/>
              <a:t>10,000 Mt de As</a:t>
            </a:r>
          </a:p>
          <a:p>
            <a:pPr eaLnBrk="1" hangingPunct="1">
              <a:lnSpc>
                <a:spcPct val="90000"/>
              </a:lnSpc>
            </a:pPr>
            <a:r>
              <a:rPr lang="en-US" altLang="es-MX" b="1" dirty="0"/>
              <a:t>1,000 Mt de Cd</a:t>
            </a:r>
          </a:p>
          <a:p>
            <a:pPr eaLnBrk="1" hangingPunct="1">
              <a:lnSpc>
                <a:spcPct val="90000"/>
              </a:lnSpc>
            </a:pPr>
            <a:r>
              <a:rPr lang="en-US" altLang="es-MX" b="1" dirty="0"/>
              <a:t>800 Mt de Hg</a:t>
            </a:r>
          </a:p>
          <a:p>
            <a:pPr eaLnBrk="1" hangingPunct="1">
              <a:lnSpc>
                <a:spcPct val="90000"/>
              </a:lnSpc>
              <a:buFont typeface="Wingdings" panose="05000000000000000000" pitchFamily="2" charset="2"/>
              <a:buNone/>
            </a:pPr>
            <a:endParaRPr lang="en-US" altLang="es-MX" b="1" dirty="0"/>
          </a:p>
          <a:p>
            <a:pPr eaLnBrk="1" hangingPunct="1">
              <a:lnSpc>
                <a:spcPct val="90000"/>
              </a:lnSpc>
              <a:buFont typeface="Wingdings" panose="05000000000000000000" pitchFamily="2" charset="2"/>
              <a:buNone/>
            </a:pPr>
            <a:r>
              <a:rPr lang="en-US" altLang="es-MX" b="1" dirty="0"/>
              <a:t>     </a:t>
            </a:r>
            <a:r>
              <a:rPr lang="en-US" altLang="es-MX" dirty="0">
                <a:solidFill>
                  <a:srgbClr val="0066FF"/>
                </a:solidFill>
              </a:rPr>
              <a:t>[</a:t>
            </a:r>
            <a:r>
              <a:rPr lang="en-US" altLang="es-MX" dirty="0" err="1">
                <a:solidFill>
                  <a:srgbClr val="0066FF"/>
                </a:solidFill>
              </a:rPr>
              <a:t>Selinus</a:t>
            </a:r>
            <a:r>
              <a:rPr lang="en-US" altLang="es-MX" dirty="0">
                <a:solidFill>
                  <a:srgbClr val="0066FF"/>
                </a:solidFill>
              </a:rPr>
              <a:t> et al. (ed.) </a:t>
            </a:r>
            <a:r>
              <a:rPr lang="en-US" altLang="es-MX" i="1" dirty="0">
                <a:solidFill>
                  <a:srgbClr val="0066FF"/>
                </a:solidFill>
              </a:rPr>
              <a:t>Medical Geology</a:t>
            </a:r>
            <a:r>
              <a:rPr lang="en-US" altLang="es-MX" dirty="0">
                <a:solidFill>
                  <a:srgbClr val="0066FF"/>
                </a:solidFill>
              </a:rPr>
              <a:t>, 2005, Elsevier]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45FA220B-FFBF-416A-8DA4-91E71B88A177}"/>
              </a:ext>
            </a:extLst>
          </p:cNvPr>
          <p:cNvSpPr>
            <a:spLocks noGrp="1" noChangeArrowheads="1"/>
          </p:cNvSpPr>
          <p:nvPr>
            <p:ph type="title"/>
          </p:nvPr>
        </p:nvSpPr>
        <p:spPr>
          <a:xfrm>
            <a:off x="2438400" y="277813"/>
            <a:ext cx="8077200" cy="1143000"/>
          </a:xfrm>
        </p:spPr>
        <p:txBody>
          <a:bodyPr/>
          <a:lstStyle/>
          <a:p>
            <a:pPr eaLnBrk="1" hangingPunct="1"/>
            <a:r>
              <a:rPr lang="en-US" altLang="es-MX" dirty="0" err="1"/>
              <a:t>Erupción</a:t>
            </a:r>
            <a:r>
              <a:rPr lang="en-US" altLang="es-MX" dirty="0"/>
              <a:t> </a:t>
            </a:r>
            <a:r>
              <a:rPr lang="en-US" altLang="es-MX" dirty="0" err="1"/>
              <a:t>Laki</a:t>
            </a:r>
            <a:r>
              <a:rPr lang="en-US" altLang="es-MX" dirty="0"/>
              <a:t>  Junio 1783-Feb.1784</a:t>
            </a:r>
          </a:p>
        </p:txBody>
      </p:sp>
      <p:pic>
        <p:nvPicPr>
          <p:cNvPr id="15363" name="Picture 5" descr="Laki">
            <a:extLst>
              <a:ext uri="{FF2B5EF4-FFF2-40B4-BE49-F238E27FC236}">
                <a16:creationId xmlns:a16="http://schemas.microsoft.com/office/drawing/2014/main" id="{6B1BCE23-4883-4F46-B8D7-3F57F44B37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1" y="1600200"/>
            <a:ext cx="425291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Text Box 6">
            <a:extLst>
              <a:ext uri="{FF2B5EF4-FFF2-40B4-BE49-F238E27FC236}">
                <a16:creationId xmlns:a16="http://schemas.microsoft.com/office/drawing/2014/main" id="{1DCAFDC6-8487-48AF-AA05-56712C83B625}"/>
              </a:ext>
            </a:extLst>
          </p:cNvPr>
          <p:cNvSpPr txBox="1">
            <a:spLocks noChangeArrowheads="1"/>
          </p:cNvSpPr>
          <p:nvPr/>
        </p:nvSpPr>
        <p:spPr bwMode="auto">
          <a:xfrm>
            <a:off x="6934200" y="4648201"/>
            <a:ext cx="3429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s-MX" sz="1800" dirty="0">
                <a:solidFill>
                  <a:srgbClr val="0066FF"/>
                </a:solidFill>
                <a:latin typeface="Arial Rounded MT Bold" panose="020F0704030504030204" pitchFamily="34" charset="0"/>
                <a:hlinkClick r:id="rId4"/>
              </a:rPr>
              <a:t>http://volcano.und.nodak.edu/vwdocs/Gases/laki.html</a:t>
            </a:r>
            <a:endParaRPr lang="en-US" altLang="es-MX" sz="1800" dirty="0">
              <a:solidFill>
                <a:srgbClr val="0066FF"/>
              </a:solidFill>
              <a:latin typeface="Arial Rounded MT Bold" panose="020F0704030504030204" pitchFamily="34" charset="0"/>
            </a:endParaRPr>
          </a:p>
        </p:txBody>
      </p:sp>
      <p:sp>
        <p:nvSpPr>
          <p:cNvPr id="15365" name="Text Box 7">
            <a:extLst>
              <a:ext uri="{FF2B5EF4-FFF2-40B4-BE49-F238E27FC236}">
                <a16:creationId xmlns:a16="http://schemas.microsoft.com/office/drawing/2014/main" id="{B5E6A310-2630-4F50-B2F5-A8241C2507CA}"/>
              </a:ext>
            </a:extLst>
          </p:cNvPr>
          <p:cNvSpPr txBox="1">
            <a:spLocks noChangeArrowheads="1"/>
          </p:cNvSpPr>
          <p:nvPr/>
        </p:nvSpPr>
        <p:spPr bwMode="auto">
          <a:xfrm>
            <a:off x="7010400" y="1752601"/>
            <a:ext cx="2971800"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s-MX" sz="1800" dirty="0" err="1">
                <a:solidFill>
                  <a:srgbClr val="006600"/>
                </a:solidFill>
                <a:latin typeface="Arial Rounded MT Bold" panose="020F0704030504030204" pitchFamily="34" charset="0"/>
              </a:rPr>
              <a:t>Volátiles</a:t>
            </a:r>
            <a:r>
              <a:rPr lang="en-US" altLang="es-MX" sz="1800" dirty="0">
                <a:solidFill>
                  <a:srgbClr val="006600"/>
                </a:solidFill>
                <a:latin typeface="Arial Rounded MT Bold" panose="020F0704030504030204" pitchFamily="34" charset="0"/>
              </a:rPr>
              <a:t> </a:t>
            </a:r>
            <a:r>
              <a:rPr lang="en-US" altLang="es-MX" sz="1800" dirty="0" err="1">
                <a:solidFill>
                  <a:srgbClr val="006600"/>
                </a:solidFill>
                <a:latin typeface="Arial Rounded MT Bold" panose="020F0704030504030204" pitchFamily="34" charset="0"/>
              </a:rPr>
              <a:t>ácidos</a:t>
            </a:r>
            <a:r>
              <a:rPr lang="en-US" altLang="es-MX" sz="1800" dirty="0">
                <a:solidFill>
                  <a:srgbClr val="006600"/>
                </a:solidFill>
                <a:latin typeface="Arial Rounded MT Bold" panose="020F0704030504030204" pitchFamily="34" charset="0"/>
              </a:rPr>
              <a:t>:</a:t>
            </a:r>
          </a:p>
          <a:p>
            <a:pPr eaLnBrk="1" hangingPunct="1">
              <a:spcBef>
                <a:spcPct val="50000"/>
              </a:spcBef>
              <a:buClrTx/>
              <a:buSzTx/>
              <a:buFontTx/>
              <a:buNone/>
            </a:pPr>
            <a:r>
              <a:rPr lang="en-US" altLang="es-MX" sz="1800" dirty="0">
                <a:solidFill>
                  <a:srgbClr val="006600"/>
                </a:solidFill>
                <a:latin typeface="Arial Rounded MT Bold" panose="020F0704030504030204" pitchFamily="34" charset="0"/>
              </a:rPr>
              <a:t>SO</a:t>
            </a:r>
            <a:r>
              <a:rPr lang="en-US" altLang="es-MX" sz="1800" baseline="-25000" dirty="0">
                <a:solidFill>
                  <a:srgbClr val="006600"/>
                </a:solidFill>
                <a:latin typeface="Arial Rounded MT Bold" panose="020F0704030504030204" pitchFamily="34" charset="0"/>
              </a:rPr>
              <a:t>2</a:t>
            </a:r>
            <a:r>
              <a:rPr lang="en-US" altLang="es-MX" sz="1800" dirty="0">
                <a:solidFill>
                  <a:srgbClr val="006600"/>
                </a:solidFill>
                <a:latin typeface="Arial Rounded MT Bold" panose="020F0704030504030204" pitchFamily="34" charset="0"/>
              </a:rPr>
              <a:t>		120 Mt</a:t>
            </a:r>
          </a:p>
          <a:p>
            <a:pPr eaLnBrk="1" hangingPunct="1">
              <a:spcBef>
                <a:spcPct val="50000"/>
              </a:spcBef>
              <a:buClrTx/>
              <a:buSzTx/>
              <a:buFontTx/>
              <a:buNone/>
            </a:pPr>
            <a:r>
              <a:rPr lang="en-US" altLang="es-MX" sz="1800" dirty="0">
                <a:solidFill>
                  <a:srgbClr val="006600"/>
                </a:solidFill>
                <a:latin typeface="Arial Rounded MT Bold" panose="020F0704030504030204" pitchFamily="34" charset="0"/>
              </a:rPr>
              <a:t>HCl		    7</a:t>
            </a:r>
          </a:p>
          <a:p>
            <a:pPr eaLnBrk="1" hangingPunct="1">
              <a:spcBef>
                <a:spcPct val="50000"/>
              </a:spcBef>
              <a:buClrTx/>
              <a:buSzTx/>
              <a:buFontTx/>
              <a:buNone/>
            </a:pPr>
            <a:r>
              <a:rPr lang="en-US" altLang="es-MX" sz="1800" u="sng" dirty="0">
                <a:solidFill>
                  <a:srgbClr val="006600"/>
                </a:solidFill>
                <a:latin typeface="Arial Rounded MT Bold" panose="020F0704030504030204" pitchFamily="34" charset="0"/>
              </a:rPr>
              <a:t>HF		  15     </a:t>
            </a:r>
          </a:p>
          <a:p>
            <a:pPr eaLnBrk="1" hangingPunct="1">
              <a:spcBef>
                <a:spcPct val="50000"/>
              </a:spcBef>
              <a:buClrTx/>
              <a:buSzTx/>
              <a:buFontTx/>
              <a:buNone/>
            </a:pPr>
            <a:r>
              <a:rPr lang="en-US" altLang="es-MX" sz="1800" dirty="0">
                <a:solidFill>
                  <a:srgbClr val="006600"/>
                </a:solidFill>
                <a:latin typeface="Arial Rounded MT Bold" panose="020F0704030504030204" pitchFamily="34" charset="0"/>
              </a:rPr>
              <a:t>Lava </a:t>
            </a:r>
            <a:r>
              <a:rPr lang="en-US" altLang="es-MX" sz="1800" dirty="0" err="1">
                <a:solidFill>
                  <a:srgbClr val="006600"/>
                </a:solidFill>
                <a:latin typeface="Arial Rounded MT Bold" panose="020F0704030504030204" pitchFamily="34" charset="0"/>
              </a:rPr>
              <a:t>Basaltica</a:t>
            </a:r>
            <a:r>
              <a:rPr lang="en-US" altLang="es-MX" sz="1800" dirty="0">
                <a:solidFill>
                  <a:srgbClr val="006600"/>
                </a:solidFill>
                <a:latin typeface="Arial Rounded MT Bold" panose="020F0704030504030204" pitchFamily="34" charset="0"/>
              </a:rPr>
              <a:t> : 14.73 km</a:t>
            </a:r>
            <a:r>
              <a:rPr lang="en-US" altLang="es-MX" sz="1800" baseline="30000" dirty="0">
                <a:solidFill>
                  <a:srgbClr val="006600"/>
                </a:solidFill>
                <a:latin typeface="Arial Rounded MT Bold" panose="020F0704030504030204" pitchFamily="34" charset="0"/>
              </a:rPr>
              <a:t>3 </a:t>
            </a:r>
            <a:r>
              <a:rPr lang="en-US" altLang="es-MX" sz="1800" baseline="30000" dirty="0" err="1">
                <a:solidFill>
                  <a:srgbClr val="006600"/>
                </a:solidFill>
                <a:latin typeface="Arial Rounded MT Bold" panose="020F0704030504030204" pitchFamily="34" charset="0"/>
              </a:rPr>
              <a:t>sobre</a:t>
            </a:r>
            <a:r>
              <a:rPr lang="en-US" altLang="es-MX" sz="1800" baseline="30000" dirty="0">
                <a:solidFill>
                  <a:srgbClr val="006600"/>
                </a:solidFill>
                <a:latin typeface="Arial Rounded MT Bold" panose="020F0704030504030204" pitchFamily="34" charset="0"/>
              </a:rPr>
              <a:t> </a:t>
            </a:r>
            <a:r>
              <a:rPr lang="en-US" altLang="es-MX" sz="1800" dirty="0">
                <a:solidFill>
                  <a:srgbClr val="006600"/>
                </a:solidFill>
                <a:latin typeface="Arial Rounded MT Bold" panose="020F0704030504030204" pitchFamily="34" charset="0"/>
              </a:rPr>
              <a:t> 565  km2 de  area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CBC3FB64-57B9-4A67-A075-0034046607D1}"/>
              </a:ext>
            </a:extLst>
          </p:cNvPr>
          <p:cNvSpPr>
            <a:spLocks noGrp="1" noChangeArrowheads="1"/>
          </p:cNvSpPr>
          <p:nvPr>
            <p:ph type="title"/>
          </p:nvPr>
        </p:nvSpPr>
        <p:spPr/>
        <p:txBody>
          <a:bodyPr/>
          <a:lstStyle/>
          <a:p>
            <a:pPr eaLnBrk="1" hangingPunct="1"/>
            <a:r>
              <a:rPr lang="en-US" altLang="es-MX" dirty="0" err="1"/>
              <a:t>Erupción</a:t>
            </a:r>
            <a:r>
              <a:rPr lang="en-US" altLang="es-MX" dirty="0"/>
              <a:t> </a:t>
            </a:r>
            <a:r>
              <a:rPr lang="en-US" altLang="es-MX" dirty="0" err="1"/>
              <a:t>Laki</a:t>
            </a:r>
            <a:r>
              <a:rPr lang="en-US" altLang="es-MX" dirty="0"/>
              <a:t> 1783-1784</a:t>
            </a:r>
          </a:p>
        </p:txBody>
      </p:sp>
      <p:pic>
        <p:nvPicPr>
          <p:cNvPr id="16388" name="Picture 5" descr="map-05">
            <a:extLst>
              <a:ext uri="{FF2B5EF4-FFF2-40B4-BE49-F238E27FC236}">
                <a16:creationId xmlns:a16="http://schemas.microsoft.com/office/drawing/2014/main" id="{43E287BD-F359-4298-AF57-2CA01ED277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524001"/>
            <a:ext cx="7162800"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Text Box 6">
            <a:extLst>
              <a:ext uri="{FF2B5EF4-FFF2-40B4-BE49-F238E27FC236}">
                <a16:creationId xmlns:a16="http://schemas.microsoft.com/office/drawing/2014/main" id="{D8DCF514-F4E6-48F8-923C-BDD6399B5F18}"/>
              </a:ext>
            </a:extLst>
          </p:cNvPr>
          <p:cNvSpPr txBox="1">
            <a:spLocks noChangeArrowheads="1"/>
          </p:cNvSpPr>
          <p:nvPr/>
        </p:nvSpPr>
        <p:spPr bwMode="auto">
          <a:xfrm>
            <a:off x="2057400" y="6216650"/>
            <a:ext cx="8382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s-MX" sz="1800">
                <a:solidFill>
                  <a:srgbClr val="0066FF"/>
                </a:solidFill>
                <a:latin typeface="Arial Rounded MT Bold" panose="020F0704030504030204" pitchFamily="34" charset="0"/>
                <a:hlinkClick r:id="rId4"/>
              </a:rPr>
              <a:t>http://www.edjackson.ca/19thcenturyiceland/eruption/eruption1783.htm</a:t>
            </a:r>
            <a:r>
              <a:rPr lang="en-US" altLang="es-MX" sz="1800">
                <a:solidFill>
                  <a:srgbClr val="0066FF"/>
                </a:solidFill>
                <a:latin typeface="Arial Rounded MT Bold" panose="020F0704030504030204" pitchFamily="34" charset="0"/>
              </a:rPr>
              <a:t> </a:t>
            </a:r>
            <a:r>
              <a:rPr lang="en-US" altLang="es-MX" sz="1800">
                <a:solidFill>
                  <a:srgbClr val="CC6600"/>
                </a:solidFill>
                <a:latin typeface="Arial Rounded MT Bold" panose="020F0704030504030204" pitchFamily="34" charset="0"/>
              </a:rPr>
              <a:t>Accessed 4/10/06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F123AFD-8F2A-4C1A-976F-FCD0B6C17486}"/>
              </a:ext>
            </a:extLst>
          </p:cNvPr>
          <p:cNvSpPr>
            <a:spLocks noGrp="1"/>
          </p:cNvSpPr>
          <p:nvPr>
            <p:ph type="title"/>
          </p:nvPr>
        </p:nvSpPr>
        <p:spPr>
          <a:xfrm>
            <a:off x="558800" y="3335865"/>
            <a:ext cx="3037840" cy="990600"/>
          </a:xfrm>
        </p:spPr>
        <p:txBody>
          <a:bodyPr/>
          <a:lstStyle/>
          <a:p>
            <a:r>
              <a:rPr lang="es-MX" dirty="0"/>
              <a:t>Preguntas?</a:t>
            </a:r>
          </a:p>
        </p:txBody>
      </p:sp>
      <p:pic>
        <p:nvPicPr>
          <p:cNvPr id="5" name="Imagen 4">
            <a:extLst>
              <a:ext uri="{FF2B5EF4-FFF2-40B4-BE49-F238E27FC236}">
                <a16:creationId xmlns:a16="http://schemas.microsoft.com/office/drawing/2014/main" id="{2292927F-F1A7-423F-9961-78DA75EF7954}"/>
              </a:ext>
            </a:extLst>
          </p:cNvPr>
          <p:cNvPicPr>
            <a:picLocks noChangeAspect="1"/>
          </p:cNvPicPr>
          <p:nvPr/>
        </p:nvPicPr>
        <p:blipFill>
          <a:blip r:embed="rId2"/>
          <a:stretch>
            <a:fillRect/>
          </a:stretch>
        </p:blipFill>
        <p:spPr>
          <a:xfrm>
            <a:off x="4307840" y="2026919"/>
            <a:ext cx="6898640" cy="4599093"/>
          </a:xfrm>
          <a:prstGeom prst="rect">
            <a:avLst/>
          </a:prstGeom>
        </p:spPr>
      </p:pic>
      <p:sp>
        <p:nvSpPr>
          <p:cNvPr id="6" name="CuadroTexto 5">
            <a:extLst>
              <a:ext uri="{FF2B5EF4-FFF2-40B4-BE49-F238E27FC236}">
                <a16:creationId xmlns:a16="http://schemas.microsoft.com/office/drawing/2014/main" id="{710AEBE8-2658-4F16-9FCA-B00B8FD3F076}"/>
              </a:ext>
            </a:extLst>
          </p:cNvPr>
          <p:cNvSpPr txBox="1"/>
          <p:nvPr/>
        </p:nvSpPr>
        <p:spPr>
          <a:xfrm>
            <a:off x="4775200" y="1028700"/>
            <a:ext cx="4416594" cy="584775"/>
          </a:xfrm>
          <a:prstGeom prst="rect">
            <a:avLst/>
          </a:prstGeom>
          <a:noFill/>
        </p:spPr>
        <p:txBody>
          <a:bodyPr wrap="none" rtlCol="0">
            <a:spAutoFit/>
          </a:bodyPr>
          <a:lstStyle/>
          <a:p>
            <a:r>
              <a:rPr lang="es-MX" sz="3200" b="1" dirty="0"/>
              <a:t>La dosis es el veneno</a:t>
            </a:r>
          </a:p>
        </p:txBody>
      </p:sp>
    </p:spTree>
    <p:extLst>
      <p:ext uri="{BB962C8B-B14F-4D97-AF65-F5344CB8AC3E}">
        <p14:creationId xmlns:p14="http://schemas.microsoft.com/office/powerpoint/2010/main" val="36005111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dad">
  <a:themeElements>
    <a:clrScheme name="Claridad">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dad">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Clarity</Template>
  <TotalTime>499</TotalTime>
  <Words>3583</Words>
  <Application>Microsoft Office PowerPoint</Application>
  <PresentationFormat>Panorámica</PresentationFormat>
  <Paragraphs>475</Paragraphs>
  <Slides>46</Slides>
  <Notes>10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46</vt:i4>
      </vt:variant>
    </vt:vector>
  </HeadingPairs>
  <TitlesOfParts>
    <vt:vector size="55" baseType="lpstr">
      <vt:lpstr>Arial</vt:lpstr>
      <vt:lpstr>Arial Rounded MT Bold</vt:lpstr>
      <vt:lpstr>Calibri</vt:lpstr>
      <vt:lpstr>Helvetica</vt:lpstr>
      <vt:lpstr>Monotype Sorts</vt:lpstr>
      <vt:lpstr>Times</vt:lpstr>
      <vt:lpstr>Times New Roman</vt:lpstr>
      <vt:lpstr>Wingdings</vt:lpstr>
      <vt:lpstr>Claridad</vt:lpstr>
      <vt:lpstr>INGENIERÍA EN CIENCIAS AMBIENTALES</vt:lpstr>
      <vt:lpstr>Presentación de PowerPoint</vt:lpstr>
      <vt:lpstr>   Si quieres aprender sobre la salud de una población, revisa el aire que respira, el agua que bebe y el lugar donde vive                   ― Hipocrates, 500 años antes de Cristo</vt:lpstr>
      <vt:lpstr>Geología Médica</vt:lpstr>
      <vt:lpstr>Presentación de PowerPoint</vt:lpstr>
      <vt:lpstr>Presentación de PowerPoint</vt:lpstr>
      <vt:lpstr>Presentación de PowerPoint</vt:lpstr>
      <vt:lpstr>HUMANOS Y CONTAMINANTES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Patrones de influencia de elementos</vt:lpstr>
      <vt:lpstr>Presentación de PowerPoint</vt:lpstr>
      <vt:lpstr>Presentación de PowerPoint</vt:lpstr>
      <vt:lpstr>Presentación de PowerPoint</vt:lpstr>
      <vt:lpstr>Presentación de PowerPoint</vt:lpstr>
      <vt:lpstr>Presentación de PowerPoint</vt:lpstr>
      <vt:lpstr>Agua y alimentos</vt:lpstr>
      <vt:lpstr>Mecanismos de asimilación en la cadena alimenticia</vt:lpstr>
      <vt:lpstr>EXPOSICION AL RIESGO</vt:lpstr>
      <vt:lpstr>RUTAS DE EXPOSICIÓN</vt:lpstr>
      <vt:lpstr>Rutas de exposición</vt:lpstr>
      <vt:lpstr>Presentación de PowerPoint</vt:lpstr>
      <vt:lpstr>Presentación de PowerPoint</vt:lpstr>
      <vt:lpstr>Presentación de PowerPoint</vt:lpstr>
      <vt:lpstr>Presentación de PowerPoint</vt:lpstr>
      <vt:lpstr>Causas de muerte</vt:lpstr>
      <vt:lpstr>Fiebre del Valle </vt:lpstr>
      <vt:lpstr>Presentación de PowerPoint</vt:lpstr>
      <vt:lpstr>Presentación de PowerPoint</vt:lpstr>
      <vt:lpstr>Presentación de PowerPoint</vt:lpstr>
      <vt:lpstr>Mt. Pinatubo Erupcion  Junio 1991</vt:lpstr>
      <vt:lpstr>Erupción Laki  Junio 1783-Feb.1784</vt:lpstr>
      <vt:lpstr>Erupción Laki 1783-1784</vt:lpstr>
      <vt:lpstr>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Ismael Minjarez</dc:creator>
  <cp:lastModifiedBy>JOSE ISMAEL MINJAREZ SOSA</cp:lastModifiedBy>
  <cp:revision>26</cp:revision>
  <dcterms:created xsi:type="dcterms:W3CDTF">2019-10-23T04:41:24Z</dcterms:created>
  <dcterms:modified xsi:type="dcterms:W3CDTF">2022-11-09T16:53:44Z</dcterms:modified>
</cp:coreProperties>
</file>