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135"/>
  </p:notesMasterIdLst>
  <p:sldIdLst>
    <p:sldId id="256" r:id="rId2"/>
    <p:sldId id="353" r:id="rId3"/>
    <p:sldId id="257" r:id="rId4"/>
    <p:sldId id="307" r:id="rId5"/>
    <p:sldId id="393" r:id="rId6"/>
    <p:sldId id="354" r:id="rId7"/>
    <p:sldId id="308" r:id="rId8"/>
    <p:sldId id="259" r:id="rId9"/>
    <p:sldId id="258" r:id="rId10"/>
    <p:sldId id="295" r:id="rId11"/>
    <p:sldId id="296" r:id="rId12"/>
    <p:sldId id="398" r:id="rId13"/>
    <p:sldId id="397" r:id="rId14"/>
    <p:sldId id="355" r:id="rId15"/>
    <p:sldId id="403" r:id="rId16"/>
    <p:sldId id="357" r:id="rId17"/>
    <p:sldId id="391" r:id="rId18"/>
    <p:sldId id="389" r:id="rId19"/>
    <p:sldId id="386" r:id="rId20"/>
    <p:sldId id="378" r:id="rId21"/>
    <p:sldId id="367" r:id="rId22"/>
    <p:sldId id="261" r:id="rId23"/>
    <p:sldId id="399" r:id="rId24"/>
    <p:sldId id="368" r:id="rId25"/>
    <p:sldId id="360" r:id="rId26"/>
    <p:sldId id="392" r:id="rId27"/>
    <p:sldId id="358" r:id="rId28"/>
    <p:sldId id="314" r:id="rId29"/>
    <p:sldId id="306" r:id="rId30"/>
    <p:sldId id="323" r:id="rId31"/>
    <p:sldId id="419" r:id="rId32"/>
    <p:sldId id="324" r:id="rId33"/>
    <p:sldId id="407" r:id="rId34"/>
    <p:sldId id="409" r:id="rId35"/>
    <p:sldId id="410" r:id="rId36"/>
    <p:sldId id="420" r:id="rId37"/>
    <p:sldId id="405" r:id="rId38"/>
    <p:sldId id="406" r:id="rId39"/>
    <p:sldId id="408" r:id="rId40"/>
    <p:sldId id="411" r:id="rId41"/>
    <p:sldId id="412" r:id="rId42"/>
    <p:sldId id="413" r:id="rId43"/>
    <p:sldId id="376" r:id="rId44"/>
    <p:sldId id="373" r:id="rId45"/>
    <p:sldId id="268" r:id="rId46"/>
    <p:sldId id="417" r:id="rId47"/>
    <p:sldId id="387" r:id="rId48"/>
    <p:sldId id="396" r:id="rId49"/>
    <p:sldId id="453" r:id="rId50"/>
    <p:sldId id="395" r:id="rId51"/>
    <p:sldId id="394" r:id="rId52"/>
    <p:sldId id="429" r:id="rId53"/>
    <p:sldId id="430" r:id="rId54"/>
    <p:sldId id="267" r:id="rId55"/>
    <p:sldId id="431" r:id="rId56"/>
    <p:sldId id="316" r:id="rId57"/>
    <p:sldId id="299" r:id="rId58"/>
    <p:sldId id="454" r:id="rId59"/>
    <p:sldId id="455" r:id="rId60"/>
    <p:sldId id="281" r:id="rId61"/>
    <p:sldId id="282" r:id="rId62"/>
    <p:sldId id="275" r:id="rId63"/>
    <p:sldId id="272" r:id="rId64"/>
    <p:sldId id="273" r:id="rId65"/>
    <p:sldId id="271" r:id="rId66"/>
    <p:sldId id="317" r:id="rId67"/>
    <p:sldId id="322" r:id="rId68"/>
    <p:sldId id="315" r:id="rId69"/>
    <p:sldId id="276" r:id="rId70"/>
    <p:sldId id="277" r:id="rId71"/>
    <p:sldId id="279" r:id="rId72"/>
    <p:sldId id="278" r:id="rId73"/>
    <p:sldId id="319" r:id="rId74"/>
    <p:sldId id="274" r:id="rId75"/>
    <p:sldId id="434" r:id="rId76"/>
    <p:sldId id="435" r:id="rId77"/>
    <p:sldId id="285" r:id="rId78"/>
    <p:sldId id="461" r:id="rId79"/>
    <p:sldId id="433" r:id="rId80"/>
    <p:sldId id="462" r:id="rId81"/>
    <p:sldId id="287" r:id="rId82"/>
    <p:sldId id="439" r:id="rId83"/>
    <p:sldId id="436" r:id="rId84"/>
    <p:sldId id="320" r:id="rId85"/>
    <p:sldId id="328" r:id="rId86"/>
    <p:sldId id="449" r:id="rId87"/>
    <p:sldId id="494" r:id="rId88"/>
    <p:sldId id="495" r:id="rId89"/>
    <p:sldId id="496" r:id="rId90"/>
    <p:sldId id="497" r:id="rId91"/>
    <p:sldId id="443" r:id="rId92"/>
    <p:sldId id="293" r:id="rId93"/>
    <p:sldId id="326" r:id="rId94"/>
    <p:sldId id="444" r:id="rId95"/>
    <p:sldId id="305" r:id="rId96"/>
    <p:sldId id="445" r:id="rId97"/>
    <p:sldId id="298" r:id="rId98"/>
    <p:sldId id="294" r:id="rId99"/>
    <p:sldId id="446" r:id="rId100"/>
    <p:sldId id="300" r:id="rId101"/>
    <p:sldId id="498" r:id="rId102"/>
    <p:sldId id="302" r:id="rId103"/>
    <p:sldId id="499" r:id="rId104"/>
    <p:sldId id="451" r:id="rId105"/>
    <p:sldId id="468" r:id="rId106"/>
    <p:sldId id="438" r:id="rId107"/>
    <p:sldId id="500" r:id="rId108"/>
    <p:sldId id="469" r:id="rId109"/>
    <p:sldId id="470" r:id="rId110"/>
    <p:sldId id="471" r:id="rId111"/>
    <p:sldId id="472" r:id="rId112"/>
    <p:sldId id="473" r:id="rId113"/>
    <p:sldId id="474" r:id="rId114"/>
    <p:sldId id="475" r:id="rId115"/>
    <p:sldId id="476" r:id="rId116"/>
    <p:sldId id="477" r:id="rId117"/>
    <p:sldId id="478" r:id="rId118"/>
    <p:sldId id="479" r:id="rId119"/>
    <p:sldId id="480" r:id="rId120"/>
    <p:sldId id="481" r:id="rId121"/>
    <p:sldId id="482" r:id="rId122"/>
    <p:sldId id="483" r:id="rId123"/>
    <p:sldId id="484" r:id="rId124"/>
    <p:sldId id="485" r:id="rId125"/>
    <p:sldId id="486" r:id="rId126"/>
    <p:sldId id="487" r:id="rId127"/>
    <p:sldId id="488" r:id="rId128"/>
    <p:sldId id="489" r:id="rId129"/>
    <p:sldId id="490" r:id="rId130"/>
    <p:sldId id="491" r:id="rId131"/>
    <p:sldId id="492" r:id="rId132"/>
    <p:sldId id="493" r:id="rId133"/>
    <p:sldId id="289" r:id="rId134"/>
  </p:sldIdLst>
  <p:sldSz cx="12192000" cy="6858000"/>
  <p:notesSz cx="6858000" cy="9144000"/>
  <p:embeddedFontLst>
    <p:embeddedFont>
      <p:font typeface="Garamond" panose="02020404030301010803" pitchFamily="18" charset="0"/>
      <p:regular r:id="rId136"/>
      <p:bold r:id="rId137"/>
      <p:italic r:id="rId138"/>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91" d="100"/>
          <a:sy n="91" d="100"/>
        </p:scale>
        <p:origin x="95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3.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1</c:v>
          </c:tx>
          <c:spPr>
            <a:ln w="12700">
              <a:solidFill>
                <a:srgbClr val="FF0000"/>
              </a:solidFill>
            </a:ln>
          </c:spPr>
          <c:marker>
            <c:spPr>
              <a:ln w="12700">
                <a:solidFill>
                  <a:srgbClr val="FF0000"/>
                </a:solidFill>
              </a:ln>
            </c:spPr>
          </c:marker>
          <c:xVal>
            <c:numRef>
              <c:f>Hoja1!$A$1:$A$15</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xVal>
          <c:yVal>
            <c:numRef>
              <c:f>Hoja1!$C$1:$C$15</c:f>
              <c:numCache>
                <c:formatCode>0.000</c:formatCode>
                <c:ptCount val="15"/>
                <c:pt idx="0">
                  <c:v>1.23</c:v>
                </c:pt>
                <c:pt idx="1">
                  <c:v>1.1708399999999999</c:v>
                </c:pt>
                <c:pt idx="2">
                  <c:v>1.11168</c:v>
                </c:pt>
                <c:pt idx="3">
                  <c:v>1.0525199999999999</c:v>
                </c:pt>
                <c:pt idx="4">
                  <c:v>0.99335999999999958</c:v>
                </c:pt>
                <c:pt idx="5">
                  <c:v>0.93419999999999992</c:v>
                </c:pt>
                <c:pt idx="6">
                  <c:v>0.87504000000000082</c:v>
                </c:pt>
                <c:pt idx="7">
                  <c:v>0.81587999999999994</c:v>
                </c:pt>
                <c:pt idx="8">
                  <c:v>0.75672000000000095</c:v>
                </c:pt>
                <c:pt idx="9">
                  <c:v>0.69755999999999996</c:v>
                </c:pt>
                <c:pt idx="10">
                  <c:v>0.63840000000000052</c:v>
                </c:pt>
                <c:pt idx="11">
                  <c:v>0.57923999999999998</c:v>
                </c:pt>
                <c:pt idx="12">
                  <c:v>0.52007999999999999</c:v>
                </c:pt>
                <c:pt idx="13">
                  <c:v>0.46092000000000027</c:v>
                </c:pt>
                <c:pt idx="14">
                  <c:v>0.40176000000000001</c:v>
                </c:pt>
              </c:numCache>
            </c:numRef>
          </c:yVal>
          <c:smooth val="0"/>
          <c:extLst>
            <c:ext xmlns:c16="http://schemas.microsoft.com/office/drawing/2014/chart" uri="{C3380CC4-5D6E-409C-BE32-E72D297353CC}">
              <c16:uniqueId val="{00000000-BFCA-4F6E-ABCC-6FB32FED7416}"/>
            </c:ext>
          </c:extLst>
        </c:ser>
        <c:ser>
          <c:idx val="1"/>
          <c:order val="1"/>
          <c:tx>
            <c:v>2</c:v>
          </c:tx>
          <c:spPr>
            <a:ln w="12700"/>
          </c:spPr>
          <c:marker>
            <c:spPr>
              <a:ln w="12700"/>
            </c:spPr>
          </c:marker>
          <c:xVal>
            <c:numRef>
              <c:f>Hoja1!$A$1:$A$15</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xVal>
          <c:yVal>
            <c:numRef>
              <c:f>Hoja1!$D$1:$D$15</c:f>
              <c:numCache>
                <c:formatCode>0.000</c:formatCode>
                <c:ptCount val="15"/>
                <c:pt idx="0" formatCode="General">
                  <c:v>0</c:v>
                </c:pt>
                <c:pt idx="1">
                  <c:v>-5.9160000000000039E-2</c:v>
                </c:pt>
                <c:pt idx="2">
                  <c:v>-0.11831999999999991</c:v>
                </c:pt>
                <c:pt idx="3">
                  <c:v>-0.17748000000000014</c:v>
                </c:pt>
                <c:pt idx="4">
                  <c:v>-0.23663999999999999</c:v>
                </c:pt>
                <c:pt idx="5">
                  <c:v>-0.29580000000000034</c:v>
                </c:pt>
                <c:pt idx="6">
                  <c:v>-0.35496000000000028</c:v>
                </c:pt>
                <c:pt idx="7">
                  <c:v>-0.41412000000000032</c:v>
                </c:pt>
                <c:pt idx="8">
                  <c:v>-0.47328000000000026</c:v>
                </c:pt>
                <c:pt idx="9">
                  <c:v>-0.53244000000000002</c:v>
                </c:pt>
                <c:pt idx="10">
                  <c:v>-0.59160000000000001</c:v>
                </c:pt>
                <c:pt idx="11">
                  <c:v>-0.65076000000000056</c:v>
                </c:pt>
                <c:pt idx="12">
                  <c:v>-0.70992000000000055</c:v>
                </c:pt>
                <c:pt idx="13">
                  <c:v>-0.76908000000000054</c:v>
                </c:pt>
                <c:pt idx="14">
                  <c:v>-0.82823999999999998</c:v>
                </c:pt>
              </c:numCache>
            </c:numRef>
          </c:yVal>
          <c:smooth val="0"/>
          <c:extLst>
            <c:ext xmlns:c16="http://schemas.microsoft.com/office/drawing/2014/chart" uri="{C3380CC4-5D6E-409C-BE32-E72D297353CC}">
              <c16:uniqueId val="{00000001-BFCA-4F6E-ABCC-6FB32FED7416}"/>
            </c:ext>
          </c:extLst>
        </c:ser>
        <c:dLbls>
          <c:showLegendKey val="0"/>
          <c:showVal val="0"/>
          <c:showCatName val="0"/>
          <c:showSerName val="0"/>
          <c:showPercent val="0"/>
          <c:showBubbleSize val="0"/>
        </c:dLbls>
        <c:axId val="208403272"/>
        <c:axId val="208402880"/>
      </c:scatterChart>
      <c:valAx>
        <c:axId val="208403272"/>
        <c:scaling>
          <c:orientation val="minMax"/>
          <c:max val="14"/>
        </c:scaling>
        <c:delete val="0"/>
        <c:axPos val="b"/>
        <c:majorGridlines>
          <c:spPr>
            <a:ln>
              <a:noFill/>
            </a:ln>
          </c:spPr>
        </c:majorGridlines>
        <c:numFmt formatCode="General" sourceLinked="1"/>
        <c:majorTickMark val="out"/>
        <c:minorTickMark val="none"/>
        <c:tickLblPos val="nextTo"/>
        <c:crossAx val="208402880"/>
        <c:crossesAt val="-1"/>
        <c:crossBetween val="midCat"/>
      </c:valAx>
      <c:valAx>
        <c:axId val="208402880"/>
        <c:scaling>
          <c:orientation val="minMax"/>
        </c:scaling>
        <c:delete val="0"/>
        <c:axPos val="l"/>
        <c:majorGridlines/>
        <c:numFmt formatCode="0.000" sourceLinked="1"/>
        <c:majorTickMark val="out"/>
        <c:minorTickMark val="none"/>
        <c:tickLblPos val="nextTo"/>
        <c:crossAx val="208403272"/>
        <c:crossesAt val="-1"/>
        <c:crossBetween val="midCat"/>
      </c:valAx>
      <c:spPr>
        <a:ln w="12700">
          <a:solidFill>
            <a:srgbClr val="000000">
              <a:alpha val="99000"/>
            </a:srgbClr>
          </a:solidFill>
        </a:ln>
      </c:spPr>
    </c:plotArea>
    <c:legend>
      <c:legendPos val="r"/>
      <c:overlay val="0"/>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E9E793A-197A-4532-8523-79ECB2D3A56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a:extLst>
              <a:ext uri="{FF2B5EF4-FFF2-40B4-BE49-F238E27FC236}">
                <a16:creationId xmlns:a16="http://schemas.microsoft.com/office/drawing/2014/main" id="{887DE6D1-E64D-4F9C-918C-B244B222906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076" name="Rectangle 4">
            <a:extLst>
              <a:ext uri="{FF2B5EF4-FFF2-40B4-BE49-F238E27FC236}">
                <a16:creationId xmlns:a16="http://schemas.microsoft.com/office/drawing/2014/main" id="{6914A22C-B410-4950-B6DF-D9673EDE5266}"/>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E4E392D1-B7C4-4A21-B7FE-6E5A4F0C26B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F7CD9267-76F5-4772-8922-FE832CA6112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a:extLst>
              <a:ext uri="{FF2B5EF4-FFF2-40B4-BE49-F238E27FC236}">
                <a16:creationId xmlns:a16="http://schemas.microsoft.com/office/drawing/2014/main" id="{A4D2107C-C598-4275-94C0-4FBAA2924B0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1EC5D3B-810F-48F2-A8CB-5AD33BBC189E}" type="slidenum">
              <a:rPr lang="en-US" altLang="es-MX"/>
              <a:pPr>
                <a:defRPr/>
              </a:pPr>
              <a:t>‹Nº›</a:t>
            </a:fld>
            <a:endParaRPr lang="en-US"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Marcador de imagen de diapositiva">
            <a:extLst>
              <a:ext uri="{FF2B5EF4-FFF2-40B4-BE49-F238E27FC236}">
                <a16:creationId xmlns:a16="http://schemas.microsoft.com/office/drawing/2014/main" id="{686D18D6-E884-4A55-9E91-2FB3812483DD}"/>
              </a:ext>
            </a:extLst>
          </p:cNvPr>
          <p:cNvSpPr>
            <a:spLocks noGrp="1" noRot="1" noChangeAspect="1" noChangeArrowheads="1" noTextEdit="1"/>
          </p:cNvSpPr>
          <p:nvPr>
            <p:ph type="sldImg"/>
          </p:nvPr>
        </p:nvSpPr>
        <p:spPr>
          <a:ln/>
        </p:spPr>
      </p:sp>
      <p:sp>
        <p:nvSpPr>
          <p:cNvPr id="5123" name="2 Marcador de notas">
            <a:extLst>
              <a:ext uri="{FF2B5EF4-FFF2-40B4-BE49-F238E27FC236}">
                <a16:creationId xmlns:a16="http://schemas.microsoft.com/office/drawing/2014/main" id="{BCD4D921-57DA-44B9-84FD-138E5D6E2A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5124" name="3 Marcador de número de diapositiva">
            <a:extLst>
              <a:ext uri="{FF2B5EF4-FFF2-40B4-BE49-F238E27FC236}">
                <a16:creationId xmlns:a16="http://schemas.microsoft.com/office/drawing/2014/main" id="{66A964EE-0287-4773-B2C7-A0AC1BDF98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E4923E7-1D4A-4DD3-9CA7-3A1410CB23E8}" type="slidenum">
              <a:rPr lang="en-US" altLang="es-MX" sz="1200" smtClean="0"/>
              <a:pPr/>
              <a:t>1</a:t>
            </a:fld>
            <a:endParaRPr lang="en-US" altLang="es-MX"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2E661B2-F8A3-4B0F-8DAD-14412CE10631}"/>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40219C6F-A805-4683-BD5B-F3DC490E1D4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Marcador de imagen de diapositiva">
            <a:extLst>
              <a:ext uri="{FF2B5EF4-FFF2-40B4-BE49-F238E27FC236}">
                <a16:creationId xmlns:a16="http://schemas.microsoft.com/office/drawing/2014/main" id="{9BDDA715-7807-484F-AD32-270E421FC0AE}"/>
              </a:ext>
            </a:extLst>
          </p:cNvPr>
          <p:cNvSpPr>
            <a:spLocks noGrp="1" noRot="1" noChangeAspect="1" noChangeArrowheads="1" noTextEdit="1"/>
          </p:cNvSpPr>
          <p:nvPr>
            <p:ph type="sldImg"/>
          </p:nvPr>
        </p:nvSpPr>
        <p:spPr>
          <a:ln/>
        </p:spPr>
      </p:sp>
      <p:sp>
        <p:nvSpPr>
          <p:cNvPr id="9219" name="2 Marcador de notas">
            <a:extLst>
              <a:ext uri="{FF2B5EF4-FFF2-40B4-BE49-F238E27FC236}">
                <a16:creationId xmlns:a16="http://schemas.microsoft.com/office/drawing/2014/main" id="{1E9074FE-576B-4AF9-86DD-FAAD8E351E0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9220" name="3 Marcador de número de diapositiva">
            <a:extLst>
              <a:ext uri="{FF2B5EF4-FFF2-40B4-BE49-F238E27FC236}">
                <a16:creationId xmlns:a16="http://schemas.microsoft.com/office/drawing/2014/main" id="{CAAAF298-1703-40A8-A333-15D5E53E08A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F74C941-D63B-454B-BE67-5CB96C604F1A}" type="slidenum">
              <a:rPr lang="en-US" altLang="es-MX" sz="1200" smtClean="0"/>
              <a:pPr/>
              <a:t>3</a:t>
            </a:fld>
            <a:endParaRPr lang="en-US" altLang="es-MX"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4417FE6-3C6A-4679-86A2-E19823B4EF78}"/>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3058973A-80C6-48BA-9203-722DA54B55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4A41BFE5-519D-4ECF-B79C-3295C549C7A5}"/>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006D4719-7D03-40F3-88E8-50AF5C8D4BA5}"/>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EAB590E-BC3B-4E57-8528-D1EC131ECE02}"/>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98042F9D-8C9C-4F4C-ACA6-3832670F83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a:extLst>
              <a:ext uri="{FF2B5EF4-FFF2-40B4-BE49-F238E27FC236}">
                <a16:creationId xmlns:a16="http://schemas.microsoft.com/office/drawing/2014/main" id="{73B36756-3517-41B0-B6DF-F7722DBF2D16}"/>
              </a:ext>
            </a:extLst>
          </p:cNvPr>
          <p:cNvSpPr>
            <a:spLocks noGrp="1" noRot="1" noChangeAspect="1" noChangeArrowheads="1" noTextEdit="1"/>
          </p:cNvSpPr>
          <p:nvPr>
            <p:ph type="sldImg"/>
          </p:nvPr>
        </p:nvSpPr>
        <p:spPr>
          <a:ln/>
        </p:spPr>
      </p:sp>
      <p:sp>
        <p:nvSpPr>
          <p:cNvPr id="22531" name="2 Marcador de notas">
            <a:extLst>
              <a:ext uri="{FF2B5EF4-FFF2-40B4-BE49-F238E27FC236}">
                <a16:creationId xmlns:a16="http://schemas.microsoft.com/office/drawing/2014/main" id="{94C511AD-2869-4045-8FE0-16138D316F0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2532" name="3 Marcador de número de diapositiva">
            <a:extLst>
              <a:ext uri="{FF2B5EF4-FFF2-40B4-BE49-F238E27FC236}">
                <a16:creationId xmlns:a16="http://schemas.microsoft.com/office/drawing/2014/main" id="{7A9B79B4-C026-4964-A85B-94CC70492C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85D7A90-810E-4803-9A14-7D07A22A86AB}" type="slidenum">
              <a:rPr lang="en-US" altLang="es-MX" sz="1200" smtClean="0"/>
              <a:pPr/>
              <a:t>8</a:t>
            </a:fld>
            <a:endParaRPr lang="en-US" altLang="es-MX"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a:extLst>
              <a:ext uri="{FF2B5EF4-FFF2-40B4-BE49-F238E27FC236}">
                <a16:creationId xmlns:a16="http://schemas.microsoft.com/office/drawing/2014/main" id="{311BFDF8-C6E2-45AA-9D53-3999006A5437}"/>
              </a:ext>
            </a:extLst>
          </p:cNvPr>
          <p:cNvSpPr>
            <a:spLocks noGrp="1" noRot="1" noChangeAspect="1" noChangeArrowheads="1" noTextEdit="1"/>
          </p:cNvSpPr>
          <p:nvPr>
            <p:ph type="sldImg"/>
          </p:nvPr>
        </p:nvSpPr>
        <p:spPr>
          <a:ln/>
        </p:spPr>
      </p:sp>
      <p:sp>
        <p:nvSpPr>
          <p:cNvPr id="20483" name="2 Marcador de notas">
            <a:extLst>
              <a:ext uri="{FF2B5EF4-FFF2-40B4-BE49-F238E27FC236}">
                <a16:creationId xmlns:a16="http://schemas.microsoft.com/office/drawing/2014/main" id="{67A5704F-96BF-4862-A1E3-93CCA3F088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0484" name="3 Marcador de número de diapositiva">
            <a:extLst>
              <a:ext uri="{FF2B5EF4-FFF2-40B4-BE49-F238E27FC236}">
                <a16:creationId xmlns:a16="http://schemas.microsoft.com/office/drawing/2014/main" id="{E74963AB-04D5-462D-9088-F96B76A536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029FE8E-0FBC-4E3D-99D8-FA61E1C3F674}" type="slidenum">
              <a:rPr lang="en-US" altLang="es-MX" sz="1200" smtClean="0"/>
              <a:pPr/>
              <a:t>9</a:t>
            </a:fld>
            <a:endParaRPr lang="en-US" altLang="es-MX"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7B310B9-08BB-499D-9773-81B064839AC2}"/>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56BF8459-1E0B-49F2-82E4-64FCA407B58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735705F-1EB8-4DE5-95CE-7AED3BE52776}"/>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C1AFD43E-FF55-44D6-9FBF-D0ED2E7D16D8}"/>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0BAADB87-3B38-4B3C-BE05-BDFF2660CB3A}"/>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E17AB9EA-D69F-4D68-BC70-F68A585E631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B523043-E5A7-4A74-B0E2-3F9BB9807A19}"/>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D907C27E-83E3-4035-ACFB-B29821CB566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26F1136E-8CF4-42BB-B917-401F6522EC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BD300A-EBE8-449D-818F-8C79986659C2}" type="slidenum">
              <a:rPr lang="es-ES" altLang="es-MX" sz="1200" smtClean="0"/>
              <a:pPr/>
              <a:t>17</a:t>
            </a:fld>
            <a:endParaRPr lang="es-ES" altLang="es-MX" sz="1200"/>
          </a:p>
        </p:txBody>
      </p:sp>
      <p:sp>
        <p:nvSpPr>
          <p:cNvPr id="41987" name="Rectangle 2">
            <a:extLst>
              <a:ext uri="{FF2B5EF4-FFF2-40B4-BE49-F238E27FC236}">
                <a16:creationId xmlns:a16="http://schemas.microsoft.com/office/drawing/2014/main" id="{56466B96-6A06-4FBE-810E-B873A87C4A9C}"/>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1475EBF5-DBD2-4EA1-9381-EFC9426855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A333389-829F-4DE7-8152-48641C993F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316B96A-64CD-4D00-B2D8-7356BB9C60DC}" type="slidenum">
              <a:rPr lang="es-ES" altLang="es-MX" sz="1200" smtClean="0"/>
              <a:pPr/>
              <a:t>18</a:t>
            </a:fld>
            <a:endParaRPr lang="es-ES" altLang="es-MX" sz="1200"/>
          </a:p>
        </p:txBody>
      </p:sp>
      <p:sp>
        <p:nvSpPr>
          <p:cNvPr id="46083" name="Rectangle 2">
            <a:extLst>
              <a:ext uri="{FF2B5EF4-FFF2-40B4-BE49-F238E27FC236}">
                <a16:creationId xmlns:a16="http://schemas.microsoft.com/office/drawing/2014/main" id="{5BCA9D98-9999-443A-A5E0-7F0F1384DB7E}"/>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B9420FA8-4AA9-44C0-82B7-6A84B9781D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B674C241-A969-4B88-A3B5-AD3F6A45DC91}"/>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E09CAFC6-DF67-4FBA-B3DA-FD52A4F881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44036" name="Slide Number Placeholder 3">
            <a:extLst>
              <a:ext uri="{FF2B5EF4-FFF2-40B4-BE49-F238E27FC236}">
                <a16:creationId xmlns:a16="http://schemas.microsoft.com/office/drawing/2014/main" id="{84A382A4-48B5-4658-981C-DE33F8F801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0D8DD3E-89B5-4D32-B503-9FEC53716D41}" type="slidenum">
              <a:rPr lang="en-US" altLang="es-MX" sz="1200" smtClean="0"/>
              <a:pPr/>
              <a:t>19</a:t>
            </a:fld>
            <a:endParaRPr lang="en-US" altLang="es-MX"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1E006D7C-3DAA-4381-B347-2EFD7CE9C72F}"/>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88A68884-802D-40D4-A5D0-EBFA50699417}"/>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E87C17A-40F6-4B90-93B0-F13D950BC979}"/>
              </a:ext>
            </a:extLst>
          </p:cNvPr>
          <p:cNvSpPr>
            <a:spLocks noGrp="1" noRot="1" noChangeAspect="1" noChangeArrowheads="1" noTextEdit="1"/>
          </p:cNvSpPr>
          <p:nvPr>
            <p:ph type="sldImg"/>
          </p:nvPr>
        </p:nvSpPr>
        <p:spPr>
          <a:xfrm>
            <a:off x="393700" y="692150"/>
            <a:ext cx="6070600" cy="3416300"/>
          </a:xfrm>
          <a:ln/>
        </p:spPr>
      </p:sp>
      <p:sp>
        <p:nvSpPr>
          <p:cNvPr id="50179" name="Rectangle 3">
            <a:extLst>
              <a:ext uri="{FF2B5EF4-FFF2-40B4-BE49-F238E27FC236}">
                <a16:creationId xmlns:a16="http://schemas.microsoft.com/office/drawing/2014/main" id="{F82DE990-0CE5-4B2C-8BB8-ECC8B0785D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a:extLst>
              <a:ext uri="{FF2B5EF4-FFF2-40B4-BE49-F238E27FC236}">
                <a16:creationId xmlns:a16="http://schemas.microsoft.com/office/drawing/2014/main" id="{35EF70EA-3871-4EB2-85EF-7A4C66C312F1}"/>
              </a:ext>
            </a:extLst>
          </p:cNvPr>
          <p:cNvSpPr>
            <a:spLocks noGrp="1" noRot="1" noChangeAspect="1" noChangeArrowheads="1" noTextEdit="1"/>
          </p:cNvSpPr>
          <p:nvPr>
            <p:ph type="sldImg"/>
          </p:nvPr>
        </p:nvSpPr>
        <p:spPr>
          <a:ln/>
        </p:spPr>
      </p:sp>
      <p:sp>
        <p:nvSpPr>
          <p:cNvPr id="52227" name="2 Marcador de notas">
            <a:extLst>
              <a:ext uri="{FF2B5EF4-FFF2-40B4-BE49-F238E27FC236}">
                <a16:creationId xmlns:a16="http://schemas.microsoft.com/office/drawing/2014/main" id="{6656B4D7-BB84-4C4C-8711-4E51EA5C700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52228" name="3 Marcador de número de diapositiva">
            <a:extLst>
              <a:ext uri="{FF2B5EF4-FFF2-40B4-BE49-F238E27FC236}">
                <a16:creationId xmlns:a16="http://schemas.microsoft.com/office/drawing/2014/main" id="{38392624-B1E8-4D46-9B1F-A3E48B5709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4917C7B-07B8-4442-B5C6-9FBEF67CA77F}" type="slidenum">
              <a:rPr lang="en-US" altLang="es-MX" sz="1200" smtClean="0"/>
              <a:pPr/>
              <a:t>22</a:t>
            </a:fld>
            <a:endParaRPr lang="en-US" altLang="es-MX"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808A1518-EFDD-4554-80D8-794563A4D363}"/>
              </a:ext>
            </a:extLst>
          </p:cNvPr>
          <p:cNvSpPr>
            <a:spLocks noGrp="1" noRot="1" noChangeAspect="1" noChangeArrowheads="1" noTextEdit="1"/>
          </p:cNvSpPr>
          <p:nvPr>
            <p:ph type="sldImg"/>
          </p:nvPr>
        </p:nvSpPr>
        <p:spPr>
          <a:xfrm>
            <a:off x="393700" y="692150"/>
            <a:ext cx="6070600" cy="3416300"/>
          </a:xfrm>
          <a:ln/>
        </p:spPr>
      </p:sp>
      <p:sp>
        <p:nvSpPr>
          <p:cNvPr id="54275" name="Rectangle 3">
            <a:extLst>
              <a:ext uri="{FF2B5EF4-FFF2-40B4-BE49-F238E27FC236}">
                <a16:creationId xmlns:a16="http://schemas.microsoft.com/office/drawing/2014/main" id="{C76E92E6-66B7-4BEB-B24A-6E4B5F82B1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1F8C298-F68A-4D42-BF31-0B75ED24FBFB}"/>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E2D59279-B4B0-4569-B573-94136130694F}"/>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3649C996-CE7C-4582-B27F-246C9EA408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85FB23-DE60-456D-B727-BCC975FF18BF}" type="slidenum">
              <a:rPr lang="es-ES" altLang="es-MX" sz="1200" smtClean="0"/>
              <a:pPr/>
              <a:t>26</a:t>
            </a:fld>
            <a:endParaRPr lang="es-ES" altLang="es-MX" sz="1200"/>
          </a:p>
        </p:txBody>
      </p:sp>
      <p:sp>
        <p:nvSpPr>
          <p:cNvPr id="62467" name="Rectangle 2">
            <a:extLst>
              <a:ext uri="{FF2B5EF4-FFF2-40B4-BE49-F238E27FC236}">
                <a16:creationId xmlns:a16="http://schemas.microsoft.com/office/drawing/2014/main" id="{EF0BD7E9-143A-4E59-B6B8-BF36CDAFF72D}"/>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B5C0650D-F26D-4731-BFA7-0CE570B06C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0026456-E0F3-4739-9365-B721A82F94FF}"/>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8BEDDDE7-02E5-4767-A10B-C4CE55CAD2A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DCEE37E-6796-4D3B-BA3E-EEC9F41E2825}"/>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3C921768-2C53-49E9-BDA6-D61313EAA0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234D82F9-C2E7-4E8C-8D2D-D3C21A56CED3}"/>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0069EB49-7DA4-4367-A471-0F05645352B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a:extLst>
              <a:ext uri="{FF2B5EF4-FFF2-40B4-BE49-F238E27FC236}">
                <a16:creationId xmlns:a16="http://schemas.microsoft.com/office/drawing/2014/main" id="{83F59210-83CB-4728-8724-370E5F80947B}"/>
              </a:ext>
            </a:extLst>
          </p:cNvPr>
          <p:cNvSpPr>
            <a:spLocks noGrp="1" noRot="1" noChangeAspect="1" noChangeArrowheads="1" noTextEdit="1"/>
          </p:cNvSpPr>
          <p:nvPr>
            <p:ph type="sldImg"/>
          </p:nvPr>
        </p:nvSpPr>
        <p:spPr>
          <a:ln/>
        </p:spPr>
      </p:sp>
      <p:sp>
        <p:nvSpPr>
          <p:cNvPr id="66563" name="2 Marcador de notas">
            <a:extLst>
              <a:ext uri="{FF2B5EF4-FFF2-40B4-BE49-F238E27FC236}">
                <a16:creationId xmlns:a16="http://schemas.microsoft.com/office/drawing/2014/main" id="{38DC45E8-73A8-4E95-BBC0-8A543350D40C}"/>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66564" name="3 Marcador de número de diapositiva">
            <a:extLst>
              <a:ext uri="{FF2B5EF4-FFF2-40B4-BE49-F238E27FC236}">
                <a16:creationId xmlns:a16="http://schemas.microsoft.com/office/drawing/2014/main" id="{4626BAE5-BB3B-4BE0-8458-D224966B7E4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fld id="{94C6F9B7-7FC6-4D34-A038-0870AEDB0DA5}" type="slidenum">
              <a:rPr lang="en-US" altLang="es-MX" sz="1200">
                <a:latin typeface="Arial" panose="020B0604020202020204" pitchFamily="34" charset="0"/>
              </a:rPr>
              <a:pPr algn="r" eaLnBrk="1" hangingPunct="1"/>
              <a:t>31</a:t>
            </a:fld>
            <a:endParaRPr lang="en-US" altLang="es-MX" sz="1200">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D54B5F34-BF82-4C16-8EA1-C40FF27D6F98}"/>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ABAECD08-4846-45A0-B96D-78E747F79C2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EF50BD6E-9471-4C27-8308-F81A296194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544834C-814D-424C-8817-BF6D5B83B0B0}" type="slidenum">
              <a:rPr lang="es-ES" altLang="es-MX" sz="1200" smtClean="0">
                <a:latin typeface="Arial" panose="020B0604020202020204" pitchFamily="34" charset="0"/>
              </a:rPr>
              <a:pPr eaLnBrk="1" hangingPunct="1"/>
              <a:t>34</a:t>
            </a:fld>
            <a:endParaRPr lang="es-ES" altLang="es-MX" sz="1200">
              <a:latin typeface="Arial" panose="020B0604020202020204" pitchFamily="34" charset="0"/>
            </a:endParaRPr>
          </a:p>
        </p:txBody>
      </p:sp>
      <p:sp>
        <p:nvSpPr>
          <p:cNvPr id="73731" name="Rectangle 2">
            <a:extLst>
              <a:ext uri="{FF2B5EF4-FFF2-40B4-BE49-F238E27FC236}">
                <a16:creationId xmlns:a16="http://schemas.microsoft.com/office/drawing/2014/main" id="{2BF8F0F9-4135-4B07-A53E-C549AE7344B3}"/>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CA53F44C-8EA6-46FD-843B-E431BF78BC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81B527E3-BCF8-4DA8-8B94-8B62683B40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11CB009-25C5-49C0-BA99-E079757C64BD}" type="slidenum">
              <a:rPr lang="es-ES" altLang="es-MX" sz="1200" smtClean="0">
                <a:latin typeface="Arial" panose="020B0604020202020204" pitchFamily="34" charset="0"/>
              </a:rPr>
              <a:pPr eaLnBrk="1" hangingPunct="1"/>
              <a:t>35</a:t>
            </a:fld>
            <a:endParaRPr lang="es-ES" altLang="es-MX" sz="1200">
              <a:latin typeface="Arial" panose="020B0604020202020204" pitchFamily="34" charset="0"/>
            </a:endParaRPr>
          </a:p>
        </p:txBody>
      </p:sp>
      <p:sp>
        <p:nvSpPr>
          <p:cNvPr id="75779" name="Rectangle 2">
            <a:extLst>
              <a:ext uri="{FF2B5EF4-FFF2-40B4-BE49-F238E27FC236}">
                <a16:creationId xmlns:a16="http://schemas.microsoft.com/office/drawing/2014/main" id="{0160F115-962F-4C75-9A58-402F8A029DF8}"/>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499562CE-0EFA-43CA-A4CC-954F968B62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B5202A78-3C6A-4A5A-B84E-C4F7B088BFEE}"/>
              </a:ext>
            </a:extLst>
          </p:cNvPr>
          <p:cNvSpPr>
            <a:spLocks noGrp="1" noRot="1" noChangeAspect="1" noChangeArrowheads="1" noTextEdit="1"/>
          </p:cNvSpPr>
          <p:nvPr>
            <p:ph type="sldImg"/>
          </p:nvPr>
        </p:nvSpPr>
        <p:spPr>
          <a:ln/>
        </p:spPr>
      </p:sp>
      <p:sp>
        <p:nvSpPr>
          <p:cNvPr id="78851" name="Notes Placeholder 2">
            <a:extLst>
              <a:ext uri="{FF2B5EF4-FFF2-40B4-BE49-F238E27FC236}">
                <a16:creationId xmlns:a16="http://schemas.microsoft.com/office/drawing/2014/main" id="{C48AB1DC-D43B-4C20-9B75-DA797B1798A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78852" name="Slide Number Placeholder 3">
            <a:extLst>
              <a:ext uri="{FF2B5EF4-FFF2-40B4-BE49-F238E27FC236}">
                <a16:creationId xmlns:a16="http://schemas.microsoft.com/office/drawing/2014/main" id="{729617D3-503F-492C-B54F-24097802715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B3B2DB9-3DE6-4C6B-93E0-4A1CE15A3DCF}" type="slidenum">
              <a:rPr lang="en-US" altLang="es-MX" sz="1200" smtClean="0"/>
              <a:pPr/>
              <a:t>37</a:t>
            </a:fld>
            <a:endParaRPr lang="en-US" altLang="es-MX"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FA4AF08F-E219-4A3A-8379-95DD2F0F58EB}"/>
              </a:ext>
            </a:extLst>
          </p:cNvPr>
          <p:cNvSpPr>
            <a:spLocks noGrp="1" noRot="1" noChangeAspect="1" noChangeArrowheads="1" noTextEdit="1"/>
          </p:cNvSpPr>
          <p:nvPr>
            <p:ph type="sldImg"/>
          </p:nvPr>
        </p:nvSpPr>
        <p:spPr>
          <a:ln/>
        </p:spPr>
      </p:sp>
      <p:sp>
        <p:nvSpPr>
          <p:cNvPr id="80899" name="Notes Placeholder 2">
            <a:extLst>
              <a:ext uri="{FF2B5EF4-FFF2-40B4-BE49-F238E27FC236}">
                <a16:creationId xmlns:a16="http://schemas.microsoft.com/office/drawing/2014/main" id="{07929890-B6D9-4B20-88C1-BE08CCA7B2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80900" name="Slide Number Placeholder 3">
            <a:extLst>
              <a:ext uri="{FF2B5EF4-FFF2-40B4-BE49-F238E27FC236}">
                <a16:creationId xmlns:a16="http://schemas.microsoft.com/office/drawing/2014/main" id="{4BE0A9B7-4FA0-4115-BB0D-4D8366168F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D7A7BB7-5E07-4DF6-9A57-3893E6B0ED32}" type="slidenum">
              <a:rPr lang="en-US" altLang="es-MX" sz="1200" smtClean="0"/>
              <a:pPr/>
              <a:t>38</a:t>
            </a:fld>
            <a:endParaRPr lang="en-US" altLang="es-MX"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F9EA8EE1-E4CB-469C-A98F-8E7A55693FB7}"/>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79CB4DE2-B5F5-4180-8183-06C96C8DEEA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a:extLst>
              <a:ext uri="{FF2B5EF4-FFF2-40B4-BE49-F238E27FC236}">
                <a16:creationId xmlns:a16="http://schemas.microsoft.com/office/drawing/2014/main" id="{B4AF12A2-B4E3-4DCD-AA41-E2355A8567C5}"/>
              </a:ext>
            </a:extLst>
          </p:cNvPr>
          <p:cNvSpPr>
            <a:spLocks noGrp="1" noRot="1" noChangeAspect="1" noChangeArrowheads="1" noTextEdit="1"/>
          </p:cNvSpPr>
          <p:nvPr>
            <p:ph type="sldImg"/>
          </p:nvPr>
        </p:nvSpPr>
        <p:spPr>
          <a:ln/>
        </p:spPr>
      </p:sp>
      <p:sp>
        <p:nvSpPr>
          <p:cNvPr id="84995" name="2 Marcador de notas">
            <a:extLst>
              <a:ext uri="{FF2B5EF4-FFF2-40B4-BE49-F238E27FC236}">
                <a16:creationId xmlns:a16="http://schemas.microsoft.com/office/drawing/2014/main" id="{AED42ED0-A4F2-4182-9EE2-946BBD7233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84996" name="3 Marcador de número de diapositiva">
            <a:extLst>
              <a:ext uri="{FF2B5EF4-FFF2-40B4-BE49-F238E27FC236}">
                <a16:creationId xmlns:a16="http://schemas.microsoft.com/office/drawing/2014/main" id="{0EFFB8FE-30EE-4870-A2E2-4AEE4C24F7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073EB96-ED0F-47B1-A58D-A654FD7C877F}" type="slidenum">
              <a:rPr lang="en-US" altLang="es-MX" sz="1200" smtClean="0"/>
              <a:pPr/>
              <a:t>40</a:t>
            </a:fld>
            <a:endParaRPr lang="en-US" altLang="es-MX"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D68B4952-1BE3-4C76-9A0A-D524AF3E0523}"/>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DA2302FE-9B15-4BE0-B912-817C2A88CFE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a:extLst>
              <a:ext uri="{FF2B5EF4-FFF2-40B4-BE49-F238E27FC236}">
                <a16:creationId xmlns:a16="http://schemas.microsoft.com/office/drawing/2014/main" id="{BD0B137F-9B9A-4048-A47C-8FB4847B7F58}"/>
              </a:ext>
            </a:extLst>
          </p:cNvPr>
          <p:cNvSpPr>
            <a:spLocks noGrp="1" noRot="1" noChangeAspect="1" noChangeArrowheads="1" noTextEdit="1"/>
          </p:cNvSpPr>
          <p:nvPr>
            <p:ph type="sldImg"/>
          </p:nvPr>
        </p:nvSpPr>
        <p:spPr>
          <a:ln/>
        </p:spPr>
      </p:sp>
      <p:sp>
        <p:nvSpPr>
          <p:cNvPr id="89091" name="2 Marcador de notas">
            <a:extLst>
              <a:ext uri="{FF2B5EF4-FFF2-40B4-BE49-F238E27FC236}">
                <a16:creationId xmlns:a16="http://schemas.microsoft.com/office/drawing/2014/main" id="{786ECA39-61D6-40A2-9058-C6034967E1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89092" name="3 Marcador de número de diapositiva">
            <a:extLst>
              <a:ext uri="{FF2B5EF4-FFF2-40B4-BE49-F238E27FC236}">
                <a16:creationId xmlns:a16="http://schemas.microsoft.com/office/drawing/2014/main" id="{0A457BD7-2859-4087-BBEB-9FFFD7235B43}"/>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45B8A44-44A2-4AA9-869D-AB8945C271D6}" type="slidenum">
              <a:rPr lang="en-US" altLang="es-MX" sz="1200"/>
              <a:pPr algn="r"/>
              <a:t>42</a:t>
            </a:fld>
            <a:endParaRPr lang="en-US" altLang="es-MX"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A7BF4306-0EFA-43C3-98F4-7B9E413EDE69}"/>
              </a:ext>
            </a:extLst>
          </p:cNvPr>
          <p:cNvSpPr>
            <a:spLocks noGrp="1" noRot="1" noChangeAspect="1" noChangeArrowheads="1" noTextEdit="1"/>
          </p:cNvSpPr>
          <p:nvPr>
            <p:ph type="sldImg"/>
          </p:nvPr>
        </p:nvSpPr>
        <p:spPr>
          <a:xfrm>
            <a:off x="393700" y="692150"/>
            <a:ext cx="6070600" cy="3416300"/>
          </a:xfrm>
          <a:ln/>
        </p:spPr>
      </p:sp>
      <p:sp>
        <p:nvSpPr>
          <p:cNvPr id="91139" name="Rectangle 3">
            <a:extLst>
              <a:ext uri="{FF2B5EF4-FFF2-40B4-BE49-F238E27FC236}">
                <a16:creationId xmlns:a16="http://schemas.microsoft.com/office/drawing/2014/main" id="{A4552CB0-88F7-4BD1-A3BA-DD7F0AA4A4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25426C41-2CF9-4F1B-816C-33DEF5255FF3}"/>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C5B2F57B-0DB0-473A-AF7E-583A74FC360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Marcador de imagen de diapositiva">
            <a:extLst>
              <a:ext uri="{FF2B5EF4-FFF2-40B4-BE49-F238E27FC236}">
                <a16:creationId xmlns:a16="http://schemas.microsoft.com/office/drawing/2014/main" id="{3018CFAA-AB91-47C6-89EF-6F112483CB03}"/>
              </a:ext>
            </a:extLst>
          </p:cNvPr>
          <p:cNvSpPr>
            <a:spLocks noGrp="1" noRot="1" noChangeAspect="1" noChangeArrowheads="1" noTextEdit="1"/>
          </p:cNvSpPr>
          <p:nvPr>
            <p:ph type="sldImg"/>
          </p:nvPr>
        </p:nvSpPr>
        <p:spPr>
          <a:ln/>
        </p:spPr>
      </p:sp>
      <p:sp>
        <p:nvSpPr>
          <p:cNvPr id="95235" name="2 Marcador de notas">
            <a:extLst>
              <a:ext uri="{FF2B5EF4-FFF2-40B4-BE49-F238E27FC236}">
                <a16:creationId xmlns:a16="http://schemas.microsoft.com/office/drawing/2014/main" id="{5051BA45-A324-48A8-92B6-2A76264F00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95236" name="3 Marcador de número de diapositiva">
            <a:extLst>
              <a:ext uri="{FF2B5EF4-FFF2-40B4-BE49-F238E27FC236}">
                <a16:creationId xmlns:a16="http://schemas.microsoft.com/office/drawing/2014/main" id="{79F1584B-00F3-485F-B6B9-98966C35AD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284082-86E9-43FE-B286-9C171BC48C9D}" type="slidenum">
              <a:rPr lang="en-US" altLang="es-MX" sz="1200" smtClean="0"/>
              <a:pPr/>
              <a:t>45</a:t>
            </a:fld>
            <a:endParaRPr lang="en-US" altLang="es-MX"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6BBCAB99-E1A9-4A5F-942C-1F486EF64374}"/>
              </a:ext>
            </a:extLst>
          </p:cNvPr>
          <p:cNvSpPr>
            <a:spLocks noGrp="1" noRot="1" noChangeAspect="1" noChangeArrowheads="1" noTextEdit="1"/>
          </p:cNvSpPr>
          <p:nvPr>
            <p:ph type="sldImg"/>
          </p:nvPr>
        </p:nvSpPr>
        <p:spPr>
          <a:xfrm>
            <a:off x="393700" y="692150"/>
            <a:ext cx="6070600" cy="3416300"/>
          </a:xfrm>
          <a:ln/>
        </p:spPr>
      </p:sp>
      <p:sp>
        <p:nvSpPr>
          <p:cNvPr id="97283" name="Rectangle 3">
            <a:extLst>
              <a:ext uri="{FF2B5EF4-FFF2-40B4-BE49-F238E27FC236}">
                <a16:creationId xmlns:a16="http://schemas.microsoft.com/office/drawing/2014/main" id="{0DFAEBE6-EBE4-4481-B19F-803694F991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0218D2CF-F9E3-4ED2-93AB-5EEA15995C68}"/>
              </a:ext>
            </a:extLst>
          </p:cNvPr>
          <p:cNvSpPr>
            <a:spLocks noGrp="1" noRot="1" noChangeAspect="1" noChangeArrowheads="1" noTextEdit="1"/>
          </p:cNvSpPr>
          <p:nvPr>
            <p:ph type="sldImg"/>
          </p:nvPr>
        </p:nvSpPr>
        <p:spPr>
          <a:ln/>
        </p:spPr>
      </p:sp>
      <p:sp>
        <p:nvSpPr>
          <p:cNvPr id="99331" name="Notes Placeholder 2">
            <a:extLst>
              <a:ext uri="{FF2B5EF4-FFF2-40B4-BE49-F238E27FC236}">
                <a16:creationId xmlns:a16="http://schemas.microsoft.com/office/drawing/2014/main" id="{AE3FF009-51E0-402D-8836-EB9A8C3BB2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99332" name="Slide Number Placeholder 3">
            <a:extLst>
              <a:ext uri="{FF2B5EF4-FFF2-40B4-BE49-F238E27FC236}">
                <a16:creationId xmlns:a16="http://schemas.microsoft.com/office/drawing/2014/main" id="{DC035839-6032-47A4-88AC-21FA86B9F2E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8C46B50-62C1-4099-AF74-BF24ECE097C9}" type="slidenum">
              <a:rPr lang="en-US" altLang="es-MX" sz="1200" smtClean="0"/>
              <a:pPr/>
              <a:t>47</a:t>
            </a:fld>
            <a:endParaRPr lang="en-US" altLang="es-MX"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68D0B59F-8414-4BD9-B3D1-3378396AC432}"/>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50106015-AAD8-45C9-B8D1-C31EE22D45F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extLst>
      <p:ext uri="{BB962C8B-B14F-4D97-AF65-F5344CB8AC3E}">
        <p14:creationId xmlns:p14="http://schemas.microsoft.com/office/powerpoint/2010/main" val="2025009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68D0B59F-8414-4BD9-B3D1-3378396AC432}"/>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50106015-AAD8-45C9-B8D1-C31EE22D45F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MX"/>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38349DE8-F547-4E98-9972-72F5F37E65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943AC9-9D0B-41FC-8CA3-6302E2F10145}" type="slidenum">
              <a:rPr lang="es-ES" altLang="es-MX" smtClean="0"/>
              <a:pPr>
                <a:spcBef>
                  <a:spcPct val="0"/>
                </a:spcBef>
              </a:pPr>
              <a:t>53</a:t>
            </a:fld>
            <a:endParaRPr lang="es-ES" altLang="es-MX"/>
          </a:p>
        </p:txBody>
      </p:sp>
      <p:sp>
        <p:nvSpPr>
          <p:cNvPr id="106499" name="Rectangle 2">
            <a:extLst>
              <a:ext uri="{FF2B5EF4-FFF2-40B4-BE49-F238E27FC236}">
                <a16:creationId xmlns:a16="http://schemas.microsoft.com/office/drawing/2014/main" id="{5B0617DE-6D1D-4CB8-AE95-9F0BC30022CA}"/>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55C3E47E-1E5F-4758-9369-E60512CD93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71CEAD4E-EFFA-49FA-8BC7-C0B4EDC130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625478-B957-4905-B2C4-C774B1673359}" type="slidenum">
              <a:rPr lang="es-ES" altLang="es-MX" smtClean="0"/>
              <a:pPr>
                <a:spcBef>
                  <a:spcPct val="0"/>
                </a:spcBef>
              </a:pPr>
              <a:t>54</a:t>
            </a:fld>
            <a:endParaRPr lang="es-ES" altLang="es-MX"/>
          </a:p>
        </p:txBody>
      </p:sp>
      <p:sp>
        <p:nvSpPr>
          <p:cNvPr id="108547" name="Rectangle 2">
            <a:extLst>
              <a:ext uri="{FF2B5EF4-FFF2-40B4-BE49-F238E27FC236}">
                <a16:creationId xmlns:a16="http://schemas.microsoft.com/office/drawing/2014/main" id="{C6FAFDD5-E7AE-4316-9C69-0D91068F8D0C}"/>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5E3BB215-ACAF-4FF0-9F97-38693183EB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635F8AB9-D440-41A0-89F1-45031D07C5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5CB572-B528-43AF-B209-09F2E3D225DC}" type="slidenum">
              <a:rPr lang="es-ES" altLang="es-MX" smtClean="0"/>
              <a:pPr>
                <a:spcBef>
                  <a:spcPct val="0"/>
                </a:spcBef>
              </a:pPr>
              <a:t>55</a:t>
            </a:fld>
            <a:endParaRPr lang="es-ES" altLang="es-MX"/>
          </a:p>
        </p:txBody>
      </p:sp>
      <p:sp>
        <p:nvSpPr>
          <p:cNvPr id="110595" name="Rectangle 2">
            <a:extLst>
              <a:ext uri="{FF2B5EF4-FFF2-40B4-BE49-F238E27FC236}">
                <a16:creationId xmlns:a16="http://schemas.microsoft.com/office/drawing/2014/main" id="{051588C0-5636-4488-9DB3-8D3F13643EBC}"/>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AA6999F8-7114-4565-A19B-E00882B1F3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4DAF6091-88BF-4549-90B7-976AC5764EEA}"/>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2B3A6EAD-5191-40C3-8920-6F44CDC38B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3668" name="Slide Number Placeholder 3">
            <a:extLst>
              <a:ext uri="{FF2B5EF4-FFF2-40B4-BE49-F238E27FC236}">
                <a16:creationId xmlns:a16="http://schemas.microsoft.com/office/drawing/2014/main" id="{BB1DC047-8F59-48B8-A520-A244B6E53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92991-D501-485E-BACD-6DAEE82604E2}" type="slidenum">
              <a:rPr lang="es-ES" altLang="es-MX" smtClean="0"/>
              <a:pPr>
                <a:spcBef>
                  <a:spcPct val="0"/>
                </a:spcBef>
              </a:pPr>
              <a:t>56</a:t>
            </a:fld>
            <a:endParaRPr lang="es-ES" altLang="es-MX"/>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49AAE14D-D83F-4310-B10A-FADCDE0DCA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D4AC5-F918-4E00-8F65-99F4F640FF7F}" type="slidenum">
              <a:rPr lang="es-ES" altLang="es-MX" smtClean="0"/>
              <a:pPr>
                <a:spcBef>
                  <a:spcPct val="0"/>
                </a:spcBef>
              </a:pPr>
              <a:t>57</a:t>
            </a:fld>
            <a:endParaRPr lang="es-ES" altLang="es-MX"/>
          </a:p>
        </p:txBody>
      </p:sp>
      <p:sp>
        <p:nvSpPr>
          <p:cNvPr id="173059" name="Rectangle 7">
            <a:extLst>
              <a:ext uri="{FF2B5EF4-FFF2-40B4-BE49-F238E27FC236}">
                <a16:creationId xmlns:a16="http://schemas.microsoft.com/office/drawing/2014/main" id="{806F38B8-28B3-4E60-A6D1-8DCCF65D6044}"/>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70D4587-F6AB-4E52-B27E-30D2C1F712C8}" type="slidenum">
              <a:rPr lang="en-US" altLang="es-MX"/>
              <a:pPr algn="r" eaLnBrk="1" hangingPunct="1">
                <a:spcBef>
                  <a:spcPct val="0"/>
                </a:spcBef>
              </a:pPr>
              <a:t>57</a:t>
            </a:fld>
            <a:endParaRPr lang="en-US" altLang="es-MX"/>
          </a:p>
        </p:txBody>
      </p:sp>
      <p:sp>
        <p:nvSpPr>
          <p:cNvPr id="173060" name="Rectangle 2">
            <a:extLst>
              <a:ext uri="{FF2B5EF4-FFF2-40B4-BE49-F238E27FC236}">
                <a16:creationId xmlns:a16="http://schemas.microsoft.com/office/drawing/2014/main" id="{912B5DE8-08D9-4EDB-93D4-DEA15732BB56}"/>
              </a:ext>
            </a:extLst>
          </p:cNvPr>
          <p:cNvSpPr>
            <a:spLocks noGrp="1" noRot="1" noChangeAspect="1" noChangeArrowheads="1" noTextEdit="1"/>
          </p:cNvSpPr>
          <p:nvPr>
            <p:ph type="sldImg"/>
          </p:nvPr>
        </p:nvSpPr>
        <p:spPr>
          <a:ln/>
        </p:spPr>
      </p:sp>
      <p:sp>
        <p:nvSpPr>
          <p:cNvPr id="173061" name="Rectangle 3">
            <a:extLst>
              <a:ext uri="{FF2B5EF4-FFF2-40B4-BE49-F238E27FC236}">
                <a16:creationId xmlns:a16="http://schemas.microsoft.com/office/drawing/2014/main" id="{690DD93F-7175-40C1-A2F1-614F22BE4C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s-MX"/>
              <a:t>    To have any chance at getting reliable Eh measurements, certain protocols must be followed. The above slide shows a suggested procedure for the measurement of Eh in groundwater. The flow cell permits measurement of the Eh of the groundwater sample without exposure of the solution to atmospheric oxygen (which would probably increase Eh). The apparatus shown above also permits the reference solution (Zobell’s solution) to thermally equilibrate to the temperature of the groundwater. When measuring the Eh of a water already in contact with the atmosphere (e.g., stream or near-surface lake water), it is not necessary to shield the solution from the atmosphere, but it is necessary to equilibrate the Zobell’s solution to the temperature of the water sample. The above apparatus is also useful for accurate measurement of pH, which would also be affected by the introduction or loss of CO</a:t>
            </a:r>
            <a:r>
              <a:rPr lang="en-US" altLang="es-MX" baseline="-25000"/>
              <a:t>2</a:t>
            </a:r>
            <a:r>
              <a:rPr lang="en-US" altLang="es-MX"/>
              <a:t>.</a:t>
            </a:r>
          </a:p>
          <a:p>
            <a:pPr eaLnBrk="1" hangingPunct="1"/>
            <a:r>
              <a:rPr lang="en-US" altLang="es-MX"/>
              <a:t>    Also, to get accurate Eh-pH measurements, it is necessary to purge thoroughly the well to remove any atmospheric oxygen and insure that virgin ground water reaches the flow cell. Eh (or pH) is monitored continually until a reasonably constant value is obtained.</a:t>
            </a:r>
          </a:p>
          <a:p>
            <a:pPr eaLnBrk="1" hangingPunct="1"/>
            <a:r>
              <a:rPr lang="en-US" altLang="es-MX"/>
              <a:t>     Note that, in the field, use of the SHE as a reference electrode is not very convenient. One would have to lug around a cylinder of H</a:t>
            </a:r>
            <a:r>
              <a:rPr lang="en-US" altLang="es-MX" baseline="-25000"/>
              <a:t>2</a:t>
            </a:r>
            <a:r>
              <a:rPr lang="en-US" altLang="es-MX"/>
              <a:t> gas and a bottle of acid to prepare the SHE. Thus, secondary reference electrodes such as Ag/AgCl or saturated calomel (SCE) electrodes are employed. The SCE consists of mercury in HgCl</a:t>
            </a:r>
            <a:r>
              <a:rPr lang="en-US" altLang="es-MX" baseline="-25000"/>
              <a:t>2</a:t>
            </a:r>
            <a:r>
              <a:rPr lang="en-US" altLang="es-MX"/>
              <a:t> solution. The Eh readings vs. these reference electrodes must then be corrected to the SHE scale.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4DAF6091-88BF-4549-90B7-976AC5764EEA}"/>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2B3A6EAD-5191-40C3-8920-6F44CDC38B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3668" name="Slide Number Placeholder 3">
            <a:extLst>
              <a:ext uri="{FF2B5EF4-FFF2-40B4-BE49-F238E27FC236}">
                <a16:creationId xmlns:a16="http://schemas.microsoft.com/office/drawing/2014/main" id="{BB1DC047-8F59-48B8-A520-A244B6E53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92991-D501-485E-BACD-6DAEE82604E2}" type="slidenum">
              <a:rPr lang="es-ES" altLang="es-MX" smtClean="0"/>
              <a:pPr>
                <a:spcBef>
                  <a:spcPct val="0"/>
                </a:spcBef>
              </a:pPr>
              <a:t>58</a:t>
            </a:fld>
            <a:endParaRPr lang="es-ES" altLang="es-MX"/>
          </a:p>
        </p:txBody>
      </p:sp>
    </p:spTree>
    <p:extLst>
      <p:ext uri="{BB962C8B-B14F-4D97-AF65-F5344CB8AC3E}">
        <p14:creationId xmlns:p14="http://schemas.microsoft.com/office/powerpoint/2010/main" val="1382836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4DAF6091-88BF-4549-90B7-976AC5764EEA}"/>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2B3A6EAD-5191-40C3-8920-6F44CDC38B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3668" name="Slide Number Placeholder 3">
            <a:extLst>
              <a:ext uri="{FF2B5EF4-FFF2-40B4-BE49-F238E27FC236}">
                <a16:creationId xmlns:a16="http://schemas.microsoft.com/office/drawing/2014/main" id="{BB1DC047-8F59-48B8-A520-A244B6E53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92991-D501-485E-BACD-6DAEE82604E2}" type="slidenum">
              <a:rPr lang="es-ES" altLang="es-MX" smtClean="0"/>
              <a:pPr>
                <a:spcBef>
                  <a:spcPct val="0"/>
                </a:spcBef>
              </a:pPr>
              <a:t>59</a:t>
            </a:fld>
            <a:endParaRPr lang="es-ES" altLang="es-MX"/>
          </a:p>
        </p:txBody>
      </p:sp>
    </p:spTree>
    <p:extLst>
      <p:ext uri="{BB962C8B-B14F-4D97-AF65-F5344CB8AC3E}">
        <p14:creationId xmlns:p14="http://schemas.microsoft.com/office/powerpoint/2010/main" val="23044378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48E994DE-5C5E-456B-B273-67317DBC11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4E5775-5C4B-49B9-BD0D-BAF28A666847}" type="slidenum">
              <a:rPr lang="es-ES" altLang="es-MX" smtClean="0"/>
              <a:pPr>
                <a:spcBef>
                  <a:spcPct val="0"/>
                </a:spcBef>
              </a:pPr>
              <a:t>60</a:t>
            </a:fld>
            <a:endParaRPr lang="es-ES" altLang="es-MX"/>
          </a:p>
        </p:txBody>
      </p:sp>
      <p:sp>
        <p:nvSpPr>
          <p:cNvPr id="115715" name="Rectangle 2">
            <a:extLst>
              <a:ext uri="{FF2B5EF4-FFF2-40B4-BE49-F238E27FC236}">
                <a16:creationId xmlns:a16="http://schemas.microsoft.com/office/drawing/2014/main" id="{9E2758F1-4F30-42D5-B38C-4C51F833DA26}"/>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25730FF7-F148-4042-A6B8-8799494FAE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F7A0A9AB-78E8-4376-87DB-3614607AF3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1EB663-43B8-4D20-8B6B-FFF727985C51}" type="slidenum">
              <a:rPr lang="es-ES" altLang="es-MX" smtClean="0"/>
              <a:pPr>
                <a:spcBef>
                  <a:spcPct val="0"/>
                </a:spcBef>
              </a:pPr>
              <a:t>61</a:t>
            </a:fld>
            <a:endParaRPr lang="es-ES" altLang="es-MX"/>
          </a:p>
        </p:txBody>
      </p:sp>
      <p:sp>
        <p:nvSpPr>
          <p:cNvPr id="117763" name="1 Marcador de imagen de diapositiva">
            <a:extLst>
              <a:ext uri="{FF2B5EF4-FFF2-40B4-BE49-F238E27FC236}">
                <a16:creationId xmlns:a16="http://schemas.microsoft.com/office/drawing/2014/main" id="{2CEB4D05-D8B4-491A-8150-1BD3E29EF72B}"/>
              </a:ext>
            </a:extLst>
          </p:cNvPr>
          <p:cNvSpPr>
            <a:spLocks noGrp="1" noRot="1" noChangeAspect="1" noChangeArrowheads="1" noTextEdit="1"/>
          </p:cNvSpPr>
          <p:nvPr>
            <p:ph type="sldImg"/>
          </p:nvPr>
        </p:nvSpPr>
        <p:spPr>
          <a:ln/>
        </p:spPr>
      </p:sp>
      <p:sp>
        <p:nvSpPr>
          <p:cNvPr id="117764" name="2 Marcador de notas">
            <a:extLst>
              <a:ext uri="{FF2B5EF4-FFF2-40B4-BE49-F238E27FC236}">
                <a16:creationId xmlns:a16="http://schemas.microsoft.com/office/drawing/2014/main" id="{7AE70999-7D81-4510-A0A2-831BEBD3EB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7765" name="3 Marcador de número de diapositiva">
            <a:extLst>
              <a:ext uri="{FF2B5EF4-FFF2-40B4-BE49-F238E27FC236}">
                <a16:creationId xmlns:a16="http://schemas.microsoft.com/office/drawing/2014/main" id="{75A9E8EA-22AD-4C2F-BA70-AFA47BE57C10}"/>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788EB030-A620-4766-A22D-40DE4E7881D6}" type="slidenum">
              <a:rPr lang="en-US" altLang="es-MX">
                <a:latin typeface="Times New Roman" panose="02020603050405020304" pitchFamily="18" charset="0"/>
              </a:rPr>
              <a:pPr algn="r">
                <a:spcBef>
                  <a:spcPct val="0"/>
                </a:spcBef>
              </a:pPr>
              <a:t>61</a:t>
            </a:fld>
            <a:endParaRPr lang="en-US" altLang="es-MX">
              <a:latin typeface="Times New Roman" panose="02020603050405020304"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1B599E19-1BE1-4876-BD27-5F4331D903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9F3B1C-59F1-4EC7-A2F9-74AC9C513E16}" type="slidenum">
              <a:rPr lang="es-ES" altLang="es-MX" smtClean="0"/>
              <a:pPr>
                <a:spcBef>
                  <a:spcPct val="0"/>
                </a:spcBef>
              </a:pPr>
              <a:t>62</a:t>
            </a:fld>
            <a:endParaRPr lang="es-ES" altLang="es-MX"/>
          </a:p>
        </p:txBody>
      </p:sp>
      <p:sp>
        <p:nvSpPr>
          <p:cNvPr id="119811" name="1 Marcador de imagen de diapositiva">
            <a:extLst>
              <a:ext uri="{FF2B5EF4-FFF2-40B4-BE49-F238E27FC236}">
                <a16:creationId xmlns:a16="http://schemas.microsoft.com/office/drawing/2014/main" id="{8AFDB4EC-327F-4B67-ACB0-6AF072A9FE1C}"/>
              </a:ext>
            </a:extLst>
          </p:cNvPr>
          <p:cNvSpPr>
            <a:spLocks noGrp="1" noRot="1" noChangeAspect="1" noChangeArrowheads="1" noTextEdit="1"/>
          </p:cNvSpPr>
          <p:nvPr>
            <p:ph type="sldImg"/>
          </p:nvPr>
        </p:nvSpPr>
        <p:spPr>
          <a:ln/>
        </p:spPr>
      </p:sp>
      <p:sp>
        <p:nvSpPr>
          <p:cNvPr id="119812" name="2 Marcador de notas">
            <a:extLst>
              <a:ext uri="{FF2B5EF4-FFF2-40B4-BE49-F238E27FC236}">
                <a16:creationId xmlns:a16="http://schemas.microsoft.com/office/drawing/2014/main" id="{A2CCF8DC-0889-42D8-816E-21E14F5C4B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19813" name="3 Marcador de número de diapositiva">
            <a:extLst>
              <a:ext uri="{FF2B5EF4-FFF2-40B4-BE49-F238E27FC236}">
                <a16:creationId xmlns:a16="http://schemas.microsoft.com/office/drawing/2014/main" id="{A58EF7F7-94C1-42E7-B0E8-29C5723C6895}"/>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23B3D0FF-D6C3-4C46-B9BE-FA25AF501F8E}" type="slidenum">
              <a:rPr lang="en-US" altLang="es-MX">
                <a:latin typeface="Times New Roman" panose="02020603050405020304" pitchFamily="18" charset="0"/>
              </a:rPr>
              <a:pPr algn="r">
                <a:spcBef>
                  <a:spcPct val="0"/>
                </a:spcBef>
              </a:pPr>
              <a:t>62</a:t>
            </a:fld>
            <a:endParaRPr lang="en-US" altLang="es-MX">
              <a:latin typeface="Times New Roman" panose="02020603050405020304"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0AF21C6A-9B4C-4EBA-9EFE-E0C732F703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E7D479-E1A0-45CC-826F-BE62F5D01FD6}" type="slidenum">
              <a:rPr lang="es-ES" altLang="es-MX" smtClean="0"/>
              <a:pPr>
                <a:spcBef>
                  <a:spcPct val="0"/>
                </a:spcBef>
              </a:pPr>
              <a:t>63</a:t>
            </a:fld>
            <a:endParaRPr lang="es-ES" altLang="es-MX"/>
          </a:p>
        </p:txBody>
      </p:sp>
      <p:sp>
        <p:nvSpPr>
          <p:cNvPr id="121859" name="Rectangle 2">
            <a:extLst>
              <a:ext uri="{FF2B5EF4-FFF2-40B4-BE49-F238E27FC236}">
                <a16:creationId xmlns:a16="http://schemas.microsoft.com/office/drawing/2014/main" id="{ED5492AE-FBE7-4D01-BCED-DF061D97FA77}"/>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071949D8-0AEA-40B4-AD01-35355D24DD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E581F79D-AE6E-4497-81C9-37D08F2EC9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C3BF2-FFFF-4FDD-865A-4B085F59691E}" type="slidenum">
              <a:rPr lang="es-ES" altLang="es-MX" smtClean="0"/>
              <a:pPr>
                <a:spcBef>
                  <a:spcPct val="0"/>
                </a:spcBef>
              </a:pPr>
              <a:t>64</a:t>
            </a:fld>
            <a:endParaRPr lang="es-ES" altLang="es-MX"/>
          </a:p>
        </p:txBody>
      </p:sp>
      <p:sp>
        <p:nvSpPr>
          <p:cNvPr id="123907" name="Rectangle 2">
            <a:extLst>
              <a:ext uri="{FF2B5EF4-FFF2-40B4-BE49-F238E27FC236}">
                <a16:creationId xmlns:a16="http://schemas.microsoft.com/office/drawing/2014/main" id="{60DB5709-768A-40C0-B4E7-22321FEA9737}"/>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2339B08-E9FA-41B3-9F7A-87A6BDB2BD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08AE2112-CECC-4272-BD18-C3D1F7F384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6EFE2-81F2-4012-AB55-98C824A956BE}" type="slidenum">
              <a:rPr lang="es-ES" altLang="es-MX" smtClean="0"/>
              <a:pPr>
                <a:spcBef>
                  <a:spcPct val="0"/>
                </a:spcBef>
              </a:pPr>
              <a:t>65</a:t>
            </a:fld>
            <a:endParaRPr lang="es-ES" altLang="es-MX"/>
          </a:p>
        </p:txBody>
      </p:sp>
      <p:sp>
        <p:nvSpPr>
          <p:cNvPr id="125955" name="1 Marcador de imagen de diapositiva">
            <a:extLst>
              <a:ext uri="{FF2B5EF4-FFF2-40B4-BE49-F238E27FC236}">
                <a16:creationId xmlns:a16="http://schemas.microsoft.com/office/drawing/2014/main" id="{89FFCE5C-2207-416F-9F87-E59E2D9EB3AC}"/>
              </a:ext>
            </a:extLst>
          </p:cNvPr>
          <p:cNvSpPr>
            <a:spLocks noGrp="1" noRot="1" noChangeAspect="1" noChangeArrowheads="1" noTextEdit="1"/>
          </p:cNvSpPr>
          <p:nvPr>
            <p:ph type="sldImg"/>
          </p:nvPr>
        </p:nvSpPr>
        <p:spPr>
          <a:ln/>
        </p:spPr>
      </p:sp>
      <p:sp>
        <p:nvSpPr>
          <p:cNvPr id="125956" name="2 Marcador de notas">
            <a:extLst>
              <a:ext uri="{FF2B5EF4-FFF2-40B4-BE49-F238E27FC236}">
                <a16:creationId xmlns:a16="http://schemas.microsoft.com/office/drawing/2014/main" id="{C5373931-E84D-4A00-8E07-C28CB34E91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25957" name="3 Marcador de número de diapositiva">
            <a:extLst>
              <a:ext uri="{FF2B5EF4-FFF2-40B4-BE49-F238E27FC236}">
                <a16:creationId xmlns:a16="http://schemas.microsoft.com/office/drawing/2014/main" id="{4B493210-359E-4728-BFCB-57CB39F7013A}"/>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FE7F22-339C-4E21-8986-7EBB37BC2646}" type="slidenum">
              <a:rPr lang="en-US" altLang="es-MX"/>
              <a:pPr algn="r" eaLnBrk="1" hangingPunct="1">
                <a:spcBef>
                  <a:spcPct val="0"/>
                </a:spcBef>
              </a:pPr>
              <a:t>65</a:t>
            </a:fld>
            <a:endParaRPr lang="en-US" altLang="es-MX"/>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A7514713-76FF-45AE-8C0A-A670FCE98692}"/>
              </a:ext>
            </a:extLst>
          </p:cNvPr>
          <p:cNvSpPr>
            <a:spLocks noGrp="1" noRot="1" noChangeAspect="1" noChangeArrowheads="1" noTextEdit="1"/>
          </p:cNvSpPr>
          <p:nvPr>
            <p:ph type="sldImg"/>
          </p:nvPr>
        </p:nvSpPr>
        <p:spPr>
          <a:ln/>
        </p:spPr>
      </p:sp>
      <p:sp>
        <p:nvSpPr>
          <p:cNvPr id="128003" name="Notes Placeholder 2">
            <a:extLst>
              <a:ext uri="{FF2B5EF4-FFF2-40B4-BE49-F238E27FC236}">
                <a16:creationId xmlns:a16="http://schemas.microsoft.com/office/drawing/2014/main" id="{F21A17E5-7B12-4D3E-9E02-D799EFECF3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28004" name="Slide Number Placeholder 3">
            <a:extLst>
              <a:ext uri="{FF2B5EF4-FFF2-40B4-BE49-F238E27FC236}">
                <a16:creationId xmlns:a16="http://schemas.microsoft.com/office/drawing/2014/main" id="{87C71E60-D6F8-46A5-9335-3CD0B7B7A0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0BAFE7-2254-4141-8426-CBA7B949AC26}" type="slidenum">
              <a:rPr lang="es-MX" altLang="es-MX" smtClean="0"/>
              <a:pPr>
                <a:spcBef>
                  <a:spcPct val="0"/>
                </a:spcBef>
              </a:pPr>
              <a:t>66</a:t>
            </a:fld>
            <a:endParaRPr lang="es-MX" altLang="es-MX"/>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6A2C412B-4488-47E9-BD61-6CB9150D9E84}"/>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EF694A5F-D0B1-4DC4-8A69-0EE8A0B3E4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1076" name="Slide Number Placeholder 3">
            <a:extLst>
              <a:ext uri="{FF2B5EF4-FFF2-40B4-BE49-F238E27FC236}">
                <a16:creationId xmlns:a16="http://schemas.microsoft.com/office/drawing/2014/main" id="{8DD46E36-D6F0-41B9-8C92-07DAEA53379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4BFECC-9370-4BED-9682-A51733CA2B03}" type="slidenum">
              <a:rPr lang="es-MX" altLang="es-MX" smtClean="0"/>
              <a:pPr>
                <a:spcBef>
                  <a:spcPct val="0"/>
                </a:spcBef>
              </a:pPr>
              <a:t>68</a:t>
            </a:fld>
            <a:endParaRPr lang="es-MX" altLang="es-MX"/>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66558E0D-363D-498A-BDBE-F1E209F72C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114E0A-5A6C-490D-A224-CCF2EFA801B9}" type="slidenum">
              <a:rPr lang="es-ES" altLang="es-MX" smtClean="0"/>
              <a:pPr>
                <a:spcBef>
                  <a:spcPct val="0"/>
                </a:spcBef>
              </a:pPr>
              <a:t>69</a:t>
            </a:fld>
            <a:endParaRPr lang="es-ES" altLang="es-MX"/>
          </a:p>
        </p:txBody>
      </p:sp>
      <p:sp>
        <p:nvSpPr>
          <p:cNvPr id="133123" name="1 Marcador de imagen de diapositiva">
            <a:extLst>
              <a:ext uri="{FF2B5EF4-FFF2-40B4-BE49-F238E27FC236}">
                <a16:creationId xmlns:a16="http://schemas.microsoft.com/office/drawing/2014/main" id="{54C360A6-08DC-40EB-91A9-25A3227E1EE7}"/>
              </a:ext>
            </a:extLst>
          </p:cNvPr>
          <p:cNvSpPr>
            <a:spLocks noGrp="1" noRot="1" noChangeAspect="1" noChangeArrowheads="1" noTextEdit="1"/>
          </p:cNvSpPr>
          <p:nvPr>
            <p:ph type="sldImg"/>
          </p:nvPr>
        </p:nvSpPr>
        <p:spPr>
          <a:ln/>
        </p:spPr>
      </p:sp>
      <p:sp>
        <p:nvSpPr>
          <p:cNvPr id="133124" name="2 Marcador de notas">
            <a:extLst>
              <a:ext uri="{FF2B5EF4-FFF2-40B4-BE49-F238E27FC236}">
                <a16:creationId xmlns:a16="http://schemas.microsoft.com/office/drawing/2014/main" id="{D777A560-1217-4214-A228-DA1865FAAA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3125" name="3 Marcador de número de diapositiva">
            <a:extLst>
              <a:ext uri="{FF2B5EF4-FFF2-40B4-BE49-F238E27FC236}">
                <a16:creationId xmlns:a16="http://schemas.microsoft.com/office/drawing/2014/main" id="{90BC172D-C9D0-4D78-8611-386838E04D9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40F351-5E62-413F-80E8-D71323B0E3BA}" type="slidenum">
              <a:rPr lang="en-US" altLang="es-MX"/>
              <a:pPr algn="r" eaLnBrk="1" hangingPunct="1">
                <a:spcBef>
                  <a:spcPct val="0"/>
                </a:spcBef>
              </a:pPr>
              <a:t>69</a:t>
            </a:fld>
            <a:endParaRPr lang="en-US" altLang="es-MX"/>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F3AA76A9-F5BB-40DF-BEF4-57B3839E34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9104-4216-4DBA-924D-E801327C1BE6}" type="slidenum">
              <a:rPr lang="es-ES" altLang="es-MX" smtClean="0"/>
              <a:pPr>
                <a:spcBef>
                  <a:spcPct val="0"/>
                </a:spcBef>
              </a:pPr>
              <a:t>70</a:t>
            </a:fld>
            <a:endParaRPr lang="es-ES" altLang="es-MX"/>
          </a:p>
        </p:txBody>
      </p:sp>
      <p:sp>
        <p:nvSpPr>
          <p:cNvPr id="135171" name="1 Marcador de imagen de diapositiva">
            <a:extLst>
              <a:ext uri="{FF2B5EF4-FFF2-40B4-BE49-F238E27FC236}">
                <a16:creationId xmlns:a16="http://schemas.microsoft.com/office/drawing/2014/main" id="{C78AECED-0C7B-4F50-A5DD-03D98F44BC3D}"/>
              </a:ext>
            </a:extLst>
          </p:cNvPr>
          <p:cNvSpPr>
            <a:spLocks noGrp="1" noRot="1" noChangeAspect="1" noChangeArrowheads="1" noTextEdit="1"/>
          </p:cNvSpPr>
          <p:nvPr>
            <p:ph type="sldImg"/>
          </p:nvPr>
        </p:nvSpPr>
        <p:spPr>
          <a:ln/>
        </p:spPr>
      </p:sp>
      <p:sp>
        <p:nvSpPr>
          <p:cNvPr id="135172" name="2 Marcador de notas">
            <a:extLst>
              <a:ext uri="{FF2B5EF4-FFF2-40B4-BE49-F238E27FC236}">
                <a16:creationId xmlns:a16="http://schemas.microsoft.com/office/drawing/2014/main" id="{032134F1-B6EF-4E1E-8558-DF782A650C5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5173" name="3 Marcador de número de diapositiva">
            <a:extLst>
              <a:ext uri="{FF2B5EF4-FFF2-40B4-BE49-F238E27FC236}">
                <a16:creationId xmlns:a16="http://schemas.microsoft.com/office/drawing/2014/main" id="{638154FB-D618-4E50-90F5-548BFCF6A41F}"/>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942737A-2886-4560-A32A-2EBD788270A9}" type="slidenum">
              <a:rPr lang="en-US" altLang="es-MX">
                <a:latin typeface="Times New Roman" panose="02020603050405020304" pitchFamily="18" charset="0"/>
              </a:rPr>
              <a:pPr algn="r">
                <a:spcBef>
                  <a:spcPct val="0"/>
                </a:spcBef>
              </a:pPr>
              <a:t>70</a:t>
            </a:fld>
            <a:endParaRPr lang="en-US" altLang="es-MX">
              <a:latin typeface="Times New Roman" panose="02020603050405020304"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0038DBA4-ADD8-4392-851E-058282CFD1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06168-5E22-4989-881E-AC1A6B92A507}" type="slidenum">
              <a:rPr lang="es-ES" altLang="es-MX" smtClean="0"/>
              <a:pPr>
                <a:spcBef>
                  <a:spcPct val="0"/>
                </a:spcBef>
              </a:pPr>
              <a:t>71</a:t>
            </a:fld>
            <a:endParaRPr lang="es-ES" altLang="es-MX"/>
          </a:p>
        </p:txBody>
      </p:sp>
      <p:sp>
        <p:nvSpPr>
          <p:cNvPr id="137219" name="1 Marcador de imagen de diapositiva">
            <a:extLst>
              <a:ext uri="{FF2B5EF4-FFF2-40B4-BE49-F238E27FC236}">
                <a16:creationId xmlns:a16="http://schemas.microsoft.com/office/drawing/2014/main" id="{AC029E98-463E-45D1-9E55-942614CA5DC4}"/>
              </a:ext>
            </a:extLst>
          </p:cNvPr>
          <p:cNvSpPr>
            <a:spLocks noGrp="1" noRot="1" noChangeAspect="1" noChangeArrowheads="1" noTextEdit="1"/>
          </p:cNvSpPr>
          <p:nvPr>
            <p:ph type="sldImg"/>
          </p:nvPr>
        </p:nvSpPr>
        <p:spPr>
          <a:ln/>
        </p:spPr>
      </p:sp>
      <p:sp>
        <p:nvSpPr>
          <p:cNvPr id="137220" name="2 Marcador de notas">
            <a:extLst>
              <a:ext uri="{FF2B5EF4-FFF2-40B4-BE49-F238E27FC236}">
                <a16:creationId xmlns:a16="http://schemas.microsoft.com/office/drawing/2014/main" id="{BF3EF6D7-FB30-4E5B-AF22-E4B61BC9BD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37221" name="3 Marcador de número de diapositiva">
            <a:extLst>
              <a:ext uri="{FF2B5EF4-FFF2-40B4-BE49-F238E27FC236}">
                <a16:creationId xmlns:a16="http://schemas.microsoft.com/office/drawing/2014/main" id="{910811B1-E0C7-42E2-9693-BDBB0F0160F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A18A1D-10DE-4643-A907-987078F906F0}" type="slidenum">
              <a:rPr lang="en-US" altLang="es-MX"/>
              <a:pPr algn="r" eaLnBrk="1" hangingPunct="1">
                <a:spcBef>
                  <a:spcPct val="0"/>
                </a:spcBef>
              </a:pPr>
              <a:t>71</a:t>
            </a:fld>
            <a:endParaRPr lang="en-US" altLang="es-MX"/>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5162A9F7-2346-4AF3-B28E-05715038A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6223E8-834C-4522-BA54-ABA38A409E93}" type="slidenum">
              <a:rPr lang="es-ES" altLang="es-MX" smtClean="0"/>
              <a:pPr>
                <a:spcBef>
                  <a:spcPct val="0"/>
                </a:spcBef>
              </a:pPr>
              <a:t>72</a:t>
            </a:fld>
            <a:endParaRPr lang="es-ES" altLang="es-MX"/>
          </a:p>
        </p:txBody>
      </p:sp>
      <p:sp>
        <p:nvSpPr>
          <p:cNvPr id="139267" name="Rectangle 2">
            <a:extLst>
              <a:ext uri="{FF2B5EF4-FFF2-40B4-BE49-F238E27FC236}">
                <a16:creationId xmlns:a16="http://schemas.microsoft.com/office/drawing/2014/main" id="{C97CEE33-B534-4899-9C2E-62C2B375E7C5}"/>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807BDDCA-65A9-406F-B29A-66E736271D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2042ADF7-C46C-48CB-9EF8-B9D1C1A0627E}"/>
              </a:ext>
            </a:extLst>
          </p:cNvPr>
          <p:cNvSpPr>
            <a:spLocks noGrp="1" noRot="1" noChangeAspect="1" noChangeArrowheads="1" noTextEdit="1"/>
          </p:cNvSpPr>
          <p:nvPr>
            <p:ph type="sldImg"/>
          </p:nvPr>
        </p:nvSpPr>
        <p:spPr>
          <a:ln/>
        </p:spPr>
      </p:sp>
      <p:sp>
        <p:nvSpPr>
          <p:cNvPr id="141315" name="Notes Placeholder 2">
            <a:extLst>
              <a:ext uri="{FF2B5EF4-FFF2-40B4-BE49-F238E27FC236}">
                <a16:creationId xmlns:a16="http://schemas.microsoft.com/office/drawing/2014/main" id="{AAE6032F-F725-4168-9E3B-6B81D60FB4D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41316" name="Slide Number Placeholder 3">
            <a:extLst>
              <a:ext uri="{FF2B5EF4-FFF2-40B4-BE49-F238E27FC236}">
                <a16:creationId xmlns:a16="http://schemas.microsoft.com/office/drawing/2014/main" id="{1BC8DB4D-37B1-4017-BB91-8C862C6CA7D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D9186-D61F-4E47-8E15-FD9665717C98}" type="slidenum">
              <a:rPr lang="es-MX" altLang="es-MX" smtClean="0"/>
              <a:pPr>
                <a:spcBef>
                  <a:spcPct val="0"/>
                </a:spcBef>
              </a:pPr>
              <a:t>73</a:t>
            </a:fld>
            <a:endParaRPr lang="es-MX" altLang="es-MX"/>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BF9A485E-496D-4130-B0FA-3708959786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94EC3D-9A23-42FA-BD3F-DCE020B5592B}" type="slidenum">
              <a:rPr lang="es-ES" altLang="es-MX" smtClean="0"/>
              <a:pPr>
                <a:spcBef>
                  <a:spcPct val="0"/>
                </a:spcBef>
              </a:pPr>
              <a:t>74</a:t>
            </a:fld>
            <a:endParaRPr lang="es-ES" altLang="es-MX"/>
          </a:p>
        </p:txBody>
      </p:sp>
      <p:sp>
        <p:nvSpPr>
          <p:cNvPr id="143363" name="Rectangle 2">
            <a:extLst>
              <a:ext uri="{FF2B5EF4-FFF2-40B4-BE49-F238E27FC236}">
                <a16:creationId xmlns:a16="http://schemas.microsoft.com/office/drawing/2014/main" id="{CB005654-9C5B-45B1-B93D-B0AE85895AA0}"/>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72952C21-2FFC-4B1B-BBE5-FD67451CC9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2DF6823B-8BF9-4532-8448-632C4879FA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4D58EE-3BFD-4279-A591-759D56A86110}" type="slidenum">
              <a:rPr lang="es-ES" altLang="es-MX" smtClean="0"/>
              <a:pPr>
                <a:spcBef>
                  <a:spcPct val="0"/>
                </a:spcBef>
              </a:pPr>
              <a:t>77</a:t>
            </a:fld>
            <a:endParaRPr lang="es-ES" altLang="es-MX"/>
          </a:p>
        </p:txBody>
      </p:sp>
      <p:sp>
        <p:nvSpPr>
          <p:cNvPr id="145411" name="1 Marcador de imagen de diapositiva">
            <a:extLst>
              <a:ext uri="{FF2B5EF4-FFF2-40B4-BE49-F238E27FC236}">
                <a16:creationId xmlns:a16="http://schemas.microsoft.com/office/drawing/2014/main" id="{05F00395-3CB1-452B-BD1F-716E80CE3C95}"/>
              </a:ext>
            </a:extLst>
          </p:cNvPr>
          <p:cNvSpPr>
            <a:spLocks noGrp="1" noRot="1" noChangeAspect="1" noChangeArrowheads="1" noTextEdit="1"/>
          </p:cNvSpPr>
          <p:nvPr>
            <p:ph type="sldImg"/>
          </p:nvPr>
        </p:nvSpPr>
        <p:spPr>
          <a:ln/>
        </p:spPr>
      </p:sp>
      <p:sp>
        <p:nvSpPr>
          <p:cNvPr id="145412" name="2 Marcador de notas">
            <a:extLst>
              <a:ext uri="{FF2B5EF4-FFF2-40B4-BE49-F238E27FC236}">
                <a16:creationId xmlns:a16="http://schemas.microsoft.com/office/drawing/2014/main" id="{BB09A051-6D35-4E7D-BF7C-AD8E46C13B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45413" name="3 Marcador de número de diapositiva">
            <a:extLst>
              <a:ext uri="{FF2B5EF4-FFF2-40B4-BE49-F238E27FC236}">
                <a16:creationId xmlns:a16="http://schemas.microsoft.com/office/drawing/2014/main" id="{5EE8CEC7-FE56-46D2-9C7B-328C27B4C939}"/>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1B5E8E52-3639-4829-8F29-FA448A12A897}" type="slidenum">
              <a:rPr lang="en-US" altLang="es-MX">
                <a:latin typeface="Times New Roman" panose="02020603050405020304" pitchFamily="18" charset="0"/>
              </a:rPr>
              <a:pPr algn="r">
                <a:spcBef>
                  <a:spcPct val="0"/>
                </a:spcBef>
              </a:pPr>
              <a:t>77</a:t>
            </a:fld>
            <a:endParaRPr lang="en-US" altLang="es-MX">
              <a:latin typeface="Times New Roman" panose="02020603050405020304"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9245D9E9-2397-4733-852B-EC33A73EEA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63021-249C-42C8-812D-9B408C795B93}" type="slidenum">
              <a:rPr lang="es-ES" altLang="es-MX" smtClean="0"/>
              <a:pPr>
                <a:spcBef>
                  <a:spcPct val="0"/>
                </a:spcBef>
              </a:pPr>
              <a:t>81</a:t>
            </a:fld>
            <a:endParaRPr lang="es-ES" altLang="es-MX"/>
          </a:p>
        </p:txBody>
      </p:sp>
      <p:sp>
        <p:nvSpPr>
          <p:cNvPr id="148483" name="1 Marcador de imagen de diapositiva">
            <a:extLst>
              <a:ext uri="{FF2B5EF4-FFF2-40B4-BE49-F238E27FC236}">
                <a16:creationId xmlns:a16="http://schemas.microsoft.com/office/drawing/2014/main" id="{A76ACAFF-9153-4B54-BD43-4B6ADADE16C7}"/>
              </a:ext>
            </a:extLst>
          </p:cNvPr>
          <p:cNvSpPr>
            <a:spLocks noGrp="1" noRot="1" noChangeAspect="1" noChangeArrowheads="1" noTextEdit="1"/>
          </p:cNvSpPr>
          <p:nvPr>
            <p:ph type="sldImg"/>
          </p:nvPr>
        </p:nvSpPr>
        <p:spPr>
          <a:ln/>
        </p:spPr>
      </p:sp>
      <p:sp>
        <p:nvSpPr>
          <p:cNvPr id="148484" name="2 Marcador de notas">
            <a:extLst>
              <a:ext uri="{FF2B5EF4-FFF2-40B4-BE49-F238E27FC236}">
                <a16:creationId xmlns:a16="http://schemas.microsoft.com/office/drawing/2014/main" id="{9EA052B1-9BD9-4E2A-988C-B43C6F04A0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48485" name="3 Marcador de número de diapositiva">
            <a:extLst>
              <a:ext uri="{FF2B5EF4-FFF2-40B4-BE49-F238E27FC236}">
                <a16:creationId xmlns:a16="http://schemas.microsoft.com/office/drawing/2014/main" id="{4FBFB6EA-2E6F-42C1-AAC5-232494BD5889}"/>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9391A25-39D3-4C12-A721-BD31D9696CE2}" type="slidenum">
              <a:rPr lang="en-US" altLang="es-MX">
                <a:latin typeface="Times New Roman" panose="02020603050405020304" pitchFamily="18" charset="0"/>
              </a:rPr>
              <a:pPr algn="r">
                <a:spcBef>
                  <a:spcPct val="0"/>
                </a:spcBef>
              </a:pPr>
              <a:t>81</a:t>
            </a:fld>
            <a:endParaRPr lang="en-US" altLang="es-MX">
              <a:latin typeface="Times New Roman" panose="02020603050405020304"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B5A605F6-7E3B-4143-A4D0-F79F3ECABC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1EAB5D-95AB-4F01-9648-F3D14D4C31E6}" type="slidenum">
              <a:rPr lang="es-ES" altLang="es-MX" smtClean="0"/>
              <a:pPr>
                <a:spcBef>
                  <a:spcPct val="0"/>
                </a:spcBef>
              </a:pPr>
              <a:t>88</a:t>
            </a:fld>
            <a:endParaRPr lang="es-ES" altLang="es-MX"/>
          </a:p>
        </p:txBody>
      </p:sp>
      <p:sp>
        <p:nvSpPr>
          <p:cNvPr id="152579" name="1 Marcador de imagen de diapositiva">
            <a:extLst>
              <a:ext uri="{FF2B5EF4-FFF2-40B4-BE49-F238E27FC236}">
                <a16:creationId xmlns:a16="http://schemas.microsoft.com/office/drawing/2014/main" id="{A26298C5-BCEE-4962-B7BC-6CF5DEAB880E}"/>
              </a:ext>
            </a:extLst>
          </p:cNvPr>
          <p:cNvSpPr>
            <a:spLocks noGrp="1" noRot="1" noChangeAspect="1" noChangeArrowheads="1" noTextEdit="1"/>
          </p:cNvSpPr>
          <p:nvPr>
            <p:ph type="sldImg"/>
          </p:nvPr>
        </p:nvSpPr>
        <p:spPr>
          <a:ln/>
        </p:spPr>
      </p:sp>
      <p:sp>
        <p:nvSpPr>
          <p:cNvPr id="152580" name="2 Marcador de notas">
            <a:extLst>
              <a:ext uri="{FF2B5EF4-FFF2-40B4-BE49-F238E27FC236}">
                <a16:creationId xmlns:a16="http://schemas.microsoft.com/office/drawing/2014/main" id="{935AE579-E45D-47B1-A91F-40E93DF8DB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52581" name="3 Marcador de número de diapositiva">
            <a:extLst>
              <a:ext uri="{FF2B5EF4-FFF2-40B4-BE49-F238E27FC236}">
                <a16:creationId xmlns:a16="http://schemas.microsoft.com/office/drawing/2014/main" id="{490DF1F7-D779-4D72-B006-C676AB18FF14}"/>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252BFB49-F4EC-4BCC-8477-F08C6E8BDF63}" type="slidenum">
              <a:rPr lang="en-US" altLang="es-MX">
                <a:latin typeface="Times New Roman" panose="02020603050405020304" pitchFamily="18" charset="0"/>
              </a:rPr>
              <a:pPr algn="r">
                <a:spcBef>
                  <a:spcPct val="0"/>
                </a:spcBef>
              </a:pPr>
              <a:t>88</a:t>
            </a:fld>
            <a:endParaRPr lang="en-US" altLang="es-MX">
              <a:latin typeface="Times New Roman" panose="02020603050405020304" pitchFamily="18" charset="0"/>
            </a:endParaRPr>
          </a:p>
        </p:txBody>
      </p:sp>
    </p:spTree>
    <p:extLst>
      <p:ext uri="{BB962C8B-B14F-4D97-AF65-F5344CB8AC3E}">
        <p14:creationId xmlns:p14="http://schemas.microsoft.com/office/powerpoint/2010/main" val="20267830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E73AECAA-0D0E-4700-821D-F5527DF697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633EED-957D-4827-AB4C-8F337D25CE43}" type="slidenum">
              <a:rPr lang="es-ES" altLang="es-MX" smtClean="0"/>
              <a:pPr>
                <a:spcBef>
                  <a:spcPct val="0"/>
                </a:spcBef>
              </a:pPr>
              <a:t>90</a:t>
            </a:fld>
            <a:endParaRPr lang="es-ES" altLang="es-MX"/>
          </a:p>
        </p:txBody>
      </p:sp>
      <p:sp>
        <p:nvSpPr>
          <p:cNvPr id="154627" name="1 Marcador de imagen de diapositiva">
            <a:extLst>
              <a:ext uri="{FF2B5EF4-FFF2-40B4-BE49-F238E27FC236}">
                <a16:creationId xmlns:a16="http://schemas.microsoft.com/office/drawing/2014/main" id="{776F91AE-81D7-4A9C-AEB4-F8F74CB92FEB}"/>
              </a:ext>
            </a:extLst>
          </p:cNvPr>
          <p:cNvSpPr>
            <a:spLocks noGrp="1" noRot="1" noChangeAspect="1" noChangeArrowheads="1" noTextEdit="1"/>
          </p:cNvSpPr>
          <p:nvPr>
            <p:ph type="sldImg"/>
          </p:nvPr>
        </p:nvSpPr>
        <p:spPr>
          <a:ln/>
        </p:spPr>
      </p:sp>
      <p:sp>
        <p:nvSpPr>
          <p:cNvPr id="154628" name="2 Marcador de notas">
            <a:extLst>
              <a:ext uri="{FF2B5EF4-FFF2-40B4-BE49-F238E27FC236}">
                <a16:creationId xmlns:a16="http://schemas.microsoft.com/office/drawing/2014/main" id="{404CCF60-569D-403F-A109-C7F19999D7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54629" name="3 Marcador de número de diapositiva">
            <a:extLst>
              <a:ext uri="{FF2B5EF4-FFF2-40B4-BE49-F238E27FC236}">
                <a16:creationId xmlns:a16="http://schemas.microsoft.com/office/drawing/2014/main" id="{C33B323B-27A2-46EF-9C8F-40D3B8CA4E55}"/>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E70805-3E60-4EDE-9A8C-838103578379}" type="slidenum">
              <a:rPr lang="en-US" altLang="es-MX"/>
              <a:pPr algn="r" eaLnBrk="1" hangingPunct="1">
                <a:spcBef>
                  <a:spcPct val="0"/>
                </a:spcBef>
              </a:pPr>
              <a:t>90</a:t>
            </a:fld>
            <a:endParaRPr lang="en-US" altLang="es-MX"/>
          </a:p>
        </p:txBody>
      </p:sp>
    </p:spTree>
    <p:extLst>
      <p:ext uri="{BB962C8B-B14F-4D97-AF65-F5344CB8AC3E}">
        <p14:creationId xmlns:p14="http://schemas.microsoft.com/office/powerpoint/2010/main" val="18720996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482986D5-D461-4070-97FC-CE9350F4FE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5C421E-6D79-4A91-BE0B-5798EECEFAB1}" type="slidenum">
              <a:rPr lang="es-ES" altLang="es-MX" smtClean="0"/>
              <a:pPr>
                <a:spcBef>
                  <a:spcPct val="0"/>
                </a:spcBef>
              </a:pPr>
              <a:t>91</a:t>
            </a:fld>
            <a:endParaRPr lang="es-ES" altLang="es-MX"/>
          </a:p>
        </p:txBody>
      </p:sp>
      <p:sp>
        <p:nvSpPr>
          <p:cNvPr id="158723" name="Rectangle 2">
            <a:extLst>
              <a:ext uri="{FF2B5EF4-FFF2-40B4-BE49-F238E27FC236}">
                <a16:creationId xmlns:a16="http://schemas.microsoft.com/office/drawing/2014/main" id="{B823866E-0AEE-4EE7-AEAE-93DBE9355E84}"/>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96568C11-508D-4181-9927-EEF20DC4AC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BFB6CC4E-9751-4F1D-B48C-02D1E4AB93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18BA61-8599-4FA6-8F08-DB4C9B7E2150}" type="slidenum">
              <a:rPr lang="es-ES" altLang="es-MX" smtClean="0"/>
              <a:pPr>
                <a:spcBef>
                  <a:spcPct val="0"/>
                </a:spcBef>
              </a:pPr>
              <a:t>92</a:t>
            </a:fld>
            <a:endParaRPr lang="es-ES" altLang="es-MX"/>
          </a:p>
        </p:txBody>
      </p:sp>
      <p:sp>
        <p:nvSpPr>
          <p:cNvPr id="198659" name="Rectangle 2">
            <a:extLst>
              <a:ext uri="{FF2B5EF4-FFF2-40B4-BE49-F238E27FC236}">
                <a16:creationId xmlns:a16="http://schemas.microsoft.com/office/drawing/2014/main" id="{2082AF9C-AA59-4962-9FE9-6C96A055F2D6}"/>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231D2F3F-FE74-4185-90DE-1E62859B9B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D67245C9-93C6-422D-9083-177F4A6D71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653F89-4993-431F-ADC2-B782CFB164CB}" type="slidenum">
              <a:rPr lang="es-ES" altLang="es-MX" smtClean="0"/>
              <a:pPr>
                <a:spcBef>
                  <a:spcPct val="0"/>
                </a:spcBef>
              </a:pPr>
              <a:t>93</a:t>
            </a:fld>
            <a:endParaRPr lang="es-ES" altLang="es-MX"/>
          </a:p>
        </p:txBody>
      </p:sp>
      <p:sp>
        <p:nvSpPr>
          <p:cNvPr id="177155" name="Rectangle 2">
            <a:extLst>
              <a:ext uri="{FF2B5EF4-FFF2-40B4-BE49-F238E27FC236}">
                <a16:creationId xmlns:a16="http://schemas.microsoft.com/office/drawing/2014/main" id="{0A82E53D-9166-4B8A-94CF-19E6BE05E1A8}"/>
              </a:ext>
            </a:extLst>
          </p:cNvPr>
          <p:cNvSpPr>
            <a:spLocks noGrp="1" noRot="1" noChangeAspect="1" noChangeArrowheads="1" noTextEdit="1"/>
          </p:cNvSpPr>
          <p:nvPr>
            <p:ph type="sldImg"/>
          </p:nvPr>
        </p:nvSpPr>
        <p:spPr>
          <a:ln/>
        </p:spPr>
      </p:sp>
      <p:sp>
        <p:nvSpPr>
          <p:cNvPr id="177156" name="Rectangle 3">
            <a:extLst>
              <a:ext uri="{FF2B5EF4-FFF2-40B4-BE49-F238E27FC236}">
                <a16:creationId xmlns:a16="http://schemas.microsoft.com/office/drawing/2014/main" id="{3A73E051-A33D-4F3F-B164-F2C3500B40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74CDA717-AD55-4929-B565-00C66D0229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9959AD-1042-40EF-BC6D-97D408615CD1}" type="slidenum">
              <a:rPr lang="es-ES" altLang="es-MX" smtClean="0"/>
              <a:pPr>
                <a:spcBef>
                  <a:spcPct val="0"/>
                </a:spcBef>
              </a:pPr>
              <a:t>94</a:t>
            </a:fld>
            <a:endParaRPr lang="es-ES" altLang="es-MX"/>
          </a:p>
        </p:txBody>
      </p:sp>
      <p:sp>
        <p:nvSpPr>
          <p:cNvPr id="160771" name="Rectangle 2">
            <a:extLst>
              <a:ext uri="{FF2B5EF4-FFF2-40B4-BE49-F238E27FC236}">
                <a16:creationId xmlns:a16="http://schemas.microsoft.com/office/drawing/2014/main" id="{7EF8BC19-928B-49FB-A418-E6BFE02E5D42}"/>
              </a:ext>
            </a:extLst>
          </p:cNvPr>
          <p:cNvSpPr>
            <a:spLocks noGrp="1" noRot="1" noChangeAspect="1" noChangeArrowheads="1" noTextEdit="1"/>
          </p:cNvSpPr>
          <p:nvPr>
            <p:ph type="sldImg"/>
          </p:nvPr>
        </p:nvSpPr>
        <p:spPr>
          <a:ln/>
        </p:spPr>
      </p:sp>
      <p:sp>
        <p:nvSpPr>
          <p:cNvPr id="160772" name="Rectangle 3">
            <a:extLst>
              <a:ext uri="{FF2B5EF4-FFF2-40B4-BE49-F238E27FC236}">
                <a16:creationId xmlns:a16="http://schemas.microsoft.com/office/drawing/2014/main" id="{03083E04-B7CA-4FAD-8D7D-51B38689AD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64BD1C57-B683-4A17-B8D5-EB991732B0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466948-F021-4146-9EE4-48D566C6ECE7}" type="slidenum">
              <a:rPr lang="es-ES" altLang="es-MX" smtClean="0"/>
              <a:pPr>
                <a:spcBef>
                  <a:spcPct val="0"/>
                </a:spcBef>
              </a:pPr>
              <a:t>95</a:t>
            </a:fld>
            <a:endParaRPr lang="es-ES" altLang="es-MX"/>
          </a:p>
        </p:txBody>
      </p:sp>
      <p:sp>
        <p:nvSpPr>
          <p:cNvPr id="179203" name="Rectangle 2">
            <a:extLst>
              <a:ext uri="{FF2B5EF4-FFF2-40B4-BE49-F238E27FC236}">
                <a16:creationId xmlns:a16="http://schemas.microsoft.com/office/drawing/2014/main" id="{31C46CD6-47A6-423B-8F1F-6262D31DF69C}"/>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883141E4-DBAA-4F08-9A66-DD1D5E87EC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9315CE6A-5E3C-4EA4-B103-6D4A4138AE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5D5AF3-7D04-4618-BFA0-231F870450B7}" type="slidenum">
              <a:rPr lang="es-ES" altLang="es-MX" smtClean="0"/>
              <a:pPr>
                <a:spcBef>
                  <a:spcPct val="0"/>
                </a:spcBef>
              </a:pPr>
              <a:t>96</a:t>
            </a:fld>
            <a:endParaRPr lang="es-ES" altLang="es-MX"/>
          </a:p>
        </p:txBody>
      </p:sp>
      <p:sp>
        <p:nvSpPr>
          <p:cNvPr id="162819" name="1 Marcador de imagen de diapositiva">
            <a:extLst>
              <a:ext uri="{FF2B5EF4-FFF2-40B4-BE49-F238E27FC236}">
                <a16:creationId xmlns:a16="http://schemas.microsoft.com/office/drawing/2014/main" id="{C1BC766C-45B0-45BE-A9A9-39FE94DA23B1}"/>
              </a:ext>
            </a:extLst>
          </p:cNvPr>
          <p:cNvSpPr>
            <a:spLocks noGrp="1" noRot="1" noChangeAspect="1" noChangeArrowheads="1" noTextEdit="1"/>
          </p:cNvSpPr>
          <p:nvPr>
            <p:ph type="sldImg"/>
          </p:nvPr>
        </p:nvSpPr>
        <p:spPr>
          <a:ln/>
        </p:spPr>
      </p:sp>
      <p:sp>
        <p:nvSpPr>
          <p:cNvPr id="162820" name="2 Marcador de notas">
            <a:extLst>
              <a:ext uri="{FF2B5EF4-FFF2-40B4-BE49-F238E27FC236}">
                <a16:creationId xmlns:a16="http://schemas.microsoft.com/office/drawing/2014/main" id="{E80C5911-0508-4362-A1E8-2ED6A01880F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2821" name="3 Marcador de número de diapositiva">
            <a:extLst>
              <a:ext uri="{FF2B5EF4-FFF2-40B4-BE49-F238E27FC236}">
                <a16:creationId xmlns:a16="http://schemas.microsoft.com/office/drawing/2014/main" id="{E801806D-F9C8-44CD-BE8B-EA7DC07C7AC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7ADF93-56D8-45BE-8D3E-725AD998F58F}" type="slidenum">
              <a:rPr lang="en-US" altLang="es-MX"/>
              <a:pPr algn="r" eaLnBrk="1" hangingPunct="1">
                <a:spcBef>
                  <a:spcPct val="0"/>
                </a:spcBef>
              </a:pPr>
              <a:t>96</a:t>
            </a:fld>
            <a:endParaRPr lang="en-US" altLang="es-MX"/>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2CC771D1-11AD-4FD3-B200-44D0CDAB8A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D4AFAE-5537-4F74-89DD-1AB4CA7873A8}" type="slidenum">
              <a:rPr lang="es-ES" altLang="es-MX" smtClean="0"/>
              <a:pPr>
                <a:spcBef>
                  <a:spcPct val="0"/>
                </a:spcBef>
              </a:pPr>
              <a:t>97</a:t>
            </a:fld>
            <a:endParaRPr lang="es-ES" altLang="es-MX"/>
          </a:p>
        </p:txBody>
      </p:sp>
      <p:sp>
        <p:nvSpPr>
          <p:cNvPr id="164867" name="1 Marcador de imagen de diapositiva">
            <a:extLst>
              <a:ext uri="{FF2B5EF4-FFF2-40B4-BE49-F238E27FC236}">
                <a16:creationId xmlns:a16="http://schemas.microsoft.com/office/drawing/2014/main" id="{B49E82EF-CAAD-4657-B97E-B07DAB02E953}"/>
              </a:ext>
            </a:extLst>
          </p:cNvPr>
          <p:cNvSpPr>
            <a:spLocks noGrp="1" noRot="1" noChangeAspect="1" noChangeArrowheads="1" noTextEdit="1"/>
          </p:cNvSpPr>
          <p:nvPr>
            <p:ph type="sldImg"/>
          </p:nvPr>
        </p:nvSpPr>
        <p:spPr>
          <a:ln/>
        </p:spPr>
      </p:sp>
      <p:sp>
        <p:nvSpPr>
          <p:cNvPr id="164868" name="2 Marcador de notas">
            <a:extLst>
              <a:ext uri="{FF2B5EF4-FFF2-40B4-BE49-F238E27FC236}">
                <a16:creationId xmlns:a16="http://schemas.microsoft.com/office/drawing/2014/main" id="{3C44F924-7114-434B-A417-580AF7B1B14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4869" name="3 Marcador de número de diapositiva">
            <a:extLst>
              <a:ext uri="{FF2B5EF4-FFF2-40B4-BE49-F238E27FC236}">
                <a16:creationId xmlns:a16="http://schemas.microsoft.com/office/drawing/2014/main" id="{50753709-64D7-4C37-80A4-21B65C39C56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229398-CF12-426F-8B7E-E817BDBE943D}" type="slidenum">
              <a:rPr lang="en-US" altLang="es-MX"/>
              <a:pPr algn="r" eaLnBrk="1" hangingPunct="1">
                <a:spcBef>
                  <a:spcPct val="0"/>
                </a:spcBef>
              </a:pPr>
              <a:t>97</a:t>
            </a:fld>
            <a:endParaRPr lang="en-US" altLang="es-MX"/>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3C5BC1BD-433C-4D95-987A-FE141DDF45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D15F10-B8DF-4BE2-B56E-B9083380E649}" type="slidenum">
              <a:rPr lang="es-ES" altLang="es-MX" smtClean="0"/>
              <a:pPr>
                <a:spcBef>
                  <a:spcPct val="0"/>
                </a:spcBef>
              </a:pPr>
              <a:t>98</a:t>
            </a:fld>
            <a:endParaRPr lang="es-ES" altLang="es-MX"/>
          </a:p>
        </p:txBody>
      </p:sp>
      <p:sp>
        <p:nvSpPr>
          <p:cNvPr id="166915" name="1 Marcador de imagen de diapositiva">
            <a:extLst>
              <a:ext uri="{FF2B5EF4-FFF2-40B4-BE49-F238E27FC236}">
                <a16:creationId xmlns:a16="http://schemas.microsoft.com/office/drawing/2014/main" id="{2EF8FE06-183C-48BA-B13D-CF4B3A160241}"/>
              </a:ext>
            </a:extLst>
          </p:cNvPr>
          <p:cNvSpPr>
            <a:spLocks noGrp="1" noRot="1" noChangeAspect="1" noChangeArrowheads="1" noTextEdit="1"/>
          </p:cNvSpPr>
          <p:nvPr>
            <p:ph type="sldImg"/>
          </p:nvPr>
        </p:nvSpPr>
        <p:spPr>
          <a:ln/>
        </p:spPr>
      </p:sp>
      <p:sp>
        <p:nvSpPr>
          <p:cNvPr id="166916" name="2 Marcador de notas">
            <a:extLst>
              <a:ext uri="{FF2B5EF4-FFF2-40B4-BE49-F238E27FC236}">
                <a16:creationId xmlns:a16="http://schemas.microsoft.com/office/drawing/2014/main" id="{DDC9A043-0A21-4C3C-A448-0D4E89103E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6917" name="3 Marcador de número de diapositiva">
            <a:extLst>
              <a:ext uri="{FF2B5EF4-FFF2-40B4-BE49-F238E27FC236}">
                <a16:creationId xmlns:a16="http://schemas.microsoft.com/office/drawing/2014/main" id="{7BF56654-1057-4FE1-8589-AE0A41FC5432}"/>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F34BD0-CC14-4964-832F-749858AB4764}" type="slidenum">
              <a:rPr lang="en-US" altLang="es-MX"/>
              <a:pPr algn="r" eaLnBrk="1" hangingPunct="1">
                <a:spcBef>
                  <a:spcPct val="0"/>
                </a:spcBef>
              </a:pPr>
              <a:t>98</a:t>
            </a:fld>
            <a:endParaRPr lang="en-US" altLang="es-MX"/>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2D121980-5FC1-491C-AD48-BA3C8C7CDE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D8F13-175E-4FFD-A44F-62ADB648D111}" type="slidenum">
              <a:rPr lang="es-ES" altLang="es-MX" smtClean="0"/>
              <a:pPr>
                <a:spcBef>
                  <a:spcPct val="0"/>
                </a:spcBef>
              </a:pPr>
              <a:t>99</a:t>
            </a:fld>
            <a:endParaRPr lang="es-ES" altLang="es-MX"/>
          </a:p>
        </p:txBody>
      </p:sp>
      <p:sp>
        <p:nvSpPr>
          <p:cNvPr id="168963" name="1 Marcador de imagen de diapositiva">
            <a:extLst>
              <a:ext uri="{FF2B5EF4-FFF2-40B4-BE49-F238E27FC236}">
                <a16:creationId xmlns:a16="http://schemas.microsoft.com/office/drawing/2014/main" id="{3C81E80B-1BD1-4736-B098-64F918746D4B}"/>
              </a:ext>
            </a:extLst>
          </p:cNvPr>
          <p:cNvSpPr>
            <a:spLocks noGrp="1" noRot="1" noChangeAspect="1" noChangeArrowheads="1" noTextEdit="1"/>
          </p:cNvSpPr>
          <p:nvPr>
            <p:ph type="sldImg"/>
          </p:nvPr>
        </p:nvSpPr>
        <p:spPr>
          <a:ln/>
        </p:spPr>
      </p:sp>
      <p:sp>
        <p:nvSpPr>
          <p:cNvPr id="168964" name="2 Marcador de notas">
            <a:extLst>
              <a:ext uri="{FF2B5EF4-FFF2-40B4-BE49-F238E27FC236}">
                <a16:creationId xmlns:a16="http://schemas.microsoft.com/office/drawing/2014/main" id="{0EFBAE71-C9A5-4F98-89C5-49F5C39F12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68965" name="3 Marcador de número de diapositiva">
            <a:extLst>
              <a:ext uri="{FF2B5EF4-FFF2-40B4-BE49-F238E27FC236}">
                <a16:creationId xmlns:a16="http://schemas.microsoft.com/office/drawing/2014/main" id="{2C41C1B0-5CF6-4F23-B2EF-4E790961105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C37BD16-A9CD-4A0E-82B7-591D8A6ECB4F}" type="slidenum">
              <a:rPr lang="en-US" altLang="es-MX"/>
              <a:pPr algn="r" eaLnBrk="1" hangingPunct="1">
                <a:spcBef>
                  <a:spcPct val="0"/>
                </a:spcBef>
              </a:pPr>
              <a:t>99</a:t>
            </a:fld>
            <a:endParaRPr lang="en-US" altLang="es-MX"/>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CC10CD56-202A-4CC4-B6B0-2ACF08E9AE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84E670-4829-42BC-8BE8-84D28B1C3773}" type="slidenum">
              <a:rPr lang="es-ES" altLang="es-MX" smtClean="0"/>
              <a:pPr>
                <a:spcBef>
                  <a:spcPct val="0"/>
                </a:spcBef>
              </a:pPr>
              <a:t>100</a:t>
            </a:fld>
            <a:endParaRPr lang="es-ES" altLang="es-MX"/>
          </a:p>
        </p:txBody>
      </p:sp>
      <p:sp>
        <p:nvSpPr>
          <p:cNvPr id="175107" name="1 Marcador de imagen de diapositiva">
            <a:extLst>
              <a:ext uri="{FF2B5EF4-FFF2-40B4-BE49-F238E27FC236}">
                <a16:creationId xmlns:a16="http://schemas.microsoft.com/office/drawing/2014/main" id="{7EA8BBA7-7596-4BCF-9576-A006F4CBA613}"/>
              </a:ext>
            </a:extLst>
          </p:cNvPr>
          <p:cNvSpPr>
            <a:spLocks noGrp="1" noRot="1" noChangeAspect="1" noChangeArrowheads="1" noTextEdit="1"/>
          </p:cNvSpPr>
          <p:nvPr>
            <p:ph type="sldImg"/>
          </p:nvPr>
        </p:nvSpPr>
        <p:spPr>
          <a:ln/>
        </p:spPr>
      </p:sp>
      <p:sp>
        <p:nvSpPr>
          <p:cNvPr id="175108" name="2 Marcador de notas">
            <a:extLst>
              <a:ext uri="{FF2B5EF4-FFF2-40B4-BE49-F238E27FC236}">
                <a16:creationId xmlns:a16="http://schemas.microsoft.com/office/drawing/2014/main" id="{E54DA8CE-E66F-41EA-9900-D03E29C495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75109" name="3 Marcador de número de diapositiva">
            <a:extLst>
              <a:ext uri="{FF2B5EF4-FFF2-40B4-BE49-F238E27FC236}">
                <a16:creationId xmlns:a16="http://schemas.microsoft.com/office/drawing/2014/main" id="{6F8A1F6D-F261-4CFD-80A4-B82AE3968D3A}"/>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B1404DD-ACA0-4B3B-80D2-17BE436AACCE}" type="slidenum">
              <a:rPr lang="en-US" altLang="es-MX"/>
              <a:pPr algn="r" eaLnBrk="1" hangingPunct="1">
                <a:spcBef>
                  <a:spcPct val="0"/>
                </a:spcBef>
              </a:pPr>
              <a:t>100</a:t>
            </a:fld>
            <a:endParaRPr lang="en-US" altLang="es-MX"/>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67FE920D-3C2B-40C6-87A9-ACD5FAA49F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A67BD3-C764-4EF8-9AA7-E303046A76E7}" type="slidenum">
              <a:rPr lang="es-ES" altLang="es-MX" smtClean="0"/>
              <a:pPr>
                <a:spcBef>
                  <a:spcPct val="0"/>
                </a:spcBef>
              </a:pPr>
              <a:t>101</a:t>
            </a:fld>
            <a:endParaRPr lang="es-ES" altLang="es-MX"/>
          </a:p>
        </p:txBody>
      </p:sp>
      <p:sp>
        <p:nvSpPr>
          <p:cNvPr id="171011" name="1 Marcador de imagen de diapositiva">
            <a:extLst>
              <a:ext uri="{FF2B5EF4-FFF2-40B4-BE49-F238E27FC236}">
                <a16:creationId xmlns:a16="http://schemas.microsoft.com/office/drawing/2014/main" id="{D57F7230-E0F5-4DD3-8F2C-B73A49E1EE3F}"/>
              </a:ext>
            </a:extLst>
          </p:cNvPr>
          <p:cNvSpPr>
            <a:spLocks noGrp="1" noRot="1" noChangeAspect="1" noChangeArrowheads="1" noTextEdit="1"/>
          </p:cNvSpPr>
          <p:nvPr>
            <p:ph type="sldImg"/>
          </p:nvPr>
        </p:nvSpPr>
        <p:spPr>
          <a:ln/>
        </p:spPr>
      </p:sp>
      <p:sp>
        <p:nvSpPr>
          <p:cNvPr id="171012" name="2 Marcador de notas">
            <a:extLst>
              <a:ext uri="{FF2B5EF4-FFF2-40B4-BE49-F238E27FC236}">
                <a16:creationId xmlns:a16="http://schemas.microsoft.com/office/drawing/2014/main" id="{2085FB7B-812D-4A01-889C-CC540C05FF6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71013" name="3 Marcador de número de diapositiva">
            <a:extLst>
              <a:ext uri="{FF2B5EF4-FFF2-40B4-BE49-F238E27FC236}">
                <a16:creationId xmlns:a16="http://schemas.microsoft.com/office/drawing/2014/main" id="{2A44607C-7E43-4250-B53D-9B4231FD8086}"/>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E0CC553-91A6-4542-931E-A5716E95B6E1}" type="slidenum">
              <a:rPr lang="en-US" altLang="es-MX"/>
              <a:pPr algn="r" eaLnBrk="1" hangingPunct="1">
                <a:spcBef>
                  <a:spcPct val="0"/>
                </a:spcBef>
              </a:pPr>
              <a:t>101</a:t>
            </a:fld>
            <a:endParaRPr lang="en-US" altLang="es-MX"/>
          </a:p>
        </p:txBody>
      </p:sp>
    </p:spTree>
    <p:extLst>
      <p:ext uri="{BB962C8B-B14F-4D97-AF65-F5344CB8AC3E}">
        <p14:creationId xmlns:p14="http://schemas.microsoft.com/office/powerpoint/2010/main" val="30490727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07C5E6D5-B276-499C-8913-D60BD05494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3F7FB5-6E5E-4106-B51F-5E8F2EA8F91A}" type="slidenum">
              <a:rPr lang="es-ES" altLang="es-MX" smtClean="0"/>
              <a:pPr>
                <a:spcBef>
                  <a:spcPct val="0"/>
                </a:spcBef>
              </a:pPr>
              <a:t>102</a:t>
            </a:fld>
            <a:endParaRPr lang="es-ES" altLang="es-MX"/>
          </a:p>
        </p:txBody>
      </p:sp>
      <p:sp>
        <p:nvSpPr>
          <p:cNvPr id="183299" name="1 Marcador de imagen de diapositiva">
            <a:extLst>
              <a:ext uri="{FF2B5EF4-FFF2-40B4-BE49-F238E27FC236}">
                <a16:creationId xmlns:a16="http://schemas.microsoft.com/office/drawing/2014/main" id="{69634F89-EF45-4353-8460-008D06C7424E}"/>
              </a:ext>
            </a:extLst>
          </p:cNvPr>
          <p:cNvSpPr>
            <a:spLocks noGrp="1" noRot="1" noChangeAspect="1" noChangeArrowheads="1" noTextEdit="1"/>
          </p:cNvSpPr>
          <p:nvPr>
            <p:ph type="sldImg"/>
          </p:nvPr>
        </p:nvSpPr>
        <p:spPr>
          <a:ln/>
        </p:spPr>
      </p:sp>
      <p:sp>
        <p:nvSpPr>
          <p:cNvPr id="183300" name="2 Marcador de notas">
            <a:extLst>
              <a:ext uri="{FF2B5EF4-FFF2-40B4-BE49-F238E27FC236}">
                <a16:creationId xmlns:a16="http://schemas.microsoft.com/office/drawing/2014/main" id="{BF7D835A-C25C-466D-838F-4EE141B2CC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83301" name="3 Marcador de número de diapositiva">
            <a:extLst>
              <a:ext uri="{FF2B5EF4-FFF2-40B4-BE49-F238E27FC236}">
                <a16:creationId xmlns:a16="http://schemas.microsoft.com/office/drawing/2014/main" id="{6316758E-B057-48FE-92AB-16D158A9C47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711EA0-4D68-44C1-A035-B9C8C8FCCA53}" type="slidenum">
              <a:rPr lang="en-US" altLang="es-MX"/>
              <a:pPr algn="r" eaLnBrk="1" hangingPunct="1">
                <a:spcBef>
                  <a:spcPct val="0"/>
                </a:spcBef>
              </a:pPr>
              <a:t>102</a:t>
            </a:fld>
            <a:endParaRPr lang="en-US" altLang="es-MX"/>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A3624240-533C-4BDA-81A1-5B3A737FEA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546113-4C1C-450E-A918-C9A8744FBFCE}" type="slidenum">
              <a:rPr lang="es-ES" altLang="es-MX" smtClean="0"/>
              <a:pPr>
                <a:spcBef>
                  <a:spcPct val="0"/>
                </a:spcBef>
              </a:pPr>
              <a:t>103</a:t>
            </a:fld>
            <a:endParaRPr lang="es-ES" altLang="es-MX"/>
          </a:p>
        </p:txBody>
      </p:sp>
      <p:sp>
        <p:nvSpPr>
          <p:cNvPr id="156675" name="1 Marcador de imagen de diapositiva">
            <a:extLst>
              <a:ext uri="{FF2B5EF4-FFF2-40B4-BE49-F238E27FC236}">
                <a16:creationId xmlns:a16="http://schemas.microsoft.com/office/drawing/2014/main" id="{E94D617F-4F13-440D-B8EA-50BDB02A821A}"/>
              </a:ext>
            </a:extLst>
          </p:cNvPr>
          <p:cNvSpPr>
            <a:spLocks noGrp="1" noRot="1" noChangeAspect="1" noChangeArrowheads="1" noTextEdit="1"/>
          </p:cNvSpPr>
          <p:nvPr>
            <p:ph type="sldImg"/>
          </p:nvPr>
        </p:nvSpPr>
        <p:spPr>
          <a:ln/>
        </p:spPr>
      </p:sp>
      <p:sp>
        <p:nvSpPr>
          <p:cNvPr id="156676" name="2 Marcador de notas">
            <a:extLst>
              <a:ext uri="{FF2B5EF4-FFF2-40B4-BE49-F238E27FC236}">
                <a16:creationId xmlns:a16="http://schemas.microsoft.com/office/drawing/2014/main" id="{0D5F08E8-C23D-4FE4-AC3A-3359E6F086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56677" name="3 Marcador de número de diapositiva">
            <a:extLst>
              <a:ext uri="{FF2B5EF4-FFF2-40B4-BE49-F238E27FC236}">
                <a16:creationId xmlns:a16="http://schemas.microsoft.com/office/drawing/2014/main" id="{34CE9C32-95C3-4DCC-B534-DEACDD89238E}"/>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5A8CC6BD-C512-4D16-A5F7-BBDC69944959}" type="slidenum">
              <a:rPr lang="en-US" altLang="es-MX">
                <a:latin typeface="Times New Roman" panose="02020603050405020304" pitchFamily="18" charset="0"/>
              </a:rPr>
              <a:pPr algn="r">
                <a:spcBef>
                  <a:spcPct val="0"/>
                </a:spcBef>
              </a:pPr>
              <a:t>103</a:t>
            </a:fld>
            <a:endParaRPr lang="en-US" altLang="es-MX">
              <a:latin typeface="Times New Roman" panose="02020603050405020304" pitchFamily="18" charset="0"/>
            </a:endParaRPr>
          </a:p>
        </p:txBody>
      </p:sp>
    </p:spTree>
    <p:extLst>
      <p:ext uri="{BB962C8B-B14F-4D97-AF65-F5344CB8AC3E}">
        <p14:creationId xmlns:p14="http://schemas.microsoft.com/office/powerpoint/2010/main" val="34608566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3526222F-072D-4C8E-A7D5-60C9AEE1A9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6319B4-50C3-4DFB-9082-DC12535023A8}" type="slidenum">
              <a:rPr lang="es-ES" altLang="es-MX" smtClean="0"/>
              <a:pPr>
                <a:spcBef>
                  <a:spcPct val="0"/>
                </a:spcBef>
              </a:pPr>
              <a:t>107</a:t>
            </a:fld>
            <a:endParaRPr lang="es-ES" altLang="es-MX"/>
          </a:p>
        </p:txBody>
      </p:sp>
      <p:sp>
        <p:nvSpPr>
          <p:cNvPr id="189443" name="1 Marcador de imagen de diapositiva">
            <a:extLst>
              <a:ext uri="{FF2B5EF4-FFF2-40B4-BE49-F238E27FC236}">
                <a16:creationId xmlns:a16="http://schemas.microsoft.com/office/drawing/2014/main" id="{D18EF623-1FE9-4EBB-A0B4-1CB8C51DBEC4}"/>
              </a:ext>
            </a:extLst>
          </p:cNvPr>
          <p:cNvSpPr>
            <a:spLocks noGrp="1" noRot="1" noChangeAspect="1" noChangeArrowheads="1" noTextEdit="1"/>
          </p:cNvSpPr>
          <p:nvPr>
            <p:ph type="sldImg"/>
          </p:nvPr>
        </p:nvSpPr>
        <p:spPr>
          <a:ln/>
        </p:spPr>
      </p:sp>
      <p:sp>
        <p:nvSpPr>
          <p:cNvPr id="189444" name="2 Marcador de notas">
            <a:extLst>
              <a:ext uri="{FF2B5EF4-FFF2-40B4-BE49-F238E27FC236}">
                <a16:creationId xmlns:a16="http://schemas.microsoft.com/office/drawing/2014/main" id="{D2F33854-7C7F-4916-89F1-DF72B70BCFD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89445" name="3 Marcador de número de diapositiva">
            <a:extLst>
              <a:ext uri="{FF2B5EF4-FFF2-40B4-BE49-F238E27FC236}">
                <a16:creationId xmlns:a16="http://schemas.microsoft.com/office/drawing/2014/main" id="{2280041F-3D71-416B-BB66-AA1BDF92EA0D}"/>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B348AAF-069B-453D-B902-65A818E4B851}" type="slidenum">
              <a:rPr lang="en-US" altLang="es-MX">
                <a:latin typeface="Times New Roman" panose="02020603050405020304" pitchFamily="18" charset="0"/>
              </a:rPr>
              <a:pPr algn="r">
                <a:spcBef>
                  <a:spcPct val="0"/>
                </a:spcBef>
              </a:pPr>
              <a:t>107</a:t>
            </a:fld>
            <a:endParaRPr lang="en-US" altLang="es-MX">
              <a:latin typeface="Times New Roman" panose="02020603050405020304" pitchFamily="18" charset="0"/>
            </a:endParaRPr>
          </a:p>
        </p:txBody>
      </p:sp>
    </p:spTree>
    <p:extLst>
      <p:ext uri="{BB962C8B-B14F-4D97-AF65-F5344CB8AC3E}">
        <p14:creationId xmlns:p14="http://schemas.microsoft.com/office/powerpoint/2010/main" val="8360753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1921827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2861636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14527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591396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2824763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6095667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4572779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800347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4316677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4611124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3053105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349356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1049168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7893516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108716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6157623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82741597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6225950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1043032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89064459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3526222F-072D-4C8E-A7D5-60C9AEE1A9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6319B4-50C3-4DFB-9082-DC12535023A8}" type="slidenum">
              <a:rPr lang="es-ES" altLang="es-MX" smtClean="0"/>
              <a:pPr>
                <a:spcBef>
                  <a:spcPct val="0"/>
                </a:spcBef>
              </a:pPr>
              <a:t>133</a:t>
            </a:fld>
            <a:endParaRPr lang="es-ES" altLang="es-MX"/>
          </a:p>
        </p:txBody>
      </p:sp>
      <p:sp>
        <p:nvSpPr>
          <p:cNvPr id="189443" name="1 Marcador de imagen de diapositiva">
            <a:extLst>
              <a:ext uri="{FF2B5EF4-FFF2-40B4-BE49-F238E27FC236}">
                <a16:creationId xmlns:a16="http://schemas.microsoft.com/office/drawing/2014/main" id="{D18EF623-1FE9-4EBB-A0B4-1CB8C51DBEC4}"/>
              </a:ext>
            </a:extLst>
          </p:cNvPr>
          <p:cNvSpPr>
            <a:spLocks noGrp="1" noRot="1" noChangeAspect="1" noChangeArrowheads="1" noTextEdit="1"/>
          </p:cNvSpPr>
          <p:nvPr>
            <p:ph type="sldImg"/>
          </p:nvPr>
        </p:nvSpPr>
        <p:spPr>
          <a:ln/>
        </p:spPr>
      </p:sp>
      <p:sp>
        <p:nvSpPr>
          <p:cNvPr id="189444" name="2 Marcador de notas">
            <a:extLst>
              <a:ext uri="{FF2B5EF4-FFF2-40B4-BE49-F238E27FC236}">
                <a16:creationId xmlns:a16="http://schemas.microsoft.com/office/drawing/2014/main" id="{D2F33854-7C7F-4916-89F1-DF72B70BCFD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189445" name="3 Marcador de número de diapositiva">
            <a:extLst>
              <a:ext uri="{FF2B5EF4-FFF2-40B4-BE49-F238E27FC236}">
                <a16:creationId xmlns:a16="http://schemas.microsoft.com/office/drawing/2014/main" id="{2280041F-3D71-416B-BB66-AA1BDF92EA0D}"/>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CB348AAF-069B-453D-B902-65A818E4B851}" type="slidenum">
              <a:rPr lang="en-US" altLang="es-MX">
                <a:latin typeface="Times New Roman" panose="02020603050405020304" pitchFamily="18" charset="0"/>
              </a:rPr>
              <a:pPr algn="r">
                <a:spcBef>
                  <a:spcPct val="0"/>
                </a:spcBef>
              </a:pPr>
              <a:t>133</a:t>
            </a:fld>
            <a:endParaRPr lang="en-US" altLang="es-MX">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a:extLst>
              <a:ext uri="{FF2B5EF4-FFF2-40B4-BE49-F238E27FC236}">
                <a16:creationId xmlns:a16="http://schemas.microsoft.com/office/drawing/2014/main" id="{47915A56-CC95-4B15-9497-6BFF4A35F6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5509550-DF9F-4A73-BB0D-BE32B925E6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88B88D5-9468-4864-AE55-F0325DF94DB3}"/>
              </a:ext>
            </a:extLst>
          </p:cNvPr>
          <p:cNvSpPr>
            <a:spLocks noGrp="1" noChangeArrowheads="1"/>
          </p:cNvSpPr>
          <p:nvPr>
            <p:ph type="sldNum" sz="quarter" idx="12"/>
          </p:nvPr>
        </p:nvSpPr>
        <p:spPr>
          <a:ln/>
        </p:spPr>
        <p:txBody>
          <a:bodyPr/>
          <a:lstStyle>
            <a:lvl1pPr>
              <a:defRPr/>
            </a:lvl1pPr>
          </a:lstStyle>
          <a:p>
            <a:pPr>
              <a:defRPr/>
            </a:pPr>
            <a:fld id="{3BAC40AF-77FB-4257-8AFE-18DB9F585EB8}" type="slidenum">
              <a:rPr lang="en-US" altLang="es-MX"/>
              <a:pPr>
                <a:defRPr/>
              </a:pPr>
              <a:t>‹Nº›</a:t>
            </a:fld>
            <a:endParaRPr lang="en-US" altLang="es-MX"/>
          </a:p>
        </p:txBody>
      </p:sp>
    </p:spTree>
    <p:extLst>
      <p:ext uri="{BB962C8B-B14F-4D97-AF65-F5344CB8AC3E}">
        <p14:creationId xmlns:p14="http://schemas.microsoft.com/office/powerpoint/2010/main" val="667120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E4A38438-859F-477D-87FC-C8CBE5DB8C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C9D7C1-EB7C-403D-AE79-3598DDA0AC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59054A7-B4D7-4F21-BEC9-EDF3572481C2}"/>
              </a:ext>
            </a:extLst>
          </p:cNvPr>
          <p:cNvSpPr>
            <a:spLocks noGrp="1" noChangeArrowheads="1"/>
          </p:cNvSpPr>
          <p:nvPr>
            <p:ph type="sldNum" sz="quarter" idx="12"/>
          </p:nvPr>
        </p:nvSpPr>
        <p:spPr>
          <a:ln/>
        </p:spPr>
        <p:txBody>
          <a:bodyPr/>
          <a:lstStyle>
            <a:lvl1pPr>
              <a:defRPr/>
            </a:lvl1pPr>
          </a:lstStyle>
          <a:p>
            <a:pPr>
              <a:defRPr/>
            </a:pPr>
            <a:fld id="{2DAE2BA6-CB47-4056-933D-2175D7BAE1F5}" type="slidenum">
              <a:rPr lang="en-US" altLang="es-MX"/>
              <a:pPr>
                <a:defRPr/>
              </a:pPr>
              <a:t>‹Nº›</a:t>
            </a:fld>
            <a:endParaRPr lang="en-US" altLang="es-MX"/>
          </a:p>
        </p:txBody>
      </p:sp>
    </p:spTree>
    <p:extLst>
      <p:ext uri="{BB962C8B-B14F-4D97-AF65-F5344CB8AC3E}">
        <p14:creationId xmlns:p14="http://schemas.microsoft.com/office/powerpoint/2010/main" val="695168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B04A2CAD-AFB1-4D35-9689-F5A89476D1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834FA02-5CFC-4555-A336-9A3E62B6AC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58359C-BC0C-4E2E-80B5-C901586A8A10}"/>
              </a:ext>
            </a:extLst>
          </p:cNvPr>
          <p:cNvSpPr>
            <a:spLocks noGrp="1" noChangeArrowheads="1"/>
          </p:cNvSpPr>
          <p:nvPr>
            <p:ph type="sldNum" sz="quarter" idx="12"/>
          </p:nvPr>
        </p:nvSpPr>
        <p:spPr>
          <a:ln/>
        </p:spPr>
        <p:txBody>
          <a:bodyPr/>
          <a:lstStyle>
            <a:lvl1pPr>
              <a:defRPr/>
            </a:lvl1pPr>
          </a:lstStyle>
          <a:p>
            <a:pPr>
              <a:defRPr/>
            </a:pPr>
            <a:fld id="{6AE747C3-2005-47C6-8072-11705942157A}" type="slidenum">
              <a:rPr lang="en-US" altLang="es-MX"/>
              <a:pPr>
                <a:defRPr/>
              </a:pPr>
              <a:t>‹Nº›</a:t>
            </a:fld>
            <a:endParaRPr lang="en-US" altLang="es-MX"/>
          </a:p>
        </p:txBody>
      </p:sp>
    </p:spTree>
    <p:extLst>
      <p:ext uri="{BB962C8B-B14F-4D97-AF65-F5344CB8AC3E}">
        <p14:creationId xmlns:p14="http://schemas.microsoft.com/office/powerpoint/2010/main" val="1869692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7C7F7BCD-DB94-4B22-BBDB-86EF37A3315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529A78-C682-40FC-B99B-D654C586B3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2FA5AF8-FBDD-4028-A037-C79E0B49646B}"/>
              </a:ext>
            </a:extLst>
          </p:cNvPr>
          <p:cNvSpPr>
            <a:spLocks noGrp="1" noChangeArrowheads="1"/>
          </p:cNvSpPr>
          <p:nvPr>
            <p:ph type="sldNum" sz="quarter" idx="12"/>
          </p:nvPr>
        </p:nvSpPr>
        <p:spPr>
          <a:ln/>
        </p:spPr>
        <p:txBody>
          <a:bodyPr/>
          <a:lstStyle>
            <a:lvl1pPr>
              <a:defRPr/>
            </a:lvl1pPr>
          </a:lstStyle>
          <a:p>
            <a:pPr>
              <a:defRPr/>
            </a:pPr>
            <a:fld id="{FA4D5EE0-D0E4-4D65-8B29-63114DA5092F}" type="slidenum">
              <a:rPr lang="en-US" altLang="es-MX"/>
              <a:pPr>
                <a:defRPr/>
              </a:pPr>
              <a:t>‹Nº›</a:t>
            </a:fld>
            <a:endParaRPr lang="en-US" altLang="es-MX"/>
          </a:p>
        </p:txBody>
      </p:sp>
    </p:spTree>
    <p:extLst>
      <p:ext uri="{BB962C8B-B14F-4D97-AF65-F5344CB8AC3E}">
        <p14:creationId xmlns:p14="http://schemas.microsoft.com/office/powerpoint/2010/main" val="1464846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a:extLst>
              <a:ext uri="{FF2B5EF4-FFF2-40B4-BE49-F238E27FC236}">
                <a16:creationId xmlns:a16="http://schemas.microsoft.com/office/drawing/2014/main" id="{32899333-3340-4B99-90F4-66D9F0C6353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0E29DBE-AD14-473A-B0D8-98021A1246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2970B25-D92B-4310-AB93-4FBD5AA8693E}"/>
              </a:ext>
            </a:extLst>
          </p:cNvPr>
          <p:cNvSpPr>
            <a:spLocks noGrp="1" noChangeArrowheads="1"/>
          </p:cNvSpPr>
          <p:nvPr>
            <p:ph type="sldNum" sz="quarter" idx="12"/>
          </p:nvPr>
        </p:nvSpPr>
        <p:spPr>
          <a:ln/>
        </p:spPr>
        <p:txBody>
          <a:bodyPr/>
          <a:lstStyle>
            <a:lvl1pPr>
              <a:defRPr/>
            </a:lvl1pPr>
          </a:lstStyle>
          <a:p>
            <a:pPr>
              <a:defRPr/>
            </a:pPr>
            <a:fld id="{A7A17B46-36D6-4FAB-BC44-B40E7C6FE61D}" type="slidenum">
              <a:rPr lang="en-US" altLang="es-MX"/>
              <a:pPr>
                <a:defRPr/>
              </a:pPr>
              <a:t>‹Nº›</a:t>
            </a:fld>
            <a:endParaRPr lang="en-US" altLang="es-MX"/>
          </a:p>
        </p:txBody>
      </p:sp>
    </p:spTree>
    <p:extLst>
      <p:ext uri="{BB962C8B-B14F-4D97-AF65-F5344CB8AC3E}">
        <p14:creationId xmlns:p14="http://schemas.microsoft.com/office/powerpoint/2010/main" val="387647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a:extLst>
              <a:ext uri="{FF2B5EF4-FFF2-40B4-BE49-F238E27FC236}">
                <a16:creationId xmlns:a16="http://schemas.microsoft.com/office/drawing/2014/main" id="{29B9B2A8-B0BF-468F-BA30-25D6BB95479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4ECA502-DDA9-451A-AEEF-63890BE263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3659F06-DC7A-40D2-823E-46EACB394EE3}"/>
              </a:ext>
            </a:extLst>
          </p:cNvPr>
          <p:cNvSpPr>
            <a:spLocks noGrp="1" noChangeArrowheads="1"/>
          </p:cNvSpPr>
          <p:nvPr>
            <p:ph type="sldNum" sz="quarter" idx="12"/>
          </p:nvPr>
        </p:nvSpPr>
        <p:spPr>
          <a:ln/>
        </p:spPr>
        <p:txBody>
          <a:bodyPr/>
          <a:lstStyle>
            <a:lvl1pPr>
              <a:defRPr/>
            </a:lvl1pPr>
          </a:lstStyle>
          <a:p>
            <a:pPr>
              <a:defRPr/>
            </a:pPr>
            <a:fld id="{E7629277-12D8-4FAF-94A4-59AFAC1F1B01}" type="slidenum">
              <a:rPr lang="en-US" altLang="es-MX"/>
              <a:pPr>
                <a:defRPr/>
              </a:pPr>
              <a:t>‹Nº›</a:t>
            </a:fld>
            <a:endParaRPr lang="en-US" altLang="es-MX"/>
          </a:p>
        </p:txBody>
      </p:sp>
    </p:spTree>
    <p:extLst>
      <p:ext uri="{BB962C8B-B14F-4D97-AF65-F5344CB8AC3E}">
        <p14:creationId xmlns:p14="http://schemas.microsoft.com/office/powerpoint/2010/main" val="41617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1EFCC22-D41C-40B4-B61B-72DDDA8FB16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B388303-853F-48AC-8331-0D9B31A425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2057C73-192F-40A8-8D10-AB7F6C18FFF5}"/>
              </a:ext>
            </a:extLst>
          </p:cNvPr>
          <p:cNvSpPr>
            <a:spLocks noGrp="1" noChangeArrowheads="1"/>
          </p:cNvSpPr>
          <p:nvPr>
            <p:ph type="sldNum" sz="quarter" idx="12"/>
          </p:nvPr>
        </p:nvSpPr>
        <p:spPr>
          <a:ln/>
        </p:spPr>
        <p:txBody>
          <a:bodyPr/>
          <a:lstStyle>
            <a:lvl1pPr>
              <a:defRPr/>
            </a:lvl1pPr>
          </a:lstStyle>
          <a:p>
            <a:pPr>
              <a:defRPr/>
            </a:pPr>
            <a:fld id="{583F17A5-0578-4834-9A51-B29BD3CEC2DD}" type="slidenum">
              <a:rPr lang="en-US" altLang="es-MX"/>
              <a:pPr>
                <a:defRPr/>
              </a:pPr>
              <a:t>‹Nº›</a:t>
            </a:fld>
            <a:endParaRPr lang="en-US" altLang="es-MX"/>
          </a:p>
        </p:txBody>
      </p:sp>
    </p:spTree>
    <p:extLst>
      <p:ext uri="{BB962C8B-B14F-4D97-AF65-F5344CB8AC3E}">
        <p14:creationId xmlns:p14="http://schemas.microsoft.com/office/powerpoint/2010/main" val="785746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66A384B3-664E-4B95-88A0-392C740A57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0178653-FC9A-4C87-8EEA-2B8F0F92B8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1F96D3E-26F9-4171-88E3-E00229899589}"/>
              </a:ext>
            </a:extLst>
          </p:cNvPr>
          <p:cNvSpPr>
            <a:spLocks noGrp="1" noChangeArrowheads="1"/>
          </p:cNvSpPr>
          <p:nvPr>
            <p:ph type="sldNum" sz="quarter" idx="12"/>
          </p:nvPr>
        </p:nvSpPr>
        <p:spPr>
          <a:ln/>
        </p:spPr>
        <p:txBody>
          <a:bodyPr/>
          <a:lstStyle>
            <a:lvl1pPr>
              <a:defRPr/>
            </a:lvl1pPr>
          </a:lstStyle>
          <a:p>
            <a:pPr>
              <a:defRPr/>
            </a:pPr>
            <a:fld id="{83289EBA-222F-4B9B-B1BC-0FD18DBC4D93}" type="slidenum">
              <a:rPr lang="en-US" altLang="es-MX"/>
              <a:pPr>
                <a:defRPr/>
              </a:pPr>
              <a:t>‹Nº›</a:t>
            </a:fld>
            <a:endParaRPr lang="en-US" altLang="es-MX"/>
          </a:p>
        </p:txBody>
      </p:sp>
    </p:spTree>
    <p:extLst>
      <p:ext uri="{BB962C8B-B14F-4D97-AF65-F5344CB8AC3E}">
        <p14:creationId xmlns:p14="http://schemas.microsoft.com/office/powerpoint/2010/main" val="78059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9E60EADF-100E-45BC-A774-FF3FB37D16C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7C77BB4-768E-40EA-8D6F-4224A96914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BB02FE3-E893-4C8E-B7FC-4105540AC220}"/>
              </a:ext>
            </a:extLst>
          </p:cNvPr>
          <p:cNvSpPr>
            <a:spLocks noGrp="1" noChangeArrowheads="1"/>
          </p:cNvSpPr>
          <p:nvPr>
            <p:ph type="sldNum" sz="quarter" idx="12"/>
          </p:nvPr>
        </p:nvSpPr>
        <p:spPr>
          <a:ln/>
        </p:spPr>
        <p:txBody>
          <a:bodyPr/>
          <a:lstStyle>
            <a:lvl1pPr>
              <a:defRPr/>
            </a:lvl1pPr>
          </a:lstStyle>
          <a:p>
            <a:pPr>
              <a:defRPr/>
            </a:pPr>
            <a:fld id="{79CFD7EA-89E6-46A1-975E-94A8DCF2C6F5}" type="slidenum">
              <a:rPr lang="en-US" altLang="es-MX"/>
              <a:pPr>
                <a:defRPr/>
              </a:pPr>
              <a:t>‹Nº›</a:t>
            </a:fld>
            <a:endParaRPr lang="en-US" altLang="es-MX"/>
          </a:p>
        </p:txBody>
      </p:sp>
    </p:spTree>
    <p:extLst>
      <p:ext uri="{BB962C8B-B14F-4D97-AF65-F5344CB8AC3E}">
        <p14:creationId xmlns:p14="http://schemas.microsoft.com/office/powerpoint/2010/main" val="1553324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28B6C461-0916-4829-9E46-E728A2B1BD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19E02B-53C4-43BC-B9F9-3A89FE24E7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B7758C-5EEC-40EC-A1C8-C57B16C2A048}"/>
              </a:ext>
            </a:extLst>
          </p:cNvPr>
          <p:cNvSpPr>
            <a:spLocks noGrp="1" noChangeArrowheads="1"/>
          </p:cNvSpPr>
          <p:nvPr>
            <p:ph type="sldNum" sz="quarter" idx="12"/>
          </p:nvPr>
        </p:nvSpPr>
        <p:spPr>
          <a:ln/>
        </p:spPr>
        <p:txBody>
          <a:bodyPr/>
          <a:lstStyle>
            <a:lvl1pPr>
              <a:defRPr/>
            </a:lvl1pPr>
          </a:lstStyle>
          <a:p>
            <a:pPr>
              <a:defRPr/>
            </a:pPr>
            <a:fld id="{BA5E9A32-0F64-46B0-B7C7-57058146AF69}" type="slidenum">
              <a:rPr lang="en-US" altLang="es-MX"/>
              <a:pPr>
                <a:defRPr/>
              </a:pPr>
              <a:t>‹Nº›</a:t>
            </a:fld>
            <a:endParaRPr lang="en-US" altLang="es-MX"/>
          </a:p>
        </p:txBody>
      </p:sp>
    </p:spTree>
    <p:extLst>
      <p:ext uri="{BB962C8B-B14F-4D97-AF65-F5344CB8AC3E}">
        <p14:creationId xmlns:p14="http://schemas.microsoft.com/office/powerpoint/2010/main" val="3730557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D5ED00C6-2492-4C39-A1A0-DA263D9518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E9F120-C499-4CE5-A695-F3C46320EB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6C5E560-943E-49E9-AA9C-9CCB57C7A511}"/>
              </a:ext>
            </a:extLst>
          </p:cNvPr>
          <p:cNvSpPr>
            <a:spLocks noGrp="1" noChangeArrowheads="1"/>
          </p:cNvSpPr>
          <p:nvPr>
            <p:ph type="sldNum" sz="quarter" idx="12"/>
          </p:nvPr>
        </p:nvSpPr>
        <p:spPr>
          <a:ln/>
        </p:spPr>
        <p:txBody>
          <a:bodyPr/>
          <a:lstStyle>
            <a:lvl1pPr>
              <a:defRPr/>
            </a:lvl1pPr>
          </a:lstStyle>
          <a:p>
            <a:pPr>
              <a:defRPr/>
            </a:pPr>
            <a:fld id="{AEFA1709-6043-49AA-9F77-9EAA8ED924CC}" type="slidenum">
              <a:rPr lang="en-US" altLang="es-MX"/>
              <a:pPr>
                <a:defRPr/>
              </a:pPr>
              <a:t>‹Nº›</a:t>
            </a:fld>
            <a:endParaRPr lang="en-US" altLang="es-MX"/>
          </a:p>
        </p:txBody>
      </p:sp>
    </p:spTree>
    <p:extLst>
      <p:ext uri="{BB962C8B-B14F-4D97-AF65-F5344CB8AC3E}">
        <p14:creationId xmlns:p14="http://schemas.microsoft.com/office/powerpoint/2010/main" val="2086869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914400" y="1981200"/>
            <a:ext cx="10363200" cy="4114800"/>
          </a:xfrm>
        </p:spPr>
        <p:txBody>
          <a:bodyPr/>
          <a:lstStyle/>
          <a:p>
            <a:pPr lvl="0"/>
            <a:endParaRPr lang="es-MX" noProof="0"/>
          </a:p>
        </p:txBody>
      </p:sp>
      <p:sp>
        <p:nvSpPr>
          <p:cNvPr id="4" name="Rectangle 4">
            <a:extLst>
              <a:ext uri="{FF2B5EF4-FFF2-40B4-BE49-F238E27FC236}">
                <a16:creationId xmlns:a16="http://schemas.microsoft.com/office/drawing/2014/main" id="{9D699F7E-3638-4DC5-84AC-ADCEA58993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1D7599D-152C-478F-968C-3D362A7BC2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8CF95FE-FCCA-4B47-AE72-B2183E3A5D35}"/>
              </a:ext>
            </a:extLst>
          </p:cNvPr>
          <p:cNvSpPr>
            <a:spLocks noGrp="1" noChangeArrowheads="1"/>
          </p:cNvSpPr>
          <p:nvPr>
            <p:ph type="sldNum" sz="quarter" idx="12"/>
          </p:nvPr>
        </p:nvSpPr>
        <p:spPr>
          <a:ln/>
        </p:spPr>
        <p:txBody>
          <a:bodyPr/>
          <a:lstStyle>
            <a:lvl1pPr>
              <a:defRPr/>
            </a:lvl1pPr>
          </a:lstStyle>
          <a:p>
            <a:pPr>
              <a:defRPr/>
            </a:pPr>
            <a:fld id="{4E0ECFEC-A38B-4595-8550-7BA8D052C30D}" type="slidenum">
              <a:rPr lang="en-US" altLang="es-MX"/>
              <a:pPr>
                <a:defRPr/>
              </a:pPr>
              <a:t>‹Nº›</a:t>
            </a:fld>
            <a:endParaRPr lang="en-US" altLang="es-MX"/>
          </a:p>
        </p:txBody>
      </p:sp>
    </p:spTree>
    <p:extLst>
      <p:ext uri="{BB962C8B-B14F-4D97-AF65-F5344CB8AC3E}">
        <p14:creationId xmlns:p14="http://schemas.microsoft.com/office/powerpoint/2010/main" val="2448879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F07DE778-102C-410C-9F61-4EC5943E0C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DEB8653-AB7A-473C-9D7A-DA38F5D10F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B8EEBAC-8260-472C-8799-9ED1F4BAC6A5}"/>
              </a:ext>
            </a:extLst>
          </p:cNvPr>
          <p:cNvSpPr>
            <a:spLocks noGrp="1" noChangeArrowheads="1"/>
          </p:cNvSpPr>
          <p:nvPr>
            <p:ph type="sldNum" sz="quarter" idx="12"/>
          </p:nvPr>
        </p:nvSpPr>
        <p:spPr>
          <a:ln/>
        </p:spPr>
        <p:txBody>
          <a:bodyPr/>
          <a:lstStyle>
            <a:lvl1pPr>
              <a:defRPr/>
            </a:lvl1pPr>
          </a:lstStyle>
          <a:p>
            <a:pPr>
              <a:defRPr/>
            </a:pPr>
            <a:fld id="{34DCA345-8941-4DF2-BD1C-FF7AEB69B448}" type="slidenum">
              <a:rPr lang="en-US" altLang="es-MX"/>
              <a:pPr>
                <a:defRPr/>
              </a:pPr>
              <a:t>‹Nº›</a:t>
            </a:fld>
            <a:endParaRPr lang="en-US" altLang="es-MX"/>
          </a:p>
        </p:txBody>
      </p:sp>
    </p:spTree>
    <p:extLst>
      <p:ext uri="{BB962C8B-B14F-4D97-AF65-F5344CB8AC3E}">
        <p14:creationId xmlns:p14="http://schemas.microsoft.com/office/powerpoint/2010/main" val="2930527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914400" y="609600"/>
            <a:ext cx="1036320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a:extLst>
              <a:ext uri="{FF2B5EF4-FFF2-40B4-BE49-F238E27FC236}">
                <a16:creationId xmlns:a16="http://schemas.microsoft.com/office/drawing/2014/main" id="{D1C11974-7222-4219-B460-5D899A60CEB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25BDB54-267B-46F8-8BE4-22D0619585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1F2D4E4-8AF9-4094-91B1-030923880492}"/>
              </a:ext>
            </a:extLst>
          </p:cNvPr>
          <p:cNvSpPr>
            <a:spLocks noGrp="1" noChangeArrowheads="1"/>
          </p:cNvSpPr>
          <p:nvPr>
            <p:ph type="sldNum" sz="quarter" idx="12"/>
          </p:nvPr>
        </p:nvSpPr>
        <p:spPr>
          <a:ln/>
        </p:spPr>
        <p:txBody>
          <a:bodyPr/>
          <a:lstStyle>
            <a:lvl1pPr>
              <a:defRPr/>
            </a:lvl1pPr>
          </a:lstStyle>
          <a:p>
            <a:pPr>
              <a:defRPr/>
            </a:pPr>
            <a:fld id="{AD3D5CBE-8AFD-486B-BB11-7B2C470F2284}" type="slidenum">
              <a:rPr lang="en-US" altLang="es-MX"/>
              <a:pPr>
                <a:defRPr/>
              </a:pPr>
              <a:t>‹Nº›</a:t>
            </a:fld>
            <a:endParaRPr lang="en-US" altLang="es-MX"/>
          </a:p>
        </p:txBody>
      </p:sp>
    </p:spTree>
    <p:extLst>
      <p:ext uri="{BB962C8B-B14F-4D97-AF65-F5344CB8AC3E}">
        <p14:creationId xmlns:p14="http://schemas.microsoft.com/office/powerpoint/2010/main" val="1721468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a:extLst>
              <a:ext uri="{FF2B5EF4-FFF2-40B4-BE49-F238E27FC236}">
                <a16:creationId xmlns:a16="http://schemas.microsoft.com/office/drawing/2014/main" id="{A67D578D-4E2F-4890-A4D7-AB55EA60204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2EAF7F0C-2A8C-4EB0-9855-5BB9B5ADD7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B7A20F26-C596-474C-A039-639FBEBF1911}"/>
              </a:ext>
            </a:extLst>
          </p:cNvPr>
          <p:cNvSpPr>
            <a:spLocks noGrp="1" noChangeArrowheads="1"/>
          </p:cNvSpPr>
          <p:nvPr>
            <p:ph type="sldNum" sz="quarter" idx="12"/>
          </p:nvPr>
        </p:nvSpPr>
        <p:spPr>
          <a:ln/>
        </p:spPr>
        <p:txBody>
          <a:bodyPr/>
          <a:lstStyle>
            <a:lvl1pPr>
              <a:defRPr/>
            </a:lvl1pPr>
          </a:lstStyle>
          <a:p>
            <a:pPr>
              <a:defRPr/>
            </a:pPr>
            <a:fld id="{08ADBE2D-ED5E-4F42-B33B-BDDF15B38C56}" type="slidenum">
              <a:rPr lang="en-US" altLang="es-MX"/>
              <a:pPr>
                <a:defRPr/>
              </a:pPr>
              <a:t>‹Nº›</a:t>
            </a:fld>
            <a:endParaRPr lang="en-US" altLang="es-MX"/>
          </a:p>
        </p:txBody>
      </p:sp>
    </p:spTree>
    <p:extLst>
      <p:ext uri="{BB962C8B-B14F-4D97-AF65-F5344CB8AC3E}">
        <p14:creationId xmlns:p14="http://schemas.microsoft.com/office/powerpoint/2010/main" val="1573469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9CBF2425-F469-494B-81D9-3246085D244C}"/>
              </a:ext>
            </a:extLst>
          </p:cNvPr>
          <p:cNvSpPr>
            <a:spLocks noGrp="1"/>
          </p:cNvSpPr>
          <p:nvPr>
            <p:ph type="ftr" sz="quarter" idx="10"/>
          </p:nvPr>
        </p:nvSpPr>
        <p:spPr/>
        <p:txBody>
          <a:bodyPr lIns="0" tIns="0" rIns="0" bIns="0"/>
          <a:lstStyle>
            <a:lvl1pPr algn="ctr">
              <a:defRPr>
                <a:solidFill>
                  <a:schemeClr val="tx1">
                    <a:tint val="75000"/>
                  </a:schemeClr>
                </a:solidFill>
              </a:defRPr>
            </a:lvl1pPr>
          </a:lstStyle>
          <a:p>
            <a:pPr>
              <a:defRPr/>
            </a:pPr>
            <a:endParaRPr/>
          </a:p>
        </p:txBody>
      </p:sp>
      <p:sp>
        <p:nvSpPr>
          <p:cNvPr id="3" name="Holder 3">
            <a:extLst>
              <a:ext uri="{FF2B5EF4-FFF2-40B4-BE49-F238E27FC236}">
                <a16:creationId xmlns:a16="http://schemas.microsoft.com/office/drawing/2014/main" id="{83746687-1EF3-4A1F-AB6E-2908DB4DDB28}"/>
              </a:ext>
            </a:extLst>
          </p:cNvPr>
          <p:cNvSpPr>
            <a:spLocks noGrp="1"/>
          </p:cNvSpPr>
          <p:nvPr>
            <p:ph type="dt" sz="half" idx="11"/>
          </p:nvPr>
        </p:nvSpPr>
        <p:spPr/>
        <p:txBody>
          <a:bodyPr lIns="0" tIns="0" rIns="0" bIns="0"/>
          <a:lstStyle>
            <a:lvl1pPr algn="l">
              <a:defRPr>
                <a:solidFill>
                  <a:schemeClr val="tx1">
                    <a:tint val="75000"/>
                  </a:schemeClr>
                </a:solidFill>
              </a:defRPr>
            </a:lvl1pPr>
          </a:lstStyle>
          <a:p>
            <a:pPr>
              <a:defRPr/>
            </a:pPr>
            <a:fld id="{FCEA69E8-1714-44C3-BBE5-D0B906A394BD}" type="datetimeFigureOut">
              <a:rPr lang="en-US"/>
              <a:pPr>
                <a:defRPr/>
              </a:pPr>
              <a:t>10/27/2025</a:t>
            </a:fld>
            <a:endParaRPr lang="en-US"/>
          </a:p>
        </p:txBody>
      </p:sp>
      <p:sp>
        <p:nvSpPr>
          <p:cNvPr id="4" name="Holder 4">
            <a:extLst>
              <a:ext uri="{FF2B5EF4-FFF2-40B4-BE49-F238E27FC236}">
                <a16:creationId xmlns:a16="http://schemas.microsoft.com/office/drawing/2014/main" id="{88E37167-6B3E-457B-ACE7-3D16DC800361}"/>
              </a:ext>
            </a:extLst>
          </p:cNvPr>
          <p:cNvSpPr>
            <a:spLocks noGrp="1"/>
          </p:cNvSpPr>
          <p:nvPr>
            <p:ph type="sldNum" sz="quarter" idx="12"/>
          </p:nvPr>
        </p:nvSpPr>
        <p:spPr/>
        <p:txBody>
          <a:bodyPr lIns="0" tIns="0" rIns="0" bIns="0"/>
          <a:lstStyle>
            <a:lvl1pPr algn="r">
              <a:defRPr>
                <a:solidFill>
                  <a:schemeClr val="tx1">
                    <a:tint val="75000"/>
                  </a:schemeClr>
                </a:solidFill>
              </a:defRPr>
            </a:lvl1pPr>
          </a:lstStyle>
          <a:p>
            <a:pPr>
              <a:defRPr/>
            </a:pPr>
            <a:fld id="{E2189BF3-39FF-464E-9F2F-FE93F95F3AA3}" type="slidenum">
              <a:rPr/>
              <a:pPr>
                <a:defRPr/>
              </a:pPr>
              <a:t>‹Nº›</a:t>
            </a:fld>
            <a:endParaRPr/>
          </a:p>
        </p:txBody>
      </p:sp>
    </p:spTree>
    <p:extLst>
      <p:ext uri="{BB962C8B-B14F-4D97-AF65-F5344CB8AC3E}">
        <p14:creationId xmlns:p14="http://schemas.microsoft.com/office/powerpoint/2010/main" val="413971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3202B55-1F46-4155-98EB-C81895E8DEC3}"/>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MX"/>
              <a:t>Click to edit Master title style</a:t>
            </a:r>
          </a:p>
        </p:txBody>
      </p:sp>
      <p:sp>
        <p:nvSpPr>
          <p:cNvPr id="1027" name="Rectangle 3">
            <a:extLst>
              <a:ext uri="{FF2B5EF4-FFF2-40B4-BE49-F238E27FC236}">
                <a16:creationId xmlns:a16="http://schemas.microsoft.com/office/drawing/2014/main" id="{EF0EF902-5F63-4CFA-8504-F3F8FB93F63C}"/>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028" name="Rectangle 4">
            <a:extLst>
              <a:ext uri="{FF2B5EF4-FFF2-40B4-BE49-F238E27FC236}">
                <a16:creationId xmlns:a16="http://schemas.microsoft.com/office/drawing/2014/main" id="{29D1EAB8-A445-4527-8F20-E70A0F29D9C1}"/>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D8E78612-90F7-4E35-9151-1492D26E9DE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68C3D611-44F4-40FC-8ADC-1CD45395241D}"/>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35600F1-98E6-460A-9F3F-655C2D148A3B}" type="slidenum">
              <a:rPr lang="en-US" altLang="es-MX"/>
              <a:pPr>
                <a:defRPr/>
              </a:pPr>
              <a:t>‹Nº›</a:t>
            </a:fld>
            <a:endParaRPr lang="en-US" altLang="es-MX"/>
          </a:p>
        </p:txBody>
      </p:sp>
    </p:spTree>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Lst>
  <p:hf hdr="0" ftr="0" dt="0"/>
  <p:txStyles>
    <p:title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oleObject" Target="../embeddings/oleObject7.bin"/><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22.w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oleObject" Target="../embeddings/oleObject9.bin"/><Relationship Id="rId5" Type="http://schemas.openxmlformats.org/officeDocument/2006/relationships/image" Target="../media/image21.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wmf"/><Relationship Id="rId5" Type="http://schemas.openxmlformats.org/officeDocument/2006/relationships/oleObject" Target="../embeddings/oleObject10.bin"/><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image" Target="../media/image25.png"/><Relationship Id="rId7" Type="http://schemas.openxmlformats.org/officeDocument/2006/relationships/image" Target="../media/image27.w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oleObject" Target="../embeddings/oleObject12.bin"/><Relationship Id="rId5" Type="http://schemas.openxmlformats.org/officeDocument/2006/relationships/image" Target="../media/image26.wmf"/><Relationship Id="rId4" Type="http://schemas.openxmlformats.org/officeDocument/2006/relationships/oleObject" Target="../embeddings/oleObject11.bin"/><Relationship Id="rId9" Type="http://schemas.openxmlformats.org/officeDocument/2006/relationships/image" Target="../media/image28.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wmf"/><Relationship Id="rId4" Type="http://schemas.openxmlformats.org/officeDocument/2006/relationships/image" Target="../media/image29.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26.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3.wmf"/><Relationship Id="rId5" Type="http://schemas.openxmlformats.org/officeDocument/2006/relationships/oleObject" Target="../embeddings/oleObject17.bin"/><Relationship Id="rId4" Type="http://schemas.openxmlformats.org/officeDocument/2006/relationships/image" Target="../media/image32.wmf"/></Relationships>
</file>

<file path=ppt/slides/_rels/slide2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wmf"/><Relationship Id="rId4" Type="http://schemas.openxmlformats.org/officeDocument/2006/relationships/oleObject" Target="../embeddings/oleObject19.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image" Target="../media/image37.png"/><Relationship Id="rId1" Type="http://schemas.openxmlformats.org/officeDocument/2006/relationships/slideLayout" Target="../slideLayouts/slideLayout16.xml"/><Relationship Id="rId4" Type="http://schemas.openxmlformats.org/officeDocument/2006/relationships/image" Target="../media/image38.wmf"/></Relationships>
</file>

<file path=ppt/slides/_rels/slide2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slides/_rels/slide30.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wmf"/><Relationship Id="rId5" Type="http://schemas.openxmlformats.org/officeDocument/2006/relationships/oleObject" Target="../embeddings/oleObject22.bin"/><Relationship Id="rId4" Type="http://schemas.openxmlformats.org/officeDocument/2006/relationships/image" Target="../media/image42.wmf"/></Relationships>
</file>

<file path=ppt/slides/_rels/slide31.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49.wm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6.wmf"/><Relationship Id="rId11" Type="http://schemas.openxmlformats.org/officeDocument/2006/relationships/oleObject" Target="../embeddings/oleObject28.bin"/><Relationship Id="rId5" Type="http://schemas.openxmlformats.org/officeDocument/2006/relationships/oleObject" Target="../embeddings/oleObject25.bin"/><Relationship Id="rId10" Type="http://schemas.openxmlformats.org/officeDocument/2006/relationships/image" Target="../media/image48.wmf"/><Relationship Id="rId4" Type="http://schemas.openxmlformats.org/officeDocument/2006/relationships/image" Target="../media/image45.wmf"/><Relationship Id="rId9" Type="http://schemas.openxmlformats.org/officeDocument/2006/relationships/oleObject" Target="../embeddings/oleObject27.bin"/></Relationships>
</file>

<file path=ppt/slides/_rels/slide32.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oleObject" Target="../embeddings/oleObject29.bin"/><Relationship Id="rId7" Type="http://schemas.openxmlformats.org/officeDocument/2006/relationships/oleObject" Target="../embeddings/oleObject31.bin"/><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51.wmf"/><Relationship Id="rId5" Type="http://schemas.openxmlformats.org/officeDocument/2006/relationships/oleObject" Target="../embeddings/oleObject30.bin"/><Relationship Id="rId4" Type="http://schemas.openxmlformats.org/officeDocument/2006/relationships/image" Target="../media/image50.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5.wmf"/><Relationship Id="rId12" Type="http://schemas.openxmlformats.org/officeDocument/2006/relationships/oleObject" Target="../embeddings/oleObject37.bin"/><Relationship Id="rId2" Type="http://schemas.openxmlformats.org/officeDocument/2006/relationships/oleObject" Target="../embeddings/oleObject32.bin"/><Relationship Id="rId1" Type="http://schemas.openxmlformats.org/officeDocument/2006/relationships/slideLayout" Target="../slideLayouts/slideLayout13.xml"/><Relationship Id="rId6" Type="http://schemas.openxmlformats.org/officeDocument/2006/relationships/oleObject" Target="../embeddings/oleObject34.bin"/><Relationship Id="rId11" Type="http://schemas.openxmlformats.org/officeDocument/2006/relationships/image" Target="../media/image57.wmf"/><Relationship Id="rId5" Type="http://schemas.openxmlformats.org/officeDocument/2006/relationships/image" Target="../media/image54.wmf"/><Relationship Id="rId15" Type="http://schemas.openxmlformats.org/officeDocument/2006/relationships/image" Target="../media/image59.wmf"/><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56.wmf"/><Relationship Id="rId14" Type="http://schemas.openxmlformats.org/officeDocument/2006/relationships/oleObject" Target="../embeddings/oleObject38.bin"/></Relationships>
</file>

<file path=ppt/slides/_rels/slide34.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61.wmf"/><Relationship Id="rId5" Type="http://schemas.openxmlformats.org/officeDocument/2006/relationships/oleObject" Target="../embeddings/oleObject40.bin"/><Relationship Id="rId4" Type="http://schemas.openxmlformats.org/officeDocument/2006/relationships/image" Target="../media/image60.wmf"/></Relationships>
</file>

<file path=ppt/slides/_rels/slide35.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64.wmf"/><Relationship Id="rId5" Type="http://schemas.openxmlformats.org/officeDocument/2006/relationships/oleObject" Target="../embeddings/oleObject43.bin"/><Relationship Id="rId4" Type="http://schemas.openxmlformats.org/officeDocument/2006/relationships/image" Target="../media/image63.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5.bin"/><Relationship Id="rId7" Type="http://schemas.openxmlformats.org/officeDocument/2006/relationships/image" Target="../media/image69.wmf"/><Relationship Id="rId2" Type="http://schemas.openxmlformats.org/officeDocument/2006/relationships/image" Target="../media/image66.png"/><Relationship Id="rId1" Type="http://schemas.openxmlformats.org/officeDocument/2006/relationships/slideLayout" Target="../slideLayouts/slideLayout16.xml"/><Relationship Id="rId6" Type="http://schemas.openxmlformats.org/officeDocument/2006/relationships/oleObject" Target="../embeddings/oleObject46.bin"/><Relationship Id="rId5" Type="http://schemas.openxmlformats.org/officeDocument/2006/relationships/image" Target="../media/image68.png"/><Relationship Id="rId4" Type="http://schemas.openxmlformats.org/officeDocument/2006/relationships/image" Target="../media/image67.wmf"/></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71.wmf"/><Relationship Id="rId4" Type="http://schemas.openxmlformats.org/officeDocument/2006/relationships/oleObject" Target="../embeddings/oleObject47.bin"/></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72.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73.wmf"/></Relationships>
</file>

<file path=ppt/slides/_rels/slide4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7.png"/><Relationship Id="rId4" Type="http://schemas.microsoft.com/office/2007/relationships/hdphoto" Target="../media/hdphoto2.wdp"/></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79.wmf"/><Relationship Id="rId4" Type="http://schemas.openxmlformats.org/officeDocument/2006/relationships/oleObject" Target="../embeddings/oleObject50.bin"/></Relationships>
</file>

<file path=ppt/slides/_rels/slide48.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oleObject" Target="../embeddings/oleObject51.bin"/><Relationship Id="rId7" Type="http://schemas.openxmlformats.org/officeDocument/2006/relationships/oleObject" Target="../embeddings/oleObject53.bin"/><Relationship Id="rId12" Type="http://schemas.openxmlformats.org/officeDocument/2006/relationships/image" Target="../media/image86.wmf"/><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image" Target="../media/image83.wmf"/><Relationship Id="rId11" Type="http://schemas.openxmlformats.org/officeDocument/2006/relationships/oleObject" Target="../embeddings/oleObject55.bin"/><Relationship Id="rId5" Type="http://schemas.openxmlformats.org/officeDocument/2006/relationships/oleObject" Target="../embeddings/oleObject52.bin"/><Relationship Id="rId10" Type="http://schemas.openxmlformats.org/officeDocument/2006/relationships/image" Target="../media/image85.wmf"/><Relationship Id="rId4" Type="http://schemas.openxmlformats.org/officeDocument/2006/relationships/image" Target="../media/image82.wmf"/><Relationship Id="rId9" Type="http://schemas.openxmlformats.org/officeDocument/2006/relationships/oleObject" Target="../embeddings/oleObject54.bin"/></Relationships>
</file>

<file path=ppt/slides/_rels/slide50.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oleObject" Target="../embeddings/oleObject56.bin"/><Relationship Id="rId7" Type="http://schemas.openxmlformats.org/officeDocument/2006/relationships/oleObject" Target="../embeddings/oleObject51.bin"/><Relationship Id="rId2" Type="http://schemas.openxmlformats.org/officeDocument/2006/relationships/notesSlide" Target="../notesSlides/notesSlide41.xml"/><Relationship Id="rId1" Type="http://schemas.openxmlformats.org/officeDocument/2006/relationships/slideLayout" Target="../slideLayouts/slideLayout13.xml"/><Relationship Id="rId6" Type="http://schemas.openxmlformats.org/officeDocument/2006/relationships/image" Target="../media/image45.wmf"/><Relationship Id="rId5" Type="http://schemas.openxmlformats.org/officeDocument/2006/relationships/oleObject" Target="../embeddings/oleObject57.bin"/><Relationship Id="rId10" Type="http://schemas.openxmlformats.org/officeDocument/2006/relationships/image" Target="../media/image88.wmf"/><Relationship Id="rId4" Type="http://schemas.openxmlformats.org/officeDocument/2006/relationships/image" Target="../media/image87.wmf"/><Relationship Id="rId9" Type="http://schemas.openxmlformats.org/officeDocument/2006/relationships/oleObject" Target="../embeddings/oleObject58.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image" Target="../media/image89.wmf"/><Relationship Id="rId7" Type="http://schemas.openxmlformats.org/officeDocument/2006/relationships/image" Target="../media/image91.wmf"/><Relationship Id="rId2" Type="http://schemas.openxmlformats.org/officeDocument/2006/relationships/oleObject" Target="../embeddings/oleObject59.bin"/><Relationship Id="rId1" Type="http://schemas.openxmlformats.org/officeDocument/2006/relationships/slideLayout" Target="../slideLayouts/slideLayout13.xml"/><Relationship Id="rId6" Type="http://schemas.openxmlformats.org/officeDocument/2006/relationships/oleObject" Target="../embeddings/oleObject61.bin"/><Relationship Id="rId11" Type="http://schemas.openxmlformats.org/officeDocument/2006/relationships/image" Target="../media/image93.wmf"/><Relationship Id="rId5" Type="http://schemas.openxmlformats.org/officeDocument/2006/relationships/image" Target="../media/image90.wmf"/><Relationship Id="rId10" Type="http://schemas.openxmlformats.org/officeDocument/2006/relationships/oleObject" Target="../embeddings/oleObject63.bin"/><Relationship Id="rId4" Type="http://schemas.openxmlformats.org/officeDocument/2006/relationships/oleObject" Target="../embeddings/oleObject60.bin"/><Relationship Id="rId9" Type="http://schemas.openxmlformats.org/officeDocument/2006/relationships/image" Target="../media/image92.w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67.bin"/><Relationship Id="rId13" Type="http://schemas.openxmlformats.org/officeDocument/2006/relationships/image" Target="../media/image98.wmf"/><Relationship Id="rId3" Type="http://schemas.openxmlformats.org/officeDocument/2006/relationships/image" Target="../media/image94.wmf"/><Relationship Id="rId7" Type="http://schemas.openxmlformats.org/officeDocument/2006/relationships/image" Target="../media/image45.wmf"/><Relationship Id="rId12" Type="http://schemas.openxmlformats.org/officeDocument/2006/relationships/oleObject" Target="../embeddings/oleObject69.bin"/><Relationship Id="rId2" Type="http://schemas.openxmlformats.org/officeDocument/2006/relationships/oleObject" Target="../embeddings/oleObject64.bin"/><Relationship Id="rId1" Type="http://schemas.openxmlformats.org/officeDocument/2006/relationships/slideLayout" Target="../slideLayouts/slideLayout13.xml"/><Relationship Id="rId6" Type="http://schemas.openxmlformats.org/officeDocument/2006/relationships/oleObject" Target="../embeddings/oleObject66.bin"/><Relationship Id="rId11" Type="http://schemas.openxmlformats.org/officeDocument/2006/relationships/image" Target="../media/image97.wmf"/><Relationship Id="rId5" Type="http://schemas.openxmlformats.org/officeDocument/2006/relationships/image" Target="../media/image95.wmf"/><Relationship Id="rId10" Type="http://schemas.openxmlformats.org/officeDocument/2006/relationships/oleObject" Target="../embeddings/oleObject68.bin"/><Relationship Id="rId4" Type="http://schemas.openxmlformats.org/officeDocument/2006/relationships/oleObject" Target="../embeddings/oleObject65.bin"/><Relationship Id="rId9" Type="http://schemas.openxmlformats.org/officeDocument/2006/relationships/image" Target="../media/image96.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96.wmf"/></Relationships>
</file>

<file path=ppt/slides/_rels/slide54.xml.rels><?xml version="1.0" encoding="UTF-8" standalone="yes"?>
<Relationships xmlns="http://schemas.openxmlformats.org/package/2006/relationships"><Relationship Id="rId8" Type="http://schemas.openxmlformats.org/officeDocument/2006/relationships/image" Target="../media/image101.wmf"/><Relationship Id="rId3" Type="http://schemas.openxmlformats.org/officeDocument/2006/relationships/oleObject" Target="../embeddings/oleObject71.bin"/><Relationship Id="rId7" Type="http://schemas.openxmlformats.org/officeDocument/2006/relationships/oleObject" Target="../embeddings/oleObject73.bin"/><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100.wmf"/><Relationship Id="rId5" Type="http://schemas.openxmlformats.org/officeDocument/2006/relationships/oleObject" Target="../embeddings/oleObject72.bin"/><Relationship Id="rId10" Type="http://schemas.openxmlformats.org/officeDocument/2006/relationships/image" Target="../media/image102.wmf"/><Relationship Id="rId4" Type="http://schemas.openxmlformats.org/officeDocument/2006/relationships/image" Target="../media/image99.wmf"/><Relationship Id="rId9" Type="http://schemas.openxmlformats.org/officeDocument/2006/relationships/oleObject" Target="../embeddings/oleObject74.bin"/></Relationships>
</file>

<file path=ppt/slides/_rels/slide55.xml.rels><?xml version="1.0" encoding="UTF-8" standalone="yes"?>
<Relationships xmlns="http://schemas.openxmlformats.org/package/2006/relationships"><Relationship Id="rId8" Type="http://schemas.openxmlformats.org/officeDocument/2006/relationships/image" Target="../media/image105.wmf"/><Relationship Id="rId13" Type="http://schemas.openxmlformats.org/officeDocument/2006/relationships/oleObject" Target="../embeddings/oleObject80.bin"/><Relationship Id="rId3" Type="http://schemas.openxmlformats.org/officeDocument/2006/relationships/oleObject" Target="../embeddings/oleObject75.bin"/><Relationship Id="rId7" Type="http://schemas.openxmlformats.org/officeDocument/2006/relationships/oleObject" Target="../embeddings/oleObject77.bin"/><Relationship Id="rId12" Type="http://schemas.openxmlformats.org/officeDocument/2006/relationships/image" Target="../media/image107.wmf"/><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image" Target="../media/image104.wmf"/><Relationship Id="rId11" Type="http://schemas.openxmlformats.org/officeDocument/2006/relationships/oleObject" Target="../embeddings/oleObject79.bin"/><Relationship Id="rId5" Type="http://schemas.openxmlformats.org/officeDocument/2006/relationships/oleObject" Target="../embeddings/oleObject76.bin"/><Relationship Id="rId10" Type="http://schemas.openxmlformats.org/officeDocument/2006/relationships/image" Target="../media/image106.wmf"/><Relationship Id="rId4" Type="http://schemas.openxmlformats.org/officeDocument/2006/relationships/image" Target="../media/image103.wmf"/><Relationship Id="rId9" Type="http://schemas.openxmlformats.org/officeDocument/2006/relationships/oleObject" Target="../embeddings/oleObject78.bin"/><Relationship Id="rId14" Type="http://schemas.openxmlformats.org/officeDocument/2006/relationships/image" Target="../media/image108.wmf"/></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microsoft.com/office/2007/relationships/hdphoto" Target="../media/hdphoto4.wdp"/></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6.xml"/><Relationship Id="rId1" Type="http://schemas.openxmlformats.org/officeDocument/2006/relationships/slideLayout" Target="../slideLayouts/slideLayout16.xml"/><Relationship Id="rId4" Type="http://schemas.microsoft.com/office/2007/relationships/hdphoto" Target="../media/hdphoto5.wdp"/></Relationships>
</file>

<file path=ppt/slides/_rels/slide5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6.wdp"/></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notesSlide" Target="../notesSlides/notesSlide49.xml"/><Relationship Id="rId1" Type="http://schemas.openxmlformats.org/officeDocument/2006/relationships/slideLayout" Target="../slideLayouts/slideLayout16.xml"/><Relationship Id="rId4" Type="http://schemas.openxmlformats.org/officeDocument/2006/relationships/image" Target="../media/image112.wmf"/></Relationships>
</file>

<file path=ppt/slides/_rels/slide6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0.xml"/><Relationship Id="rId1" Type="http://schemas.openxmlformats.org/officeDocument/2006/relationships/slideLayout" Target="../slideLayouts/slideLayout16.xml"/><Relationship Id="rId4" Type="http://schemas.openxmlformats.org/officeDocument/2006/relationships/image" Target="../media/image11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microsoft.com/office/2007/relationships/hdphoto" Target="../media/hdphoto7.wdp"/></Relationships>
</file>

<file path=ppt/slides/_rels/slide64.xml.rels><?xml version="1.0" encoding="UTF-8" standalone="yes"?>
<Relationships xmlns="http://schemas.openxmlformats.org/package/2006/relationships"><Relationship Id="rId8" Type="http://schemas.openxmlformats.org/officeDocument/2006/relationships/image" Target="../media/image119.wmf"/><Relationship Id="rId13" Type="http://schemas.openxmlformats.org/officeDocument/2006/relationships/image" Target="../media/image122.png"/><Relationship Id="rId3" Type="http://schemas.openxmlformats.org/officeDocument/2006/relationships/image" Target="../media/image116.png"/><Relationship Id="rId7" Type="http://schemas.openxmlformats.org/officeDocument/2006/relationships/oleObject" Target="../embeddings/oleObject83.bin"/><Relationship Id="rId12" Type="http://schemas.openxmlformats.org/officeDocument/2006/relationships/image" Target="../media/image121.wmf"/><Relationship Id="rId2" Type="http://schemas.openxmlformats.org/officeDocument/2006/relationships/notesSlide" Target="../notesSlides/notesSlide53.xml"/><Relationship Id="rId16" Type="http://schemas.openxmlformats.org/officeDocument/2006/relationships/image" Target="../media/image123.wmf"/><Relationship Id="rId1" Type="http://schemas.openxmlformats.org/officeDocument/2006/relationships/slideLayout" Target="../slideLayouts/slideLayout2.xml"/><Relationship Id="rId6" Type="http://schemas.openxmlformats.org/officeDocument/2006/relationships/image" Target="../media/image118.wmf"/><Relationship Id="rId11" Type="http://schemas.openxmlformats.org/officeDocument/2006/relationships/oleObject" Target="../embeddings/oleObject85.bin"/><Relationship Id="rId5" Type="http://schemas.openxmlformats.org/officeDocument/2006/relationships/oleObject" Target="../embeddings/oleObject82.bin"/><Relationship Id="rId15" Type="http://schemas.openxmlformats.org/officeDocument/2006/relationships/oleObject" Target="../embeddings/oleObject86.bin"/><Relationship Id="rId10" Type="http://schemas.openxmlformats.org/officeDocument/2006/relationships/image" Target="../media/image120.wmf"/><Relationship Id="rId4" Type="http://schemas.openxmlformats.org/officeDocument/2006/relationships/image" Target="../media/image117.png"/><Relationship Id="rId9" Type="http://schemas.openxmlformats.org/officeDocument/2006/relationships/oleObject" Target="../embeddings/oleObject84.bin"/><Relationship Id="rId14" Type="http://schemas.microsoft.com/office/2007/relationships/hdphoto" Target="../media/hdphoto8.wdp"/></Relationships>
</file>

<file path=ppt/slides/_rels/slide65.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8" Type="http://schemas.openxmlformats.org/officeDocument/2006/relationships/image" Target="../media/image127.wmf"/><Relationship Id="rId3" Type="http://schemas.openxmlformats.org/officeDocument/2006/relationships/oleObject" Target="../embeddings/oleObject87.bin"/><Relationship Id="rId7" Type="http://schemas.openxmlformats.org/officeDocument/2006/relationships/oleObject" Target="../embeddings/oleObject89.bin"/><Relationship Id="rId12" Type="http://schemas.openxmlformats.org/officeDocument/2006/relationships/image" Target="../media/image129.wmf"/><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26.wmf"/><Relationship Id="rId11" Type="http://schemas.openxmlformats.org/officeDocument/2006/relationships/oleObject" Target="../embeddings/oleObject91.bin"/><Relationship Id="rId5" Type="http://schemas.openxmlformats.org/officeDocument/2006/relationships/oleObject" Target="../embeddings/oleObject88.bin"/><Relationship Id="rId10" Type="http://schemas.openxmlformats.org/officeDocument/2006/relationships/image" Target="../media/image128.wmf"/><Relationship Id="rId4" Type="http://schemas.openxmlformats.org/officeDocument/2006/relationships/image" Target="../media/image125.wmf"/><Relationship Id="rId9" Type="http://schemas.openxmlformats.org/officeDocument/2006/relationships/oleObject" Target="../embeddings/oleObject90.bin"/></Relationships>
</file>

<file path=ppt/slides/_rels/slide67.xml.rels><?xml version="1.0" encoding="UTF-8" standalone="yes"?>
<Relationships xmlns="http://schemas.openxmlformats.org/package/2006/relationships"><Relationship Id="rId8" Type="http://schemas.openxmlformats.org/officeDocument/2006/relationships/image" Target="../media/image133.wmf"/><Relationship Id="rId3" Type="http://schemas.openxmlformats.org/officeDocument/2006/relationships/oleObject" Target="../embeddings/oleObject92.bin"/><Relationship Id="rId7" Type="http://schemas.openxmlformats.org/officeDocument/2006/relationships/oleObject" Target="../embeddings/oleObject94.bin"/><Relationship Id="rId2" Type="http://schemas.openxmlformats.org/officeDocument/2006/relationships/image" Target="../media/image130.png"/><Relationship Id="rId1" Type="http://schemas.openxmlformats.org/officeDocument/2006/relationships/slideLayout" Target="../slideLayouts/slideLayout13.xml"/><Relationship Id="rId6" Type="http://schemas.openxmlformats.org/officeDocument/2006/relationships/image" Target="../media/image132.wmf"/><Relationship Id="rId5" Type="http://schemas.openxmlformats.org/officeDocument/2006/relationships/oleObject" Target="../embeddings/oleObject93.bin"/><Relationship Id="rId10" Type="http://schemas.microsoft.com/office/2007/relationships/hdphoto" Target="../media/hdphoto9.wdp"/><Relationship Id="rId4" Type="http://schemas.openxmlformats.org/officeDocument/2006/relationships/image" Target="../media/image131.wmf"/><Relationship Id="rId9" Type="http://schemas.openxmlformats.org/officeDocument/2006/relationships/image" Target="../media/image134.png"/></Relationships>
</file>

<file path=ppt/slides/_rels/slide6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5.png"/><Relationship Id="rId7" Type="http://schemas.openxmlformats.org/officeDocument/2006/relationships/image" Target="../media/image137.wmf"/><Relationship Id="rId12" Type="http://schemas.openxmlformats.org/officeDocument/2006/relationships/image" Target="../media/image140.wmf"/><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oleObject" Target="../embeddings/oleObject96.bin"/><Relationship Id="rId11" Type="http://schemas.openxmlformats.org/officeDocument/2006/relationships/oleObject" Target="../embeddings/oleObject98.bin"/><Relationship Id="rId5" Type="http://schemas.openxmlformats.org/officeDocument/2006/relationships/image" Target="../media/image136.wmf"/><Relationship Id="rId10" Type="http://schemas.openxmlformats.org/officeDocument/2006/relationships/image" Target="../media/image139.wmf"/><Relationship Id="rId4" Type="http://schemas.openxmlformats.org/officeDocument/2006/relationships/oleObject" Target="../embeddings/oleObject95.bin"/><Relationship Id="rId9" Type="http://schemas.openxmlformats.org/officeDocument/2006/relationships/oleObject" Target="../embeddings/oleObject97.bin"/></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99.bin"/><Relationship Id="rId2" Type="http://schemas.openxmlformats.org/officeDocument/2006/relationships/notesSlide" Target="../notesSlides/notesSlide57.xml"/><Relationship Id="rId1" Type="http://schemas.openxmlformats.org/officeDocument/2006/relationships/slideLayout" Target="../slideLayouts/slideLayout16.xml"/><Relationship Id="rId6" Type="http://schemas.openxmlformats.org/officeDocument/2006/relationships/image" Target="../media/image142.wmf"/><Relationship Id="rId5" Type="http://schemas.openxmlformats.org/officeDocument/2006/relationships/oleObject" Target="../embeddings/oleObject100.bin"/><Relationship Id="rId4" Type="http://schemas.openxmlformats.org/officeDocument/2006/relationships/image" Target="../media/image141.wmf"/></Relationships>
</file>

<file path=ppt/slides/_rels/slide70.xml.rels><?xml version="1.0" encoding="UTF-8" standalone="yes"?>
<Relationships xmlns="http://schemas.openxmlformats.org/package/2006/relationships"><Relationship Id="rId8" Type="http://schemas.openxmlformats.org/officeDocument/2006/relationships/image" Target="../media/image145.wmf"/><Relationship Id="rId3" Type="http://schemas.openxmlformats.org/officeDocument/2006/relationships/oleObject" Target="../embeddings/oleObject101.bin"/><Relationship Id="rId7" Type="http://schemas.openxmlformats.org/officeDocument/2006/relationships/oleObject" Target="../embeddings/oleObject103.bin"/><Relationship Id="rId2" Type="http://schemas.openxmlformats.org/officeDocument/2006/relationships/notesSlide" Target="../notesSlides/notesSlide58.xml"/><Relationship Id="rId1" Type="http://schemas.openxmlformats.org/officeDocument/2006/relationships/slideLayout" Target="../slideLayouts/slideLayout16.xml"/><Relationship Id="rId6" Type="http://schemas.openxmlformats.org/officeDocument/2006/relationships/image" Target="../media/image144.wmf"/><Relationship Id="rId5" Type="http://schemas.openxmlformats.org/officeDocument/2006/relationships/oleObject" Target="../embeddings/oleObject102.bin"/><Relationship Id="rId4" Type="http://schemas.openxmlformats.org/officeDocument/2006/relationships/image" Target="../media/image143.wmf"/></Relationships>
</file>

<file path=ppt/slides/_rels/slide71.xml.rels><?xml version="1.0" encoding="UTF-8" standalone="yes"?>
<Relationships xmlns="http://schemas.openxmlformats.org/package/2006/relationships"><Relationship Id="rId8" Type="http://schemas.openxmlformats.org/officeDocument/2006/relationships/image" Target="../media/image148.wmf"/><Relationship Id="rId3" Type="http://schemas.openxmlformats.org/officeDocument/2006/relationships/oleObject" Target="../embeddings/oleObject104.bin"/><Relationship Id="rId7" Type="http://schemas.openxmlformats.org/officeDocument/2006/relationships/oleObject" Target="../embeddings/oleObject106.bin"/><Relationship Id="rId2" Type="http://schemas.openxmlformats.org/officeDocument/2006/relationships/notesSlide" Target="../notesSlides/notesSlide59.xml"/><Relationship Id="rId1" Type="http://schemas.openxmlformats.org/officeDocument/2006/relationships/slideLayout" Target="../slideLayouts/slideLayout16.xml"/><Relationship Id="rId6" Type="http://schemas.openxmlformats.org/officeDocument/2006/relationships/image" Target="../media/image147.wmf"/><Relationship Id="rId11" Type="http://schemas.openxmlformats.org/officeDocument/2006/relationships/image" Target="../media/image150.wmf"/><Relationship Id="rId5" Type="http://schemas.openxmlformats.org/officeDocument/2006/relationships/oleObject" Target="../embeddings/oleObject105.bin"/><Relationship Id="rId10" Type="http://schemas.openxmlformats.org/officeDocument/2006/relationships/oleObject" Target="../embeddings/oleObject107.bin"/><Relationship Id="rId4" Type="http://schemas.openxmlformats.org/officeDocument/2006/relationships/image" Target="../media/image146.wmf"/><Relationship Id="rId9" Type="http://schemas.openxmlformats.org/officeDocument/2006/relationships/image" Target="../media/image149.emf"/></Relationships>
</file>

<file path=ppt/slides/_rels/slide72.xml.rels><?xml version="1.0" encoding="UTF-8" standalone="yes"?>
<Relationships xmlns="http://schemas.openxmlformats.org/package/2006/relationships"><Relationship Id="rId8" Type="http://schemas.openxmlformats.org/officeDocument/2006/relationships/image" Target="../media/image153.wmf"/><Relationship Id="rId13" Type="http://schemas.openxmlformats.org/officeDocument/2006/relationships/oleObject" Target="../embeddings/oleObject113.bin"/><Relationship Id="rId3" Type="http://schemas.openxmlformats.org/officeDocument/2006/relationships/oleObject" Target="../embeddings/oleObject108.bin"/><Relationship Id="rId7" Type="http://schemas.openxmlformats.org/officeDocument/2006/relationships/oleObject" Target="../embeddings/oleObject110.bin"/><Relationship Id="rId12" Type="http://schemas.openxmlformats.org/officeDocument/2006/relationships/image" Target="../media/image155.wmf"/><Relationship Id="rId2" Type="http://schemas.openxmlformats.org/officeDocument/2006/relationships/notesSlide" Target="../notesSlides/notesSlide60.xml"/><Relationship Id="rId1" Type="http://schemas.openxmlformats.org/officeDocument/2006/relationships/slideLayout" Target="../slideLayouts/slideLayout15.xml"/><Relationship Id="rId6" Type="http://schemas.openxmlformats.org/officeDocument/2006/relationships/image" Target="../media/image152.wmf"/><Relationship Id="rId11" Type="http://schemas.openxmlformats.org/officeDocument/2006/relationships/oleObject" Target="../embeddings/oleObject112.bin"/><Relationship Id="rId5" Type="http://schemas.openxmlformats.org/officeDocument/2006/relationships/oleObject" Target="../embeddings/oleObject109.bin"/><Relationship Id="rId10" Type="http://schemas.openxmlformats.org/officeDocument/2006/relationships/image" Target="../media/image154.wmf"/><Relationship Id="rId4" Type="http://schemas.openxmlformats.org/officeDocument/2006/relationships/image" Target="../media/image151.wmf"/><Relationship Id="rId9" Type="http://schemas.openxmlformats.org/officeDocument/2006/relationships/oleObject" Target="../embeddings/oleObject111.bin"/><Relationship Id="rId14" Type="http://schemas.openxmlformats.org/officeDocument/2006/relationships/image" Target="../media/image156.wmf"/></Relationships>
</file>

<file path=ppt/slides/_rels/slide73.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oleObject" Target="../embeddings/oleObject114.bin"/><Relationship Id="rId7" Type="http://schemas.openxmlformats.org/officeDocument/2006/relationships/image" Target="../media/image159.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158.wmf"/><Relationship Id="rId5" Type="http://schemas.openxmlformats.org/officeDocument/2006/relationships/oleObject" Target="../embeddings/oleObject115.bin"/><Relationship Id="rId10" Type="http://schemas.openxmlformats.org/officeDocument/2006/relationships/image" Target="../media/image162.png"/><Relationship Id="rId4" Type="http://schemas.openxmlformats.org/officeDocument/2006/relationships/image" Target="../media/image157.wmf"/><Relationship Id="rId9" Type="http://schemas.openxmlformats.org/officeDocument/2006/relationships/image" Target="../media/image161.png"/></Relationships>
</file>

<file path=ppt/slides/_rels/slide74.xml.rels><?xml version="1.0" encoding="UTF-8" standalone="yes"?>
<Relationships xmlns="http://schemas.openxmlformats.org/package/2006/relationships"><Relationship Id="rId8" Type="http://schemas.openxmlformats.org/officeDocument/2006/relationships/image" Target="../media/image165.wmf"/><Relationship Id="rId3" Type="http://schemas.openxmlformats.org/officeDocument/2006/relationships/oleObject" Target="../embeddings/oleObject116.bin"/><Relationship Id="rId7" Type="http://schemas.openxmlformats.org/officeDocument/2006/relationships/oleObject" Target="../embeddings/oleObject118.bin"/><Relationship Id="rId2" Type="http://schemas.openxmlformats.org/officeDocument/2006/relationships/notesSlide" Target="../notesSlides/notesSlide62.xml"/><Relationship Id="rId1" Type="http://schemas.openxmlformats.org/officeDocument/2006/relationships/slideLayout" Target="../slideLayouts/slideLayout13.xml"/><Relationship Id="rId6" Type="http://schemas.openxmlformats.org/officeDocument/2006/relationships/image" Target="../media/image164.wmf"/><Relationship Id="rId5" Type="http://schemas.openxmlformats.org/officeDocument/2006/relationships/oleObject" Target="../embeddings/oleObject117.bin"/><Relationship Id="rId4" Type="http://schemas.openxmlformats.org/officeDocument/2006/relationships/image" Target="../media/image163.w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66.wmf"/><Relationship Id="rId2" Type="http://schemas.openxmlformats.org/officeDocument/2006/relationships/oleObject" Target="../embeddings/oleObject119.bin"/><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20.bin"/><Relationship Id="rId2" Type="http://schemas.openxmlformats.org/officeDocument/2006/relationships/notesSlide" Target="../notesSlides/notesSlide63.xml"/><Relationship Id="rId1" Type="http://schemas.openxmlformats.org/officeDocument/2006/relationships/slideLayout" Target="../slideLayouts/slideLayout16.xml"/><Relationship Id="rId6" Type="http://schemas.openxmlformats.org/officeDocument/2006/relationships/image" Target="../media/image168.wmf"/><Relationship Id="rId5" Type="http://schemas.openxmlformats.org/officeDocument/2006/relationships/oleObject" Target="../embeddings/oleObject121.bin"/><Relationship Id="rId4" Type="http://schemas.openxmlformats.org/officeDocument/2006/relationships/image" Target="../media/image167.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22.bin"/><Relationship Id="rId2" Type="http://schemas.openxmlformats.org/officeDocument/2006/relationships/image" Target="../media/image169.emf"/><Relationship Id="rId1" Type="http://schemas.openxmlformats.org/officeDocument/2006/relationships/slideLayout" Target="../slideLayouts/slideLayout13.xml"/><Relationship Id="rId6" Type="http://schemas.openxmlformats.org/officeDocument/2006/relationships/image" Target="../media/image171.wmf"/><Relationship Id="rId5" Type="http://schemas.openxmlformats.org/officeDocument/2006/relationships/oleObject" Target="../embeddings/oleObject123.bin"/><Relationship Id="rId4" Type="http://schemas.openxmlformats.org/officeDocument/2006/relationships/image" Target="../media/image170.wmf"/></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126.bin"/><Relationship Id="rId13" Type="http://schemas.openxmlformats.org/officeDocument/2006/relationships/image" Target="../media/image95.wmf"/><Relationship Id="rId3" Type="http://schemas.openxmlformats.org/officeDocument/2006/relationships/image" Target="../media/image172.emf"/><Relationship Id="rId7" Type="http://schemas.openxmlformats.org/officeDocument/2006/relationships/image" Target="../media/image174.wmf"/><Relationship Id="rId12" Type="http://schemas.openxmlformats.org/officeDocument/2006/relationships/oleObject" Target="../embeddings/oleObject65.bin"/><Relationship Id="rId2" Type="http://schemas.openxmlformats.org/officeDocument/2006/relationships/image" Target="../media/image169.emf"/><Relationship Id="rId1" Type="http://schemas.openxmlformats.org/officeDocument/2006/relationships/slideLayout" Target="../slideLayouts/slideLayout13.xml"/><Relationship Id="rId6" Type="http://schemas.openxmlformats.org/officeDocument/2006/relationships/oleObject" Target="../embeddings/oleObject125.bin"/><Relationship Id="rId11" Type="http://schemas.openxmlformats.org/officeDocument/2006/relationships/image" Target="../media/image176.wmf"/><Relationship Id="rId5" Type="http://schemas.openxmlformats.org/officeDocument/2006/relationships/image" Target="../media/image173.wmf"/><Relationship Id="rId10" Type="http://schemas.openxmlformats.org/officeDocument/2006/relationships/oleObject" Target="../embeddings/oleObject127.bin"/><Relationship Id="rId4" Type="http://schemas.openxmlformats.org/officeDocument/2006/relationships/oleObject" Target="../embeddings/oleObject124.bin"/><Relationship Id="rId9" Type="http://schemas.openxmlformats.org/officeDocument/2006/relationships/image" Target="../media/image175.wmf"/></Relationships>
</file>

<file path=ppt/slides/_rels/slide80.xml.rels><?xml version="1.0" encoding="UTF-8" standalone="yes"?>
<Relationships xmlns="http://schemas.openxmlformats.org/package/2006/relationships"><Relationship Id="rId3" Type="http://schemas.openxmlformats.org/officeDocument/2006/relationships/image" Target="../media/image177.wmf"/><Relationship Id="rId7" Type="http://schemas.openxmlformats.org/officeDocument/2006/relationships/image" Target="../media/image179.wmf"/><Relationship Id="rId2" Type="http://schemas.openxmlformats.org/officeDocument/2006/relationships/oleObject" Target="../embeddings/oleObject128.bin"/><Relationship Id="rId1" Type="http://schemas.openxmlformats.org/officeDocument/2006/relationships/slideLayout" Target="../slideLayouts/slideLayout13.xml"/><Relationship Id="rId6" Type="http://schemas.openxmlformats.org/officeDocument/2006/relationships/oleObject" Target="../embeddings/oleObject130.bin"/><Relationship Id="rId5" Type="http://schemas.openxmlformats.org/officeDocument/2006/relationships/image" Target="../media/image178.wmf"/><Relationship Id="rId4" Type="http://schemas.openxmlformats.org/officeDocument/2006/relationships/oleObject" Target="../embeddings/oleObject129.bin"/></Relationships>
</file>

<file path=ppt/slides/_rels/slide81.x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oleObject" Target="../embeddings/oleObject131.bin"/><Relationship Id="rId7" Type="http://schemas.openxmlformats.org/officeDocument/2006/relationships/oleObject" Target="../embeddings/oleObject65.bin"/><Relationship Id="rId2" Type="http://schemas.openxmlformats.org/officeDocument/2006/relationships/notesSlide" Target="../notesSlides/notesSlide64.xml"/><Relationship Id="rId1" Type="http://schemas.openxmlformats.org/officeDocument/2006/relationships/slideLayout" Target="../slideLayouts/slideLayout16.xml"/><Relationship Id="rId6" Type="http://schemas.openxmlformats.org/officeDocument/2006/relationships/image" Target="../media/image181.wmf"/><Relationship Id="rId5" Type="http://schemas.openxmlformats.org/officeDocument/2006/relationships/oleObject" Target="../embeddings/oleObject132.bin"/><Relationship Id="rId10" Type="http://schemas.openxmlformats.org/officeDocument/2006/relationships/image" Target="../media/image182.wmf"/><Relationship Id="rId4" Type="http://schemas.openxmlformats.org/officeDocument/2006/relationships/image" Target="../media/image180.wmf"/><Relationship Id="rId9" Type="http://schemas.openxmlformats.org/officeDocument/2006/relationships/oleObject" Target="../embeddings/oleObject133.bin"/></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137.bin"/><Relationship Id="rId3" Type="http://schemas.openxmlformats.org/officeDocument/2006/relationships/image" Target="../media/image183.wmf"/><Relationship Id="rId7" Type="http://schemas.openxmlformats.org/officeDocument/2006/relationships/image" Target="../media/image185.wmf"/><Relationship Id="rId2" Type="http://schemas.openxmlformats.org/officeDocument/2006/relationships/oleObject" Target="../embeddings/oleObject134.bin"/><Relationship Id="rId1" Type="http://schemas.openxmlformats.org/officeDocument/2006/relationships/slideLayout" Target="../slideLayouts/slideLayout13.xml"/><Relationship Id="rId6" Type="http://schemas.openxmlformats.org/officeDocument/2006/relationships/oleObject" Target="../embeddings/oleObject136.bin"/><Relationship Id="rId5" Type="http://schemas.openxmlformats.org/officeDocument/2006/relationships/image" Target="../media/image184.wmf"/><Relationship Id="rId4" Type="http://schemas.openxmlformats.org/officeDocument/2006/relationships/oleObject" Target="../embeddings/oleObject135.bin"/><Relationship Id="rId9" Type="http://schemas.openxmlformats.org/officeDocument/2006/relationships/image" Target="../media/image186.wmf"/></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137.bin"/><Relationship Id="rId3" Type="http://schemas.openxmlformats.org/officeDocument/2006/relationships/image" Target="../media/image187.wmf"/><Relationship Id="rId7" Type="http://schemas.openxmlformats.org/officeDocument/2006/relationships/image" Target="../media/image189.wmf"/><Relationship Id="rId2" Type="http://schemas.openxmlformats.org/officeDocument/2006/relationships/oleObject" Target="../embeddings/oleObject138.bin"/><Relationship Id="rId1" Type="http://schemas.openxmlformats.org/officeDocument/2006/relationships/slideLayout" Target="../slideLayouts/slideLayout2.xml"/><Relationship Id="rId6" Type="http://schemas.openxmlformats.org/officeDocument/2006/relationships/oleObject" Target="../embeddings/oleObject140.bin"/><Relationship Id="rId5" Type="http://schemas.openxmlformats.org/officeDocument/2006/relationships/image" Target="../media/image188.wmf"/><Relationship Id="rId4" Type="http://schemas.openxmlformats.org/officeDocument/2006/relationships/oleObject" Target="../embeddings/oleObject139.bin"/><Relationship Id="rId9" Type="http://schemas.openxmlformats.org/officeDocument/2006/relationships/image" Target="../media/image186.wmf"/></Relationships>
</file>

<file path=ppt/slides/_rels/slide84.xml.rels><?xml version="1.0" encoding="UTF-8" standalone="yes"?>
<Relationships xmlns="http://schemas.openxmlformats.org/package/2006/relationships"><Relationship Id="rId8" Type="http://schemas.openxmlformats.org/officeDocument/2006/relationships/image" Target="../media/image192.wmf"/><Relationship Id="rId3" Type="http://schemas.openxmlformats.org/officeDocument/2006/relationships/oleObject" Target="../embeddings/oleObject141.bin"/><Relationship Id="rId7" Type="http://schemas.openxmlformats.org/officeDocument/2006/relationships/oleObject" Target="../embeddings/oleObject143.bin"/><Relationship Id="rId2" Type="http://schemas.openxmlformats.org/officeDocument/2006/relationships/chart" Target="../charts/chart1.xml"/><Relationship Id="rId1" Type="http://schemas.openxmlformats.org/officeDocument/2006/relationships/slideLayout" Target="../slideLayouts/slideLayout16.xml"/><Relationship Id="rId6" Type="http://schemas.openxmlformats.org/officeDocument/2006/relationships/image" Target="../media/image191.wmf"/><Relationship Id="rId5" Type="http://schemas.openxmlformats.org/officeDocument/2006/relationships/oleObject" Target="../embeddings/oleObject142.bin"/><Relationship Id="rId10" Type="http://schemas.openxmlformats.org/officeDocument/2006/relationships/image" Target="../media/image193.wmf"/><Relationship Id="rId4" Type="http://schemas.openxmlformats.org/officeDocument/2006/relationships/image" Target="../media/image190.wmf"/><Relationship Id="rId9" Type="http://schemas.openxmlformats.org/officeDocument/2006/relationships/oleObject" Target="../embeddings/oleObject144.bin"/></Relationships>
</file>

<file path=ppt/slides/_rels/slide8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4.png"/><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95.png"/><Relationship Id="rId1" Type="http://schemas.openxmlformats.org/officeDocument/2006/relationships/slideLayout" Target="../slideLayouts/slideLayout16.xml"/><Relationship Id="rId5" Type="http://schemas.microsoft.com/office/2007/relationships/hdphoto" Target="../media/hdphoto12.wdp"/><Relationship Id="rId4" Type="http://schemas.openxmlformats.org/officeDocument/2006/relationships/image" Target="../media/image196.png"/></Relationships>
</file>

<file path=ppt/slides/_rels/slide87.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jpeg"/><Relationship Id="rId1" Type="http://schemas.openxmlformats.org/officeDocument/2006/relationships/slideLayout" Target="../slideLayouts/slideLayout16.xml"/><Relationship Id="rId5" Type="http://schemas.openxmlformats.org/officeDocument/2006/relationships/image" Target="../media/image199.tmp"/><Relationship Id="rId4" Type="http://schemas.microsoft.com/office/2007/relationships/hdphoto" Target="../media/hdphoto13.wdp"/></Relationships>
</file>

<file path=ppt/slides/_rels/slide88.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65.xml"/><Relationship Id="rId1" Type="http://schemas.openxmlformats.org/officeDocument/2006/relationships/slideLayout" Target="../slideLayouts/slideLayout16.xml"/><Relationship Id="rId5" Type="http://schemas.openxmlformats.org/officeDocument/2006/relationships/image" Target="../media/image201.tmp"/><Relationship Id="rId4" Type="http://schemas.microsoft.com/office/2007/relationships/hdphoto" Target="../media/hdphoto14.wdp"/></Relationships>
</file>

<file path=ppt/slides/_rels/slide89.xml.rels><?xml version="1.0" encoding="UTF-8" standalone="yes"?>
<Relationships xmlns="http://schemas.openxmlformats.org/package/2006/relationships"><Relationship Id="rId2" Type="http://schemas.openxmlformats.org/officeDocument/2006/relationships/image" Target="../media/image202.tmp"/><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66.xml"/><Relationship Id="rId1" Type="http://schemas.openxmlformats.org/officeDocument/2006/relationships/slideLayout" Target="../slideLayouts/slideLayout16.xml"/><Relationship Id="rId4" Type="http://schemas.openxmlformats.org/officeDocument/2006/relationships/image" Target="../media/image204.png"/></Relationships>
</file>

<file path=ppt/slides/_rels/slide9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67.xml"/><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1.xml"/><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8" Type="http://schemas.openxmlformats.org/officeDocument/2006/relationships/image" Target="../media/image212.wmf"/><Relationship Id="rId13" Type="http://schemas.openxmlformats.org/officeDocument/2006/relationships/oleObject" Target="../embeddings/oleObject150.bin"/><Relationship Id="rId3" Type="http://schemas.openxmlformats.org/officeDocument/2006/relationships/oleObject" Target="../embeddings/oleObject145.bin"/><Relationship Id="rId7" Type="http://schemas.openxmlformats.org/officeDocument/2006/relationships/oleObject" Target="../embeddings/oleObject147.bin"/><Relationship Id="rId12" Type="http://schemas.openxmlformats.org/officeDocument/2006/relationships/image" Target="../media/image214.wmf"/><Relationship Id="rId2" Type="http://schemas.openxmlformats.org/officeDocument/2006/relationships/notesSlide" Target="../notesSlides/notesSlide79.xml"/><Relationship Id="rId16" Type="http://schemas.openxmlformats.org/officeDocument/2006/relationships/image" Target="../media/image216.wmf"/><Relationship Id="rId1" Type="http://schemas.openxmlformats.org/officeDocument/2006/relationships/slideLayout" Target="../slideLayouts/slideLayout16.xml"/><Relationship Id="rId6" Type="http://schemas.openxmlformats.org/officeDocument/2006/relationships/image" Target="../media/image211.wmf"/><Relationship Id="rId11" Type="http://schemas.openxmlformats.org/officeDocument/2006/relationships/oleObject" Target="../embeddings/oleObject149.bin"/><Relationship Id="rId5" Type="http://schemas.openxmlformats.org/officeDocument/2006/relationships/oleObject" Target="../embeddings/oleObject146.bin"/><Relationship Id="rId15" Type="http://schemas.openxmlformats.org/officeDocument/2006/relationships/oleObject" Target="../embeddings/oleObject151.bin"/><Relationship Id="rId10" Type="http://schemas.openxmlformats.org/officeDocument/2006/relationships/image" Target="../media/image213.wmf"/><Relationship Id="rId4" Type="http://schemas.openxmlformats.org/officeDocument/2006/relationships/image" Target="../media/image210.wmf"/><Relationship Id="rId9" Type="http://schemas.openxmlformats.org/officeDocument/2006/relationships/oleObject" Target="../embeddings/oleObject148.bin"/><Relationship Id="rId14" Type="http://schemas.openxmlformats.org/officeDocument/2006/relationships/image" Target="../media/image215.wmf"/></Relationships>
</file>

<file path=ppt/slides/_rels/slide104.xml.rels><?xml version="1.0" encoding="UTF-8" standalone="yes"?>
<Relationships xmlns="http://schemas.openxmlformats.org/package/2006/relationships"><Relationship Id="rId8" Type="http://schemas.openxmlformats.org/officeDocument/2006/relationships/oleObject" Target="../embeddings/oleObject155.bin"/><Relationship Id="rId3" Type="http://schemas.openxmlformats.org/officeDocument/2006/relationships/image" Target="../media/image217.wmf"/><Relationship Id="rId7" Type="http://schemas.openxmlformats.org/officeDocument/2006/relationships/image" Target="../media/image219.wmf"/><Relationship Id="rId2" Type="http://schemas.openxmlformats.org/officeDocument/2006/relationships/oleObject" Target="../embeddings/oleObject152.bin"/><Relationship Id="rId1" Type="http://schemas.openxmlformats.org/officeDocument/2006/relationships/slideLayout" Target="../slideLayouts/slideLayout16.xml"/><Relationship Id="rId6" Type="http://schemas.openxmlformats.org/officeDocument/2006/relationships/oleObject" Target="../embeddings/oleObject154.bin"/><Relationship Id="rId5" Type="http://schemas.openxmlformats.org/officeDocument/2006/relationships/image" Target="../media/image218.wmf"/><Relationship Id="rId4" Type="http://schemas.openxmlformats.org/officeDocument/2006/relationships/oleObject" Target="../embeddings/oleObject153.bin"/><Relationship Id="rId9" Type="http://schemas.openxmlformats.org/officeDocument/2006/relationships/image" Target="../media/image220.wmf"/></Relationships>
</file>

<file path=ppt/slides/_rels/slide105.xml.rels><?xml version="1.0" encoding="UTF-8" standalone="yes"?>
<Relationships xmlns="http://schemas.openxmlformats.org/package/2006/relationships"><Relationship Id="rId3" Type="http://schemas.openxmlformats.org/officeDocument/2006/relationships/image" Target="../media/image221.wmf"/><Relationship Id="rId2" Type="http://schemas.openxmlformats.org/officeDocument/2006/relationships/oleObject" Target="../embeddings/oleObject156.bin"/><Relationship Id="rId1" Type="http://schemas.openxmlformats.org/officeDocument/2006/relationships/slideLayout" Target="../slideLayouts/slideLayout2.xml"/><Relationship Id="rId5" Type="http://schemas.openxmlformats.org/officeDocument/2006/relationships/image" Target="../media/image222.wmf"/><Relationship Id="rId4" Type="http://schemas.openxmlformats.org/officeDocument/2006/relationships/oleObject" Target="../embeddings/oleObject157.bin"/></Relationships>
</file>

<file path=ppt/slides/_rels/slide106.xml.rels><?xml version="1.0" encoding="UTF-8" standalone="yes"?>
<Relationships xmlns="http://schemas.openxmlformats.org/package/2006/relationships"><Relationship Id="rId3" Type="http://schemas.openxmlformats.org/officeDocument/2006/relationships/image" Target="../media/image223.wmf"/><Relationship Id="rId2" Type="http://schemas.openxmlformats.org/officeDocument/2006/relationships/oleObject" Target="../embeddings/oleObject158.bin"/><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8" Type="http://schemas.openxmlformats.org/officeDocument/2006/relationships/image" Target="../media/image226.wmf"/><Relationship Id="rId3" Type="http://schemas.openxmlformats.org/officeDocument/2006/relationships/oleObject" Target="../embeddings/oleObject159.bin"/><Relationship Id="rId7" Type="http://schemas.openxmlformats.org/officeDocument/2006/relationships/oleObject" Target="../embeddings/oleObject160.bin"/><Relationship Id="rId2" Type="http://schemas.openxmlformats.org/officeDocument/2006/relationships/notesSlide" Target="../notesSlides/notesSlide80.xml"/><Relationship Id="rId1" Type="http://schemas.openxmlformats.org/officeDocument/2006/relationships/slideLayout" Target="../slideLayouts/slideLayout16.xml"/><Relationship Id="rId6" Type="http://schemas.openxmlformats.org/officeDocument/2006/relationships/image" Target="../media/image225.emf"/><Relationship Id="rId5" Type="http://schemas.openxmlformats.org/officeDocument/2006/relationships/image" Target="../media/image224.emf"/><Relationship Id="rId4" Type="http://schemas.openxmlformats.org/officeDocument/2006/relationships/image" Target="../media/image193.wmf"/></Relationships>
</file>

<file path=ppt/slides/_rels/slide10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229.jpg"/><Relationship Id="rId4" Type="http://schemas.openxmlformats.org/officeDocument/2006/relationships/image" Target="../media/image228.jp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3" Type="http://schemas.openxmlformats.org/officeDocument/2006/relationships/image" Target="../media/image230.jp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231.jp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85.xml"/><Relationship Id="rId1" Type="http://schemas.openxmlformats.org/officeDocument/2006/relationships/slideLayout" Target="../slideLayouts/slideLayout16.xml"/></Relationships>
</file>

<file path=ppt/slides/_rels/slide113.xml.rels><?xml version="1.0" encoding="UTF-8" standalone="yes"?>
<Relationships xmlns="http://schemas.openxmlformats.org/package/2006/relationships"><Relationship Id="rId3" Type="http://schemas.openxmlformats.org/officeDocument/2006/relationships/image" Target="../media/image233.jpg"/><Relationship Id="rId2" Type="http://schemas.openxmlformats.org/officeDocument/2006/relationships/notesSlide" Target="../notesSlides/notesSlide86.xml"/><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3" Type="http://schemas.openxmlformats.org/officeDocument/2006/relationships/image" Target="../media/image234.jpg"/><Relationship Id="rId2" Type="http://schemas.openxmlformats.org/officeDocument/2006/relationships/notesSlide" Target="../notesSlides/notesSlide87.xml"/><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3" Type="http://schemas.openxmlformats.org/officeDocument/2006/relationships/image" Target="../media/image235.jpg"/><Relationship Id="rId2" Type="http://schemas.openxmlformats.org/officeDocument/2006/relationships/notesSlide" Target="../notesSlides/notesSlide88.xml"/><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3" Type="http://schemas.openxmlformats.org/officeDocument/2006/relationships/image" Target="../media/image236.jpg"/><Relationship Id="rId2" Type="http://schemas.openxmlformats.org/officeDocument/2006/relationships/notesSlide" Target="../notesSlides/notesSlide89.xml"/><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91.xml"/><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96.xml"/><Relationship Id="rId1" Type="http://schemas.openxmlformats.org/officeDocument/2006/relationships/slideLayout" Target="../slideLayouts/slideLayout16.xml"/><Relationship Id="rId6" Type="http://schemas.openxmlformats.org/officeDocument/2006/relationships/hyperlink" Target="http://www.hullsenvironmental.com/emergency-response-oil-spill-clean-up" TargetMode="External"/><Relationship Id="rId5" Type="http://schemas.openxmlformats.org/officeDocument/2006/relationships/image" Target="../media/image240.jpg"/><Relationship Id="rId4" Type="http://schemas.openxmlformats.org/officeDocument/2006/relationships/image" Target="../media/image239.jpg"/></Relationships>
</file>

<file path=ppt/slides/_rels/slide12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97.xml"/><Relationship Id="rId1" Type="http://schemas.openxmlformats.org/officeDocument/2006/relationships/slideLayout" Target="../slideLayouts/slideLayout16.xml"/></Relationships>
</file>

<file path=ppt/slides/_rels/slide12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98.xml"/><Relationship Id="rId1" Type="http://schemas.openxmlformats.org/officeDocument/2006/relationships/slideLayout" Target="../slideLayouts/slideLayout16.xml"/></Relationships>
</file>

<file path=ppt/slides/_rels/slide126.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99.xml"/><Relationship Id="rId1" Type="http://schemas.openxmlformats.org/officeDocument/2006/relationships/slideLayout" Target="../slideLayouts/slideLayout1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21.wmf"/><Relationship Id="rId2" Type="http://schemas.openxmlformats.org/officeDocument/2006/relationships/oleObject" Target="../embeddings/oleObject156.bin"/><Relationship Id="rId1" Type="http://schemas.openxmlformats.org/officeDocument/2006/relationships/slideLayout" Target="../slideLayouts/slideLayout2.xml"/><Relationship Id="rId5" Type="http://schemas.openxmlformats.org/officeDocument/2006/relationships/image" Target="../media/image222.wmf"/><Relationship Id="rId4" Type="http://schemas.openxmlformats.org/officeDocument/2006/relationships/oleObject" Target="../embeddings/oleObject157.bin"/></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161.bin"/><Relationship Id="rId2" Type="http://schemas.openxmlformats.org/officeDocument/2006/relationships/image" Target="../media/image244.png"/><Relationship Id="rId1" Type="http://schemas.openxmlformats.org/officeDocument/2006/relationships/slideLayout" Target="../slideLayouts/slideLayout1.xml"/><Relationship Id="rId4" Type="http://schemas.openxmlformats.org/officeDocument/2006/relationships/image" Target="../media/image245.wmf"/></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6.xml"/></Relationships>
</file>

<file path=ppt/slides/_rels/slide132.xml.rels><?xml version="1.0" encoding="UTF-8" standalone="yes"?>
<Relationships xmlns="http://schemas.openxmlformats.org/package/2006/relationships"><Relationship Id="rId3" Type="http://schemas.openxmlformats.org/officeDocument/2006/relationships/image" Target="../media/image246.wmf"/><Relationship Id="rId7" Type="http://schemas.openxmlformats.org/officeDocument/2006/relationships/image" Target="../media/image248.wmf"/><Relationship Id="rId2" Type="http://schemas.openxmlformats.org/officeDocument/2006/relationships/oleObject" Target="../embeddings/oleObject162.bin"/><Relationship Id="rId1" Type="http://schemas.openxmlformats.org/officeDocument/2006/relationships/slideLayout" Target="../slideLayouts/slideLayout2.xml"/><Relationship Id="rId6" Type="http://schemas.openxmlformats.org/officeDocument/2006/relationships/oleObject" Target="../embeddings/oleObject164.bin"/><Relationship Id="rId5" Type="http://schemas.openxmlformats.org/officeDocument/2006/relationships/image" Target="../media/image247.wmf"/><Relationship Id="rId4" Type="http://schemas.openxmlformats.org/officeDocument/2006/relationships/oleObject" Target="../embeddings/oleObject163.bin"/></Relationships>
</file>

<file path=ppt/slides/_rels/slide133.xml.rels><?xml version="1.0" encoding="UTF-8" standalone="yes"?>
<Relationships xmlns="http://schemas.openxmlformats.org/package/2006/relationships"><Relationship Id="rId8" Type="http://schemas.openxmlformats.org/officeDocument/2006/relationships/image" Target="../media/image226.wmf"/><Relationship Id="rId3" Type="http://schemas.openxmlformats.org/officeDocument/2006/relationships/oleObject" Target="../embeddings/oleObject159.bin"/><Relationship Id="rId7" Type="http://schemas.openxmlformats.org/officeDocument/2006/relationships/oleObject" Target="../embeddings/oleObject160.bin"/><Relationship Id="rId2" Type="http://schemas.openxmlformats.org/officeDocument/2006/relationships/notesSlide" Target="../notesSlides/notesSlide101.xml"/><Relationship Id="rId1" Type="http://schemas.openxmlformats.org/officeDocument/2006/relationships/slideLayout" Target="../slideLayouts/slideLayout16.xml"/><Relationship Id="rId6" Type="http://schemas.openxmlformats.org/officeDocument/2006/relationships/image" Target="../media/image225.emf"/><Relationship Id="rId5" Type="http://schemas.openxmlformats.org/officeDocument/2006/relationships/image" Target="../media/image224.emf"/><Relationship Id="rId4" Type="http://schemas.openxmlformats.org/officeDocument/2006/relationships/image" Target="../media/image19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Marcador de número de diapositiva">
            <a:extLst>
              <a:ext uri="{FF2B5EF4-FFF2-40B4-BE49-F238E27FC236}">
                <a16:creationId xmlns:a16="http://schemas.microsoft.com/office/drawing/2014/main" id="{E52B2BD5-3229-46C4-8AB0-830E1237D14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2846E7-5D3F-4CFA-9396-A72AF615247F}" type="slidenum">
              <a:rPr lang="en-US" altLang="es-MX" sz="1400" smtClean="0">
                <a:latin typeface="Times New Roman" panose="02020603050405020304" pitchFamily="18" charset="0"/>
              </a:rPr>
              <a:pPr>
                <a:spcBef>
                  <a:spcPct val="0"/>
                </a:spcBef>
                <a:buFontTx/>
                <a:buNone/>
              </a:pPr>
              <a:t>1</a:t>
            </a:fld>
            <a:endParaRPr lang="en-US" altLang="es-MX" sz="1400">
              <a:latin typeface="Times New Roman" panose="02020603050405020304" pitchFamily="18" charset="0"/>
            </a:endParaRPr>
          </a:p>
        </p:txBody>
      </p:sp>
      <p:sp>
        <p:nvSpPr>
          <p:cNvPr id="4099" name="Rectangle 2">
            <a:extLst>
              <a:ext uri="{FF2B5EF4-FFF2-40B4-BE49-F238E27FC236}">
                <a16:creationId xmlns:a16="http://schemas.microsoft.com/office/drawing/2014/main" id="{5F454226-DBEA-4CA7-B0E0-75C9BD260BC0}"/>
              </a:ext>
            </a:extLst>
          </p:cNvPr>
          <p:cNvSpPr>
            <a:spLocks noGrp="1" noChangeArrowheads="1"/>
          </p:cNvSpPr>
          <p:nvPr>
            <p:ph type="ctrTitle"/>
          </p:nvPr>
        </p:nvSpPr>
        <p:spPr>
          <a:xfrm>
            <a:off x="2209800" y="2286000"/>
            <a:ext cx="7772400" cy="1143000"/>
          </a:xfrm>
        </p:spPr>
        <p:txBody>
          <a:bodyPr/>
          <a:lstStyle/>
          <a:p>
            <a:r>
              <a:rPr lang="en-US" altLang="es-MX" dirty="0">
                <a:solidFill>
                  <a:srgbClr val="FF0000"/>
                </a:solidFill>
              </a:rPr>
              <a:t>OXIDACION-REDUCCION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DE97F2D-95FB-4341-B46A-5C8F51C0B55E}"/>
              </a:ext>
            </a:extLst>
          </p:cNvPr>
          <p:cNvPicPr>
            <a:picLocks noGrp="1" noChangeAspect="1" noChangeArrowheads="1"/>
          </p:cNvPicPr>
          <p:nvPr>
            <p:ph type="body" idx="1"/>
          </p:nvPr>
        </p:nvPicPr>
        <p:blipFill>
          <a:blip r:embed="rId3">
            <a:lum bright="40000" contrast="40000"/>
            <a:extLst>
              <a:ext uri="{28A0092B-C50C-407E-A947-70E740481C1C}">
                <a14:useLocalDpi xmlns:a14="http://schemas.microsoft.com/office/drawing/2010/main" val="0"/>
              </a:ext>
            </a:extLst>
          </a:blip>
          <a:srcRect/>
          <a:stretch>
            <a:fillRect/>
          </a:stretch>
        </p:blipFill>
        <p:spPr>
          <a:xfrm>
            <a:off x="2063750" y="404813"/>
            <a:ext cx="8064500" cy="60325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5 Marcador de número de diapositiva">
            <a:extLst>
              <a:ext uri="{FF2B5EF4-FFF2-40B4-BE49-F238E27FC236}">
                <a16:creationId xmlns:a16="http://schemas.microsoft.com/office/drawing/2014/main" id="{52DF817A-C434-49B0-A9D0-6276DEE1763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D79F04D-BCBF-497B-B21B-376FE097198D}" type="slidenum">
              <a:rPr lang="en-US" altLang="es-MX" sz="1400" smtClean="0">
                <a:latin typeface="Times New Roman" panose="02020603050405020304" pitchFamily="18" charset="0"/>
              </a:rPr>
              <a:pPr>
                <a:spcBef>
                  <a:spcPct val="0"/>
                </a:spcBef>
                <a:buFontTx/>
                <a:buNone/>
              </a:pPr>
              <a:t>3</a:t>
            </a:fld>
            <a:endParaRPr lang="en-US" altLang="es-MX" sz="1400">
              <a:latin typeface="Times New Roman" panose="02020603050405020304" pitchFamily="18" charset="0"/>
            </a:endParaRPr>
          </a:p>
        </p:txBody>
      </p:sp>
      <p:sp>
        <p:nvSpPr>
          <p:cNvPr id="8195" name="Rectangle 3">
            <a:extLst>
              <a:ext uri="{FF2B5EF4-FFF2-40B4-BE49-F238E27FC236}">
                <a16:creationId xmlns:a16="http://schemas.microsoft.com/office/drawing/2014/main" id="{9C458F0F-0B52-43BC-970A-DF5D90CD909B}"/>
              </a:ext>
            </a:extLst>
          </p:cNvPr>
          <p:cNvSpPr>
            <a:spLocks noGrp="1" noChangeArrowheads="1"/>
          </p:cNvSpPr>
          <p:nvPr>
            <p:ph type="body" idx="1"/>
          </p:nvPr>
        </p:nvSpPr>
        <p:spPr>
          <a:xfrm>
            <a:off x="1055688" y="981075"/>
            <a:ext cx="10296525" cy="5543550"/>
          </a:xfrm>
        </p:spPr>
        <p:txBody>
          <a:bodyPr/>
          <a:lstStyle/>
          <a:p>
            <a:pPr>
              <a:lnSpc>
                <a:spcPct val="80000"/>
              </a:lnSpc>
            </a:pPr>
            <a:r>
              <a:rPr lang="es-MX" altLang="es-MX" sz="2200" dirty="0">
                <a:latin typeface="Garamond" panose="02020404030301010803" pitchFamily="18" charset="0"/>
              </a:rPr>
              <a:t>Las reacciones de oxidación-reducción involucran la transferencia de electrones</a:t>
            </a:r>
          </a:p>
          <a:p>
            <a:pPr>
              <a:lnSpc>
                <a:spcPct val="80000"/>
              </a:lnSpc>
            </a:pPr>
            <a:r>
              <a:rPr lang="es-MX" altLang="es-MX" sz="2200" dirty="0">
                <a:latin typeface="Garamond" panose="02020404030301010803" pitchFamily="18" charset="0"/>
              </a:rPr>
              <a:t>Oxidación: Perdida de electrones.</a:t>
            </a:r>
          </a:p>
          <a:p>
            <a:pPr>
              <a:lnSpc>
                <a:spcPct val="80000"/>
              </a:lnSpc>
            </a:pPr>
            <a:r>
              <a:rPr lang="es-MX" altLang="es-MX" sz="2200" dirty="0">
                <a:latin typeface="Garamond" panose="02020404030301010803" pitchFamily="18" charset="0"/>
              </a:rPr>
              <a:t>Reducción: Ganancia de electrones.</a:t>
            </a:r>
          </a:p>
          <a:p>
            <a:pPr>
              <a:lnSpc>
                <a:spcPct val="80000"/>
              </a:lnSpc>
            </a:pPr>
            <a:r>
              <a:rPr lang="es-MX" altLang="es-MX" sz="2200" dirty="0">
                <a:latin typeface="Garamond" panose="02020404030301010803" pitchFamily="18" charset="0"/>
              </a:rPr>
              <a:t>Agente Reductor: Especie que pierde electrones.</a:t>
            </a:r>
          </a:p>
          <a:p>
            <a:pPr>
              <a:lnSpc>
                <a:spcPct val="80000"/>
              </a:lnSpc>
            </a:pPr>
            <a:r>
              <a:rPr lang="es-MX" altLang="es-MX" sz="2200" dirty="0">
                <a:latin typeface="Garamond" panose="02020404030301010803" pitchFamily="18" charset="0"/>
              </a:rPr>
              <a:t>Agente Oxidante: Especie que gana electrones.</a:t>
            </a:r>
          </a:p>
          <a:p>
            <a:pPr eaLnBrk="1" hangingPunct="1">
              <a:lnSpc>
                <a:spcPct val="80000"/>
              </a:lnSpc>
            </a:pPr>
            <a:r>
              <a:rPr lang="es-MX" altLang="es-MX" sz="2200" dirty="0">
                <a:latin typeface="Garamond" panose="02020404030301010803" pitchFamily="18" charset="0"/>
              </a:rPr>
              <a:t>Reacciones de oxidación-reducción son las mas energéticas (grandes entalpías) en química y geoquímica.</a:t>
            </a:r>
          </a:p>
          <a:p>
            <a:pPr eaLnBrk="1" hangingPunct="1">
              <a:lnSpc>
                <a:spcPct val="80000"/>
              </a:lnSpc>
            </a:pPr>
            <a:r>
              <a:rPr lang="es-MX" altLang="es-MX" sz="2200" dirty="0">
                <a:latin typeface="Garamond" panose="02020404030301010803" pitchFamily="18" charset="0"/>
              </a:rPr>
              <a:t>Ejemplos:</a:t>
            </a:r>
          </a:p>
          <a:p>
            <a:pPr lvl="1" eaLnBrk="1" hangingPunct="1">
              <a:lnSpc>
                <a:spcPct val="80000"/>
              </a:lnSpc>
            </a:pPr>
            <a:r>
              <a:rPr lang="es-MX" altLang="es-MX" sz="2200" dirty="0">
                <a:latin typeface="Garamond" panose="02020404030301010803" pitchFamily="18" charset="0"/>
              </a:rPr>
              <a:t>Fotosíntesis (</a:t>
            </a:r>
            <a:r>
              <a:rPr lang="es-MX" altLang="es-MX" sz="2200" b="1" dirty="0">
                <a:latin typeface="Garamond" panose="02020404030301010803" pitchFamily="18" charset="0"/>
              </a:rPr>
              <a:t>reducción</a:t>
            </a:r>
            <a:r>
              <a:rPr lang="es-MX" altLang="es-MX" sz="2200" dirty="0">
                <a:latin typeface="Garamond" panose="02020404030301010803" pitchFamily="18" charset="0"/>
              </a:rPr>
              <a:t>)</a:t>
            </a:r>
          </a:p>
          <a:p>
            <a:pPr lvl="1" eaLnBrk="1" hangingPunct="1">
              <a:lnSpc>
                <a:spcPct val="80000"/>
              </a:lnSpc>
            </a:pPr>
            <a:r>
              <a:rPr lang="es-MX" altLang="es-MX" sz="2200" dirty="0">
                <a:latin typeface="Garamond" panose="02020404030301010803" pitchFamily="18" charset="0"/>
              </a:rPr>
              <a:t>Respiración (</a:t>
            </a:r>
            <a:r>
              <a:rPr lang="es-MX" altLang="es-MX" sz="2200" b="1" dirty="0">
                <a:latin typeface="Garamond" panose="02020404030301010803" pitchFamily="18" charset="0"/>
              </a:rPr>
              <a:t>oxidación</a:t>
            </a:r>
            <a:r>
              <a:rPr lang="es-MX" altLang="es-MX" sz="2200" dirty="0">
                <a:latin typeface="Garamond" panose="02020404030301010803" pitchFamily="18" charset="0"/>
              </a:rPr>
              <a:t>)</a:t>
            </a:r>
          </a:p>
          <a:p>
            <a:pPr lvl="1" eaLnBrk="1" hangingPunct="1">
              <a:lnSpc>
                <a:spcPct val="80000"/>
              </a:lnSpc>
            </a:pPr>
            <a:r>
              <a:rPr lang="es-MX" altLang="es-MX" sz="2200" dirty="0">
                <a:latin typeface="Garamond" panose="02020404030301010803" pitchFamily="18" charset="0"/>
              </a:rPr>
              <a:t>Corrosión</a:t>
            </a:r>
          </a:p>
          <a:p>
            <a:pPr lvl="1" eaLnBrk="1" hangingPunct="1">
              <a:lnSpc>
                <a:spcPct val="80000"/>
              </a:lnSpc>
            </a:pPr>
            <a:r>
              <a:rPr lang="es-MX" altLang="es-MX" sz="2200" dirty="0">
                <a:latin typeface="Garamond" panose="02020404030301010803" pitchFamily="18" charset="0"/>
              </a:rPr>
              <a:t>Alteración de la pirita</a:t>
            </a:r>
          </a:p>
          <a:p>
            <a:pPr lvl="1" eaLnBrk="1" hangingPunct="1">
              <a:lnSpc>
                <a:spcPct val="80000"/>
              </a:lnSpc>
            </a:pPr>
            <a:r>
              <a:rPr lang="es-MX" altLang="es-MX" sz="2200" dirty="0">
                <a:latin typeface="Garamond" panose="02020404030301010803" pitchFamily="18" charset="0"/>
              </a:rPr>
              <a:t>Reacciones del ciclo del carbono</a:t>
            </a:r>
            <a:endParaRPr lang="es-MX" altLang="es-MX" sz="2000" dirty="0">
              <a:latin typeface="Garamond" panose="02020404030301010803" pitchFamily="18" charset="0"/>
            </a:endParaRPr>
          </a:p>
          <a:p>
            <a:pPr>
              <a:lnSpc>
                <a:spcPct val="80000"/>
              </a:lnSpc>
            </a:pPr>
            <a:r>
              <a:rPr lang="es-MX" altLang="es-MX" sz="2200" dirty="0">
                <a:latin typeface="Garamond" panose="02020404030301010803" pitchFamily="18" charset="0"/>
              </a:rPr>
              <a:t>Valencia: la carga eléctrica que adquiría un átono si formara iones en soluciones acuosas.</a:t>
            </a:r>
          </a:p>
        </p:txBody>
      </p:sp>
      <p:sp>
        <p:nvSpPr>
          <p:cNvPr id="2050" name="Rectangle 2">
            <a:extLst>
              <a:ext uri="{FF2B5EF4-FFF2-40B4-BE49-F238E27FC236}">
                <a16:creationId xmlns:a16="http://schemas.microsoft.com/office/drawing/2014/main" id="{01016BD7-E5DF-414E-9A1C-6D69D4BD7B5D}"/>
              </a:ext>
            </a:extLst>
          </p:cNvPr>
          <p:cNvSpPr>
            <a:spLocks noRot="1" noChangeArrowheads="1"/>
          </p:cNvSpPr>
          <p:nvPr/>
        </p:nvSpPr>
        <p:spPr bwMode="auto">
          <a:xfrm>
            <a:off x="2711450" y="260350"/>
            <a:ext cx="6049963" cy="676275"/>
          </a:xfrm>
          <a:prstGeom prst="rect">
            <a:avLst/>
          </a:prstGeom>
          <a:noFill/>
          <a:ln w="9525">
            <a:noFill/>
            <a:miter lim="800000"/>
            <a:headEnd/>
            <a:tailEnd/>
          </a:ln>
        </p:spPr>
        <p:txBody>
          <a:bodyPr anchor="ctr"/>
          <a:lstStyle/>
          <a:p>
            <a:pPr algn="ctr" eaLnBrk="1" hangingPunct="1">
              <a:defRPr/>
            </a:pPr>
            <a:r>
              <a:rPr lang="es-MX" sz="3200" dirty="0">
                <a:solidFill>
                  <a:schemeClr val="tx2"/>
                </a:solidFill>
                <a:effectLst>
                  <a:outerShdw blurRad="38100" dist="38100" dir="2700000" algn="tl">
                    <a:srgbClr val="C0C0C0"/>
                  </a:outerShdw>
                </a:effectLst>
                <a:cs typeface="Times New Roman" panose="02020603050405020304" pitchFamily="18" charset="0"/>
              </a:rPr>
              <a:t>Reacciones </a:t>
            </a:r>
            <a:r>
              <a:rPr lang="es-MX" sz="3200" dirty="0" err="1">
                <a:solidFill>
                  <a:schemeClr val="tx2"/>
                </a:solidFill>
                <a:effectLst>
                  <a:outerShdw blurRad="38100" dist="38100" dir="2700000" algn="tl">
                    <a:srgbClr val="C0C0C0"/>
                  </a:outerShdw>
                </a:effectLst>
                <a:cs typeface="Times New Roman" panose="02020603050405020304" pitchFamily="18" charset="0"/>
              </a:rPr>
              <a:t>RedOx</a:t>
            </a:r>
            <a:endParaRPr lang="es-MX" sz="3200" dirty="0">
              <a:solidFill>
                <a:schemeClr val="tx2"/>
              </a:solidFill>
              <a:effectLst>
                <a:outerShdw blurRad="38100" dist="38100" dir="2700000" algn="tl">
                  <a:srgbClr val="C0C0C0"/>
                </a:outerShdw>
              </a:effectLst>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a:extLst>
              <a:ext uri="{FF2B5EF4-FFF2-40B4-BE49-F238E27FC236}">
                <a16:creationId xmlns:a16="http://schemas.microsoft.com/office/drawing/2014/main" id="{EA118C07-F8C1-4237-A5B5-A1DFC3F2881A}"/>
              </a:ext>
            </a:extLst>
          </p:cNvPr>
          <p:cNvPicPr>
            <a:picLocks noGrp="1" noChangeAspect="1" noChangeArrowheads="1"/>
          </p:cNvPicPr>
          <p:nvPr>
            <p:ph type="body" idx="1"/>
          </p:nvPr>
        </p:nvPicPr>
        <p:blipFill>
          <a:blip r:embed="rId3">
            <a:lum bright="20000" contrast="20000"/>
            <a:extLst>
              <a:ext uri="{28A0092B-C50C-407E-A947-70E740481C1C}">
                <a14:useLocalDpi xmlns:a14="http://schemas.microsoft.com/office/drawing/2010/main" val="0"/>
              </a:ext>
            </a:extLst>
          </a:blip>
          <a:srcRect/>
          <a:stretch>
            <a:fillRect/>
          </a:stretch>
        </p:blipFill>
        <p:spPr>
          <a:xfrm>
            <a:off x="2063552" y="404664"/>
            <a:ext cx="7991475" cy="61531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3 Marcador de número de diapositiva">
            <a:extLst>
              <a:ext uri="{FF2B5EF4-FFF2-40B4-BE49-F238E27FC236}">
                <a16:creationId xmlns:a16="http://schemas.microsoft.com/office/drawing/2014/main" id="{E896D3C8-20EB-487E-8EC4-DAF6FACD1A5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BCB8F0-12FD-4298-BF8C-277A1CB23588}" type="slidenum">
              <a:rPr lang="en-US" altLang="es-MX" sz="1400" smtClean="0">
                <a:latin typeface="Times New Roman" panose="02020603050405020304" pitchFamily="18" charset="0"/>
              </a:rPr>
              <a:pPr>
                <a:spcBef>
                  <a:spcPct val="0"/>
                </a:spcBef>
                <a:buFontTx/>
                <a:buNone/>
              </a:pPr>
              <a:t>5</a:t>
            </a:fld>
            <a:endParaRPr lang="en-US" altLang="es-MX" sz="1400">
              <a:latin typeface="Times New Roman" panose="02020603050405020304" pitchFamily="18" charset="0"/>
            </a:endParaRPr>
          </a:p>
        </p:txBody>
      </p:sp>
      <p:pic>
        <p:nvPicPr>
          <p:cNvPr id="14339" name="Picture 2">
            <a:extLst>
              <a:ext uri="{FF2B5EF4-FFF2-40B4-BE49-F238E27FC236}">
                <a16:creationId xmlns:a16="http://schemas.microsoft.com/office/drawing/2014/main" id="{736F3518-F886-46C3-B0F4-C9780479A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438" y="1757363"/>
            <a:ext cx="4103687"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a:extLst>
              <a:ext uri="{FF2B5EF4-FFF2-40B4-BE49-F238E27FC236}">
                <a16:creationId xmlns:a16="http://schemas.microsoft.com/office/drawing/2014/main" id="{B3398932-131E-4CD3-A9BB-4A6F1028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45" t="-3703" r="-1160" b="-3703"/>
          <a:stretch>
            <a:fillRect/>
          </a:stretch>
        </p:blipFill>
        <p:spPr bwMode="auto">
          <a:xfrm>
            <a:off x="2495550" y="4508500"/>
            <a:ext cx="76327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a:extLst>
              <a:ext uri="{FF2B5EF4-FFF2-40B4-BE49-F238E27FC236}">
                <a16:creationId xmlns:a16="http://schemas.microsoft.com/office/drawing/2014/main" id="{EC2E1821-4BBF-4D6F-8F37-69E5900B7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00" t="14999" r="3400" b="20000"/>
          <a:stretch>
            <a:fillRect/>
          </a:stretch>
        </p:blipFill>
        <p:spPr bwMode="auto">
          <a:xfrm>
            <a:off x="2208213" y="404813"/>
            <a:ext cx="77755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to 1"/>
          <p:cNvGraphicFramePr>
            <a:graphicFrameLocks noChangeAspect="1"/>
          </p:cNvGraphicFramePr>
          <p:nvPr>
            <p:extLst>
              <p:ext uri="{D42A27DB-BD31-4B8C-83A1-F6EECF244321}">
                <p14:modId xmlns:p14="http://schemas.microsoft.com/office/powerpoint/2010/main" val="1956800033"/>
              </p:ext>
            </p:extLst>
          </p:nvPr>
        </p:nvGraphicFramePr>
        <p:xfrm>
          <a:off x="983432" y="2420888"/>
          <a:ext cx="2145191" cy="953418"/>
        </p:xfrm>
        <a:graphic>
          <a:graphicData uri="http://schemas.openxmlformats.org/presentationml/2006/ole">
            <mc:AlternateContent xmlns:mc="http://schemas.openxmlformats.org/markup-compatibility/2006">
              <mc:Choice xmlns:v="urn:schemas-microsoft-com:vml" Requires="v">
                <p:oleObj name="Equation" r:id="rId5" imgW="1257120" imgH="558720" progId="Equation.DSMT4">
                  <p:embed/>
                </p:oleObj>
              </mc:Choice>
              <mc:Fallback>
                <p:oleObj name="Equation" r:id="rId5" imgW="1257120" imgH="558720" progId="Equation.DSMT4">
                  <p:embed/>
                  <p:pic>
                    <p:nvPicPr>
                      <p:cNvPr id="0" name=""/>
                      <p:cNvPicPr/>
                      <p:nvPr/>
                    </p:nvPicPr>
                    <p:blipFill>
                      <a:blip r:embed="rId6"/>
                      <a:stretch>
                        <a:fillRect/>
                      </a:stretch>
                    </p:blipFill>
                    <p:spPr>
                      <a:xfrm>
                        <a:off x="983432" y="2420888"/>
                        <a:ext cx="2145191" cy="953418"/>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D526FB10-A990-4837-8BF0-0156094844B4}"/>
              </a:ext>
            </a:extLst>
          </p:cNvPr>
          <p:cNvPicPr>
            <a:picLocks noGrp="1" noChangeAspect="1" noChangeArrowheads="1"/>
          </p:cNvPicPr>
          <p:nvPr>
            <p:ph type="body" idx="1"/>
          </p:nvPr>
        </p:nvPicPr>
        <p:blipFill>
          <a:blip r:embed="rId3">
            <a:lum bright="-20000" contrast="40000"/>
            <a:extLst>
              <a:ext uri="{28A0092B-C50C-407E-A947-70E740481C1C}">
                <a14:useLocalDpi xmlns:a14="http://schemas.microsoft.com/office/drawing/2010/main" val="0"/>
              </a:ext>
            </a:extLst>
          </a:blip>
          <a:srcRect/>
          <a:stretch>
            <a:fillRect/>
          </a:stretch>
        </p:blipFill>
        <p:spPr>
          <a:xfrm>
            <a:off x="2208213" y="404813"/>
            <a:ext cx="7993062" cy="6154737"/>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4A63CD85-99A8-41D1-922B-542CE1D77CC8}"/>
              </a:ext>
            </a:extLst>
          </p:cNvPr>
          <p:cNvSpPr>
            <a:spLocks noGrp="1" noChangeArrowheads="1"/>
          </p:cNvSpPr>
          <p:nvPr>
            <p:ph type="body" sz="half" idx="1"/>
          </p:nvPr>
        </p:nvSpPr>
        <p:spPr>
          <a:xfrm>
            <a:off x="407988" y="115888"/>
            <a:ext cx="11520487" cy="2665412"/>
          </a:xfrm>
        </p:spPr>
        <p:txBody>
          <a:bodyPr/>
          <a:lstStyle/>
          <a:p>
            <a:pPr marL="0" algn="just">
              <a:lnSpc>
                <a:spcPct val="80000"/>
              </a:lnSpc>
              <a:buFontTx/>
              <a:buNone/>
              <a:defRPr/>
            </a:pPr>
            <a:r>
              <a:rPr lang="es-ES" sz="1600" dirty="0">
                <a:latin typeface="+mj-lt"/>
              </a:rPr>
              <a:t>El agua de mar tiene 2660 ppm (0.0266 molal) de S en forma de ion sulfato  (</a:t>
            </a:r>
            <a:r>
              <a:rPr lang="es-ES" sz="1600" dirty="0">
                <a:solidFill>
                  <a:srgbClr val="FF0000"/>
                </a:solidFill>
                <a:latin typeface="+mj-lt"/>
              </a:rPr>
              <a:t>SO</a:t>
            </a:r>
            <a:r>
              <a:rPr lang="es-ES" sz="1600" baseline="30000" dirty="0">
                <a:solidFill>
                  <a:srgbClr val="FF0000"/>
                </a:solidFill>
                <a:latin typeface="+mj-lt"/>
              </a:rPr>
              <a:t>2-</a:t>
            </a:r>
            <a:r>
              <a:rPr lang="es-ES" sz="1600" baseline="-25000" dirty="0">
                <a:solidFill>
                  <a:srgbClr val="FF0000"/>
                </a:solidFill>
                <a:latin typeface="+mj-lt"/>
              </a:rPr>
              <a:t>4</a:t>
            </a:r>
            <a:r>
              <a:rPr lang="es-ES" sz="1600" dirty="0">
                <a:latin typeface="+mj-lt"/>
              </a:rPr>
              <a:t>) con valencia </a:t>
            </a:r>
            <a:r>
              <a:rPr lang="es-ES" sz="1600" u="sng" baseline="30000" dirty="0">
                <a:solidFill>
                  <a:srgbClr val="FF0000"/>
                </a:solidFill>
                <a:latin typeface="+mj-lt"/>
              </a:rPr>
              <a:t>+</a:t>
            </a:r>
            <a:r>
              <a:rPr lang="es-ES" sz="1600" u="sng" dirty="0">
                <a:solidFill>
                  <a:srgbClr val="FF0000"/>
                </a:solidFill>
                <a:latin typeface="+mj-lt"/>
              </a:rPr>
              <a:t>6</a:t>
            </a:r>
            <a:r>
              <a:rPr lang="es-ES" sz="1600" dirty="0">
                <a:latin typeface="+mj-lt"/>
              </a:rPr>
              <a:t>, en esta forma tiene 6 electrones menos que en su estado neutro. El S también existe en el mar en forma de acido </a:t>
            </a:r>
            <a:r>
              <a:rPr lang="es-ES" sz="1600" dirty="0" err="1">
                <a:latin typeface="+mj-lt"/>
              </a:rPr>
              <a:t>sulf</a:t>
            </a:r>
            <a:r>
              <a:rPr lang="es-ES" sz="1600" dirty="0">
                <a:latin typeface="+mj-lt"/>
              </a:rPr>
              <a:t>-hídrico  (</a:t>
            </a:r>
            <a:r>
              <a:rPr lang="es-ES" sz="1600" dirty="0">
                <a:solidFill>
                  <a:srgbClr val="FF0000"/>
                </a:solidFill>
                <a:latin typeface="+mj-lt"/>
              </a:rPr>
              <a:t>H</a:t>
            </a:r>
            <a:r>
              <a:rPr lang="es-ES" sz="1600" baseline="-25000" dirty="0">
                <a:solidFill>
                  <a:srgbClr val="FF0000"/>
                </a:solidFill>
                <a:latin typeface="+mj-lt"/>
              </a:rPr>
              <a:t>2</a:t>
            </a:r>
            <a:r>
              <a:rPr lang="es-ES" sz="1600" dirty="0">
                <a:solidFill>
                  <a:srgbClr val="FF0000"/>
                </a:solidFill>
                <a:latin typeface="+mj-lt"/>
              </a:rPr>
              <a:t>S</a:t>
            </a:r>
            <a:r>
              <a:rPr lang="es-ES" sz="1600" dirty="0">
                <a:latin typeface="+mj-lt"/>
              </a:rPr>
              <a:t>) con valencia </a:t>
            </a:r>
            <a:r>
              <a:rPr lang="es-ES" sz="1600" u="sng" baseline="30000" dirty="0">
                <a:solidFill>
                  <a:srgbClr val="FF0000"/>
                </a:solidFill>
                <a:latin typeface="+mj-lt"/>
              </a:rPr>
              <a:t>-</a:t>
            </a:r>
            <a:r>
              <a:rPr lang="es-ES" sz="1600" u="sng" dirty="0">
                <a:solidFill>
                  <a:srgbClr val="FF0000"/>
                </a:solidFill>
                <a:latin typeface="+mj-lt"/>
              </a:rPr>
              <a:t>2</a:t>
            </a:r>
            <a:r>
              <a:rPr lang="es-ES" sz="1600" dirty="0">
                <a:latin typeface="+mj-lt"/>
              </a:rPr>
              <a:t> (nocivo y venenoso), en esta forma tiene dos electrones mas que en su estado neutro.</a:t>
            </a:r>
          </a:p>
          <a:p>
            <a:pPr marL="0" algn="just">
              <a:lnSpc>
                <a:spcPct val="80000"/>
              </a:lnSpc>
              <a:buFontTx/>
              <a:buNone/>
              <a:defRPr/>
            </a:pPr>
            <a:endParaRPr lang="es-ES" sz="1600" dirty="0">
              <a:latin typeface="+mj-lt"/>
            </a:endParaRPr>
          </a:p>
          <a:p>
            <a:pPr marL="0" algn="just">
              <a:lnSpc>
                <a:spcPct val="80000"/>
              </a:lnSpc>
              <a:buFontTx/>
              <a:buNone/>
              <a:defRPr/>
            </a:pPr>
            <a:r>
              <a:rPr lang="es-ES" sz="1600" dirty="0">
                <a:latin typeface="+mj-lt"/>
              </a:rPr>
              <a:t>Cambiar de (SO</a:t>
            </a:r>
            <a:r>
              <a:rPr lang="es-ES" sz="1600" baseline="30000" dirty="0">
                <a:latin typeface="+mj-lt"/>
              </a:rPr>
              <a:t>2-</a:t>
            </a:r>
            <a:r>
              <a:rPr lang="es-ES" sz="1600" baseline="-25000" dirty="0">
                <a:latin typeface="+mj-lt"/>
              </a:rPr>
              <a:t>4</a:t>
            </a:r>
            <a:r>
              <a:rPr lang="es-ES" sz="1600" dirty="0">
                <a:latin typeface="+mj-lt"/>
              </a:rPr>
              <a:t>) a (H</a:t>
            </a:r>
            <a:r>
              <a:rPr lang="es-ES" sz="1600" baseline="-25000" dirty="0">
                <a:latin typeface="+mj-lt"/>
              </a:rPr>
              <a:t>2</a:t>
            </a:r>
            <a:r>
              <a:rPr lang="es-ES" sz="1600" dirty="0">
                <a:latin typeface="+mj-lt"/>
              </a:rPr>
              <a:t>S), involucra la transferencia de electrones de una valencia a otra.</a:t>
            </a:r>
          </a:p>
          <a:p>
            <a:pPr algn="just">
              <a:lnSpc>
                <a:spcPct val="80000"/>
              </a:lnSpc>
              <a:buFontTx/>
              <a:buNone/>
              <a:defRPr/>
            </a:pPr>
            <a:r>
              <a:rPr lang="es-ES" sz="1600" dirty="0">
                <a:latin typeface="+mj-lt"/>
              </a:rPr>
              <a:t>Valencia del  S en el anión sulfato = +6</a:t>
            </a:r>
          </a:p>
          <a:p>
            <a:pPr algn="just">
              <a:lnSpc>
                <a:spcPct val="80000"/>
              </a:lnSpc>
              <a:buFontTx/>
              <a:buNone/>
              <a:defRPr/>
            </a:pPr>
            <a:r>
              <a:rPr lang="es-ES" sz="1600" dirty="0">
                <a:latin typeface="+mj-lt"/>
              </a:rPr>
              <a:t>Valencia del  S en estado neutro = 0</a:t>
            </a:r>
          </a:p>
          <a:p>
            <a:pPr algn="just">
              <a:lnSpc>
                <a:spcPct val="80000"/>
              </a:lnSpc>
              <a:buFontTx/>
              <a:buNone/>
              <a:defRPr/>
            </a:pPr>
            <a:r>
              <a:rPr lang="es-ES" sz="1600" dirty="0">
                <a:latin typeface="+mj-lt"/>
              </a:rPr>
              <a:t>Valencia del  S en el acido = -2</a:t>
            </a:r>
          </a:p>
          <a:p>
            <a:pPr algn="just">
              <a:lnSpc>
                <a:spcPct val="80000"/>
              </a:lnSpc>
              <a:buFontTx/>
              <a:buNone/>
              <a:defRPr/>
            </a:pPr>
            <a:endParaRPr lang="es-ES" sz="1600" dirty="0">
              <a:latin typeface="+mj-lt"/>
            </a:endParaRPr>
          </a:p>
          <a:p>
            <a:pPr algn="just">
              <a:lnSpc>
                <a:spcPct val="80000"/>
              </a:lnSpc>
              <a:buFontTx/>
              <a:buNone/>
              <a:defRPr/>
            </a:pPr>
            <a:r>
              <a:rPr lang="es-ES" sz="1600" dirty="0">
                <a:latin typeface="+mj-lt"/>
              </a:rPr>
              <a:t>La siguiente reacción de combustión involucra transferencia de electrones</a:t>
            </a:r>
          </a:p>
        </p:txBody>
      </p:sp>
      <p:sp>
        <p:nvSpPr>
          <p:cNvPr id="1028" name="Rectangle 5">
            <a:extLst>
              <a:ext uri="{FF2B5EF4-FFF2-40B4-BE49-F238E27FC236}">
                <a16:creationId xmlns:a16="http://schemas.microsoft.com/office/drawing/2014/main" id="{2A54D2BD-7195-4EFD-9E72-638462A8F0C5}"/>
              </a:ext>
            </a:extLst>
          </p:cNvPr>
          <p:cNvSpPr>
            <a:spLocks noChangeArrowheads="1"/>
          </p:cNvSpPr>
          <p:nvPr/>
        </p:nvSpPr>
        <p:spPr bwMode="auto">
          <a:xfrm>
            <a:off x="479425" y="4291013"/>
            <a:ext cx="11233150" cy="1009650"/>
          </a:xfrm>
          <a:prstGeom prst="rect">
            <a:avLst/>
          </a:prstGeom>
          <a:noFill/>
          <a:ln w="9525">
            <a:noFill/>
            <a:miter lim="800000"/>
            <a:headEnd/>
            <a:tailEnd/>
          </a:ln>
        </p:spPr>
        <p:txBody>
          <a:bodyPr/>
          <a:lstStyle/>
          <a:p>
            <a:pPr indent="-342900" algn="just">
              <a:spcBef>
                <a:spcPct val="20000"/>
              </a:spcBef>
              <a:defRPr/>
            </a:pPr>
            <a:r>
              <a:rPr lang="es-ES" sz="1600" dirty="0">
                <a:latin typeface="+mj-lt"/>
              </a:rPr>
              <a:t>En el lado izquierdo de la reacción el C aparece con valencia (</a:t>
            </a:r>
            <a:r>
              <a:rPr lang="es-ES" sz="1600" baseline="30000" dirty="0">
                <a:latin typeface="+mj-lt"/>
              </a:rPr>
              <a:t>-</a:t>
            </a:r>
            <a:r>
              <a:rPr lang="es-ES" sz="1600" dirty="0">
                <a:latin typeface="+mj-lt"/>
              </a:rPr>
              <a:t>4) en el metano y el H con valencia (</a:t>
            </a:r>
            <a:r>
              <a:rPr lang="es-ES" sz="1600" baseline="30000" dirty="0">
                <a:latin typeface="+mj-lt"/>
              </a:rPr>
              <a:t>+</a:t>
            </a:r>
            <a:r>
              <a:rPr lang="es-ES" sz="1600" dirty="0">
                <a:latin typeface="+mj-lt"/>
              </a:rPr>
              <a:t>1), el O con valencia (0).</a:t>
            </a:r>
          </a:p>
          <a:p>
            <a:pPr marL="342900" indent="-342900" algn="just">
              <a:spcBef>
                <a:spcPct val="20000"/>
              </a:spcBef>
              <a:defRPr/>
            </a:pPr>
            <a:r>
              <a:rPr lang="es-ES" sz="1600" dirty="0">
                <a:latin typeface="+mj-lt"/>
              </a:rPr>
              <a:t>En el lado derecho el C aparece con valencia (</a:t>
            </a:r>
            <a:r>
              <a:rPr lang="es-ES" sz="1600" baseline="30000" dirty="0">
                <a:latin typeface="+mj-lt"/>
              </a:rPr>
              <a:t>+</a:t>
            </a:r>
            <a:r>
              <a:rPr lang="es-ES" sz="1600" dirty="0">
                <a:latin typeface="+mj-lt"/>
              </a:rPr>
              <a:t>4), O con valencia (</a:t>
            </a:r>
            <a:r>
              <a:rPr lang="es-ES" sz="1600" baseline="30000" dirty="0">
                <a:latin typeface="+mj-lt"/>
              </a:rPr>
              <a:t>-</a:t>
            </a:r>
            <a:r>
              <a:rPr lang="es-ES" sz="1600" dirty="0">
                <a:latin typeface="+mj-lt"/>
              </a:rPr>
              <a:t>2) y  el hidrogeno con  valencia (0).</a:t>
            </a:r>
          </a:p>
          <a:p>
            <a:pPr indent="-342900" algn="just">
              <a:spcBef>
                <a:spcPct val="20000"/>
              </a:spcBef>
              <a:defRPr/>
            </a:pPr>
            <a:r>
              <a:rPr lang="es-ES" sz="1600" dirty="0">
                <a:latin typeface="+mj-lt"/>
              </a:rPr>
              <a:t>Como se puede ver el C pasa de valencia </a:t>
            </a:r>
            <a:r>
              <a:rPr lang="es-ES" sz="1600" baseline="30000" dirty="0">
                <a:latin typeface="+mj-lt"/>
              </a:rPr>
              <a:t>-</a:t>
            </a:r>
            <a:r>
              <a:rPr lang="es-ES" sz="1600" dirty="0">
                <a:latin typeface="+mj-lt"/>
              </a:rPr>
              <a:t>4 a </a:t>
            </a:r>
            <a:r>
              <a:rPr lang="es-ES" sz="1600" baseline="30000" dirty="0">
                <a:latin typeface="+mj-lt"/>
              </a:rPr>
              <a:t>+</a:t>
            </a:r>
            <a:r>
              <a:rPr lang="es-ES" sz="1600" dirty="0">
                <a:latin typeface="+mj-lt"/>
              </a:rPr>
              <a:t>4, en este proceso el C pierde 8 electrones… ¿pero quien los gana?</a:t>
            </a:r>
          </a:p>
        </p:txBody>
      </p:sp>
      <p:graphicFrame>
        <p:nvGraphicFramePr>
          <p:cNvPr id="17412" name="Object 6">
            <a:extLst>
              <a:ext uri="{FF2B5EF4-FFF2-40B4-BE49-F238E27FC236}">
                <a16:creationId xmlns:a16="http://schemas.microsoft.com/office/drawing/2014/main" id="{AD40A487-684E-421A-8AB9-B2D4265C1D52}"/>
              </a:ext>
            </a:extLst>
          </p:cNvPr>
          <p:cNvGraphicFramePr>
            <a:graphicFrameLocks noGrp="1" noChangeAspect="1"/>
          </p:cNvGraphicFramePr>
          <p:nvPr>
            <p:ph sz="half" idx="2"/>
          </p:nvPr>
        </p:nvGraphicFramePr>
        <p:xfrm>
          <a:off x="3000375" y="5464175"/>
          <a:ext cx="5472113" cy="676275"/>
        </p:xfrm>
        <a:graphic>
          <a:graphicData uri="http://schemas.openxmlformats.org/presentationml/2006/ole">
            <mc:AlternateContent xmlns:mc="http://schemas.openxmlformats.org/markup-compatibility/2006">
              <mc:Choice xmlns:v="urn:schemas-microsoft-com:vml" Requires="v">
                <p:oleObj name="Equation" r:id="rId3" imgW="2057400" imgH="254000" progId="Equation.DSMT4">
                  <p:embed/>
                </p:oleObj>
              </mc:Choice>
              <mc:Fallback>
                <p:oleObj name="Equation" r:id="rId3" imgW="2057400" imgH="254000" progId="Equation.DSMT4">
                  <p:embed/>
                  <p:pic>
                    <p:nvPicPr>
                      <p:cNvPr id="0" name="Object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75" y="5464175"/>
                        <a:ext cx="54721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13" name="Objeto 2">
            <a:extLst>
              <a:ext uri="{FF2B5EF4-FFF2-40B4-BE49-F238E27FC236}">
                <a16:creationId xmlns:a16="http://schemas.microsoft.com/office/drawing/2014/main" id="{95BC8372-F740-4B42-BAF2-1905C7A71251}"/>
              </a:ext>
            </a:extLst>
          </p:cNvPr>
          <p:cNvGraphicFramePr>
            <a:graphicFrameLocks noChangeAspect="1"/>
          </p:cNvGraphicFramePr>
          <p:nvPr/>
        </p:nvGraphicFramePr>
        <p:xfrm>
          <a:off x="3719513" y="2708275"/>
          <a:ext cx="3889375" cy="1522413"/>
        </p:xfrm>
        <a:graphic>
          <a:graphicData uri="http://schemas.openxmlformats.org/presentationml/2006/ole">
            <mc:AlternateContent xmlns:mc="http://schemas.openxmlformats.org/markup-compatibility/2006">
              <mc:Choice xmlns:v="urn:schemas-microsoft-com:vml" Requires="v">
                <p:oleObj name="Equation" r:id="rId5" imgW="1816100" imgH="711200" progId="Equation.DSMT4">
                  <p:embed/>
                </p:oleObj>
              </mc:Choice>
              <mc:Fallback>
                <p:oleObj name="Equation" r:id="rId5" imgW="1816100" imgH="711200"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9513" y="2708275"/>
                        <a:ext cx="3889375"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5 Marcador de número de diapositiva">
            <a:extLst>
              <a:ext uri="{FF2B5EF4-FFF2-40B4-BE49-F238E27FC236}">
                <a16:creationId xmlns:a16="http://schemas.microsoft.com/office/drawing/2014/main" id="{09839138-21E4-42BB-84DD-E07AFD44C1B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580FD5-EF33-44A4-AA24-FC74E6081270}" type="slidenum">
              <a:rPr lang="en-US" altLang="es-MX" sz="1400" smtClean="0">
                <a:latin typeface="Times New Roman" panose="02020603050405020304" pitchFamily="18" charset="0"/>
              </a:rPr>
              <a:pPr>
                <a:spcBef>
                  <a:spcPct val="0"/>
                </a:spcBef>
                <a:buFontTx/>
                <a:buNone/>
              </a:pPr>
              <a:t>8</a:t>
            </a:fld>
            <a:endParaRPr lang="en-US" altLang="es-MX" sz="1400">
              <a:latin typeface="Times New Roman" panose="02020603050405020304" pitchFamily="18" charset="0"/>
            </a:endParaRPr>
          </a:p>
        </p:txBody>
      </p:sp>
      <p:sp>
        <p:nvSpPr>
          <p:cNvPr id="21507" name="Rectangle 2">
            <a:extLst>
              <a:ext uri="{FF2B5EF4-FFF2-40B4-BE49-F238E27FC236}">
                <a16:creationId xmlns:a16="http://schemas.microsoft.com/office/drawing/2014/main" id="{2F01B4AC-BD9A-4284-BF21-648694F4B538}"/>
              </a:ext>
            </a:extLst>
          </p:cNvPr>
          <p:cNvSpPr>
            <a:spLocks noGrp="1" noChangeArrowheads="1"/>
          </p:cNvSpPr>
          <p:nvPr>
            <p:ph type="title"/>
          </p:nvPr>
        </p:nvSpPr>
        <p:spPr>
          <a:xfrm>
            <a:off x="1738313" y="142875"/>
            <a:ext cx="8715375" cy="1143000"/>
          </a:xfrm>
        </p:spPr>
        <p:txBody>
          <a:bodyPr/>
          <a:lstStyle/>
          <a:p>
            <a:r>
              <a:rPr lang="en-US" altLang="es-MX" sz="3400"/>
              <a:t>ELEMENTOS CON VALENCIA VARIABLE</a:t>
            </a:r>
          </a:p>
        </p:txBody>
      </p:sp>
      <p:sp>
        <p:nvSpPr>
          <p:cNvPr id="21508" name="Rectangle 3">
            <a:extLst>
              <a:ext uri="{FF2B5EF4-FFF2-40B4-BE49-F238E27FC236}">
                <a16:creationId xmlns:a16="http://schemas.microsoft.com/office/drawing/2014/main" id="{7F333C70-5CBA-4DC7-86E0-B05841CA2ACB}"/>
              </a:ext>
            </a:extLst>
          </p:cNvPr>
          <p:cNvSpPr>
            <a:spLocks noGrp="1" noChangeArrowheads="1"/>
          </p:cNvSpPr>
          <p:nvPr>
            <p:ph type="body" idx="1"/>
          </p:nvPr>
        </p:nvSpPr>
        <p:spPr>
          <a:xfrm>
            <a:off x="1703388" y="1412875"/>
            <a:ext cx="8640762" cy="4752975"/>
          </a:xfrm>
        </p:spPr>
        <p:txBody>
          <a:bodyPr/>
          <a:lstStyle/>
          <a:p>
            <a:r>
              <a:rPr lang="es-MX" altLang="es-MX" sz="2200"/>
              <a:t>Azufre: SO</a:t>
            </a:r>
            <a:r>
              <a:rPr lang="es-MX" altLang="es-MX" sz="2200" baseline="-25000"/>
              <a:t>4</a:t>
            </a:r>
            <a:r>
              <a:rPr lang="es-MX" altLang="es-MX" sz="2200" baseline="30000"/>
              <a:t>2-</a:t>
            </a:r>
            <a:r>
              <a:rPr lang="es-MX" altLang="es-MX" sz="2200"/>
              <a:t>(</a:t>
            </a:r>
            <a:r>
              <a:rPr lang="es-MX" altLang="es-MX" sz="2200" b="1">
                <a:solidFill>
                  <a:srgbClr val="FF0000"/>
                </a:solidFill>
              </a:rPr>
              <a:t>+6</a:t>
            </a:r>
            <a:r>
              <a:rPr lang="es-MX" altLang="es-MX" sz="2200"/>
              <a:t>), SO</a:t>
            </a:r>
            <a:r>
              <a:rPr lang="es-MX" altLang="es-MX" sz="2200" baseline="-25000"/>
              <a:t>3</a:t>
            </a:r>
            <a:r>
              <a:rPr lang="es-MX" altLang="es-MX" sz="2200" baseline="30000"/>
              <a:t>2-</a:t>
            </a:r>
            <a:r>
              <a:rPr lang="es-MX" altLang="es-MX" sz="2200"/>
              <a:t>(</a:t>
            </a:r>
            <a:r>
              <a:rPr lang="es-MX" altLang="es-MX" sz="2200" b="1">
                <a:solidFill>
                  <a:srgbClr val="FF0000"/>
                </a:solidFill>
              </a:rPr>
              <a:t>+4</a:t>
            </a:r>
            <a:r>
              <a:rPr lang="es-MX" altLang="es-MX" sz="2200"/>
              <a:t>), S(</a:t>
            </a:r>
            <a:r>
              <a:rPr lang="es-MX" altLang="es-MX" sz="2200" b="1">
                <a:solidFill>
                  <a:srgbClr val="FF0000"/>
                </a:solidFill>
              </a:rPr>
              <a:t>0</a:t>
            </a:r>
            <a:r>
              <a:rPr lang="es-MX" altLang="es-MX" sz="2200"/>
              <a:t>), FeS</a:t>
            </a:r>
            <a:r>
              <a:rPr lang="es-MX" altLang="es-MX" sz="2200" baseline="-25000"/>
              <a:t>2</a:t>
            </a:r>
            <a:r>
              <a:rPr lang="es-MX" altLang="es-MX" sz="2200"/>
              <a:t>(</a:t>
            </a:r>
            <a:r>
              <a:rPr lang="es-MX" altLang="es-MX" sz="2200" b="1">
                <a:solidFill>
                  <a:srgbClr val="FF0000"/>
                </a:solidFill>
              </a:rPr>
              <a:t>-1</a:t>
            </a:r>
            <a:r>
              <a:rPr lang="es-MX" altLang="es-MX" sz="2200"/>
              <a:t>), H</a:t>
            </a:r>
            <a:r>
              <a:rPr lang="es-MX" altLang="es-MX" sz="2200" baseline="-25000"/>
              <a:t>2</a:t>
            </a:r>
            <a:r>
              <a:rPr lang="es-MX" altLang="es-MX" sz="2200"/>
              <a:t>S(</a:t>
            </a:r>
            <a:r>
              <a:rPr lang="es-MX" altLang="es-MX" sz="2200" b="1">
                <a:solidFill>
                  <a:srgbClr val="FF0000"/>
                </a:solidFill>
              </a:rPr>
              <a:t>-2</a:t>
            </a:r>
            <a:r>
              <a:rPr lang="es-MX" altLang="es-MX" sz="2200"/>
              <a:t>)</a:t>
            </a:r>
          </a:p>
          <a:p>
            <a:r>
              <a:rPr lang="es-MX" altLang="es-MX" sz="2200"/>
              <a:t>Carbono: CO</a:t>
            </a:r>
            <a:r>
              <a:rPr lang="es-MX" altLang="es-MX" sz="2200" baseline="-25000"/>
              <a:t>2</a:t>
            </a:r>
            <a:r>
              <a:rPr lang="es-MX" altLang="es-MX" sz="2200"/>
              <a:t>(</a:t>
            </a:r>
            <a:r>
              <a:rPr lang="es-MX" altLang="es-MX" sz="2200" b="1">
                <a:solidFill>
                  <a:srgbClr val="FF0000"/>
                </a:solidFill>
              </a:rPr>
              <a:t>+4</a:t>
            </a:r>
            <a:r>
              <a:rPr lang="es-MX" altLang="es-MX" sz="2200"/>
              <a:t>), C(0), CH</a:t>
            </a:r>
            <a:r>
              <a:rPr lang="es-MX" altLang="es-MX" sz="2200" baseline="-25000"/>
              <a:t>4</a:t>
            </a:r>
            <a:r>
              <a:rPr lang="es-MX" altLang="es-MX" sz="2200"/>
              <a:t>(</a:t>
            </a:r>
            <a:r>
              <a:rPr lang="es-MX" altLang="es-MX" sz="2200" b="1">
                <a:solidFill>
                  <a:srgbClr val="FF0000"/>
                </a:solidFill>
              </a:rPr>
              <a:t>-4</a:t>
            </a:r>
            <a:r>
              <a:rPr lang="es-MX" altLang="es-MX" sz="2200"/>
              <a:t>)</a:t>
            </a:r>
          </a:p>
          <a:p>
            <a:r>
              <a:rPr lang="es-MX" altLang="es-MX" sz="2200"/>
              <a:t>Nitrógeno: NO</a:t>
            </a:r>
            <a:r>
              <a:rPr lang="es-MX" altLang="es-MX" sz="2200" baseline="-25000"/>
              <a:t>3</a:t>
            </a:r>
            <a:r>
              <a:rPr lang="es-MX" altLang="es-MX" sz="2200" baseline="30000"/>
              <a:t>-</a:t>
            </a:r>
            <a:r>
              <a:rPr lang="es-MX" altLang="es-MX" sz="2200"/>
              <a:t>(</a:t>
            </a:r>
            <a:r>
              <a:rPr lang="es-MX" altLang="es-MX" sz="2200" b="1">
                <a:solidFill>
                  <a:srgbClr val="FF0000"/>
                </a:solidFill>
              </a:rPr>
              <a:t>+5</a:t>
            </a:r>
            <a:r>
              <a:rPr lang="es-MX" altLang="es-MX" sz="2200"/>
              <a:t>), NO</a:t>
            </a:r>
            <a:r>
              <a:rPr lang="es-MX" altLang="es-MX" sz="2200" baseline="-25000"/>
              <a:t>2</a:t>
            </a:r>
            <a:r>
              <a:rPr lang="es-MX" altLang="es-MX" sz="2200" baseline="30000"/>
              <a:t>-</a:t>
            </a:r>
            <a:r>
              <a:rPr lang="es-MX" altLang="es-MX" sz="2200"/>
              <a:t>(</a:t>
            </a:r>
            <a:r>
              <a:rPr lang="es-MX" altLang="es-MX" sz="2200" b="1">
                <a:solidFill>
                  <a:srgbClr val="FF0000"/>
                </a:solidFill>
              </a:rPr>
              <a:t>+3</a:t>
            </a:r>
            <a:r>
              <a:rPr lang="es-MX" altLang="es-MX" sz="2200"/>
              <a:t>), NO(</a:t>
            </a:r>
            <a:r>
              <a:rPr lang="es-MX" altLang="es-MX" sz="2200" b="1">
                <a:solidFill>
                  <a:srgbClr val="FF0000"/>
                </a:solidFill>
              </a:rPr>
              <a:t>+2</a:t>
            </a:r>
            <a:r>
              <a:rPr lang="es-MX" altLang="es-MX" sz="2200"/>
              <a:t>), N</a:t>
            </a:r>
            <a:r>
              <a:rPr lang="es-MX" altLang="es-MX" sz="2200" baseline="-25000"/>
              <a:t>2</a:t>
            </a:r>
            <a:r>
              <a:rPr lang="es-MX" altLang="es-MX" sz="2200"/>
              <a:t>O(</a:t>
            </a:r>
            <a:r>
              <a:rPr lang="es-MX" altLang="es-MX" sz="2200" b="1">
                <a:solidFill>
                  <a:srgbClr val="FF0000"/>
                </a:solidFill>
              </a:rPr>
              <a:t>+1</a:t>
            </a:r>
            <a:r>
              <a:rPr lang="es-MX" altLang="es-MX" sz="2200"/>
              <a:t>), N</a:t>
            </a:r>
            <a:r>
              <a:rPr lang="es-MX" altLang="es-MX" sz="2200" baseline="-25000"/>
              <a:t>2</a:t>
            </a:r>
            <a:r>
              <a:rPr lang="es-MX" altLang="es-MX" sz="2200"/>
              <a:t>(</a:t>
            </a:r>
            <a:r>
              <a:rPr lang="es-MX" altLang="es-MX" sz="2200" b="1">
                <a:solidFill>
                  <a:srgbClr val="FF0000"/>
                </a:solidFill>
              </a:rPr>
              <a:t>0</a:t>
            </a:r>
            <a:r>
              <a:rPr lang="es-MX" altLang="es-MX" sz="2200"/>
              <a:t>), NH</a:t>
            </a:r>
            <a:r>
              <a:rPr lang="es-MX" altLang="es-MX" sz="2200" baseline="-25000"/>
              <a:t>3</a:t>
            </a:r>
            <a:r>
              <a:rPr lang="es-MX" altLang="es-MX" sz="2200"/>
              <a:t>(</a:t>
            </a:r>
            <a:r>
              <a:rPr lang="es-MX" altLang="es-MX" sz="2200" b="1">
                <a:solidFill>
                  <a:srgbClr val="FF0000"/>
                </a:solidFill>
              </a:rPr>
              <a:t>-3</a:t>
            </a:r>
            <a:r>
              <a:rPr lang="es-MX" altLang="es-MX" sz="2200"/>
              <a:t>)</a:t>
            </a:r>
          </a:p>
          <a:p>
            <a:r>
              <a:rPr lang="es-MX" altLang="es-MX" sz="2200"/>
              <a:t>Hierro: Fe</a:t>
            </a:r>
            <a:r>
              <a:rPr lang="es-MX" altLang="es-MX" sz="2200" baseline="-25000"/>
              <a:t>2</a:t>
            </a:r>
            <a:r>
              <a:rPr lang="es-MX" altLang="es-MX" sz="2200"/>
              <a:t>O</a:t>
            </a:r>
            <a:r>
              <a:rPr lang="es-MX" altLang="es-MX" sz="2200" baseline="-25000"/>
              <a:t>3</a:t>
            </a:r>
            <a:r>
              <a:rPr lang="es-MX" altLang="es-MX" sz="2200"/>
              <a:t>(</a:t>
            </a:r>
            <a:r>
              <a:rPr lang="es-MX" altLang="es-MX" sz="2200" b="1">
                <a:solidFill>
                  <a:srgbClr val="FF0000"/>
                </a:solidFill>
              </a:rPr>
              <a:t>+3</a:t>
            </a:r>
            <a:r>
              <a:rPr lang="es-MX" altLang="es-MX" sz="2200"/>
              <a:t>), FeO(</a:t>
            </a:r>
            <a:r>
              <a:rPr lang="es-MX" altLang="es-MX" sz="2200" b="1">
                <a:solidFill>
                  <a:srgbClr val="FF0000"/>
                </a:solidFill>
              </a:rPr>
              <a:t>+2</a:t>
            </a:r>
            <a:r>
              <a:rPr lang="es-MX" altLang="es-MX" sz="2200"/>
              <a:t>), Fe(</a:t>
            </a:r>
            <a:r>
              <a:rPr lang="es-MX" altLang="es-MX" sz="2200" b="1">
                <a:solidFill>
                  <a:srgbClr val="FF0000"/>
                </a:solidFill>
              </a:rPr>
              <a:t>0</a:t>
            </a:r>
            <a:r>
              <a:rPr lang="es-MX" altLang="es-MX" sz="2200"/>
              <a:t>)</a:t>
            </a:r>
          </a:p>
          <a:p>
            <a:r>
              <a:rPr lang="es-MX" altLang="es-MX" sz="2200"/>
              <a:t>Manganeso: MnO</a:t>
            </a:r>
            <a:r>
              <a:rPr lang="es-MX" altLang="es-MX" sz="2200" baseline="-25000"/>
              <a:t>4</a:t>
            </a:r>
            <a:r>
              <a:rPr lang="es-MX" altLang="es-MX" sz="2200" baseline="30000"/>
              <a:t>-</a:t>
            </a:r>
            <a:r>
              <a:rPr lang="es-MX" altLang="es-MX" sz="2200"/>
              <a:t>(</a:t>
            </a:r>
            <a:r>
              <a:rPr lang="es-MX" altLang="es-MX" sz="2200" b="1">
                <a:solidFill>
                  <a:srgbClr val="FF0000"/>
                </a:solidFill>
              </a:rPr>
              <a:t>+7</a:t>
            </a:r>
            <a:r>
              <a:rPr lang="es-MX" altLang="es-MX" sz="2200"/>
              <a:t>), MnO</a:t>
            </a:r>
            <a:r>
              <a:rPr lang="es-MX" altLang="es-MX" sz="2200" baseline="-25000"/>
              <a:t>2</a:t>
            </a:r>
            <a:r>
              <a:rPr lang="es-MX" altLang="es-MX" sz="2200"/>
              <a:t>(</a:t>
            </a:r>
            <a:r>
              <a:rPr lang="es-MX" altLang="es-MX" sz="2200" b="1">
                <a:solidFill>
                  <a:srgbClr val="FF0000"/>
                </a:solidFill>
              </a:rPr>
              <a:t>+4</a:t>
            </a:r>
            <a:r>
              <a:rPr lang="es-MX" altLang="es-MX" sz="2200"/>
              <a:t>), Mn</a:t>
            </a:r>
            <a:r>
              <a:rPr lang="es-MX" altLang="es-MX" sz="2200" baseline="-25000"/>
              <a:t>2</a:t>
            </a:r>
            <a:r>
              <a:rPr lang="es-MX" altLang="es-MX" sz="2200"/>
              <a:t>O</a:t>
            </a:r>
            <a:r>
              <a:rPr lang="es-MX" altLang="es-MX" sz="2200" baseline="-25000"/>
              <a:t>3</a:t>
            </a:r>
            <a:r>
              <a:rPr lang="es-MX" altLang="es-MX" sz="2200"/>
              <a:t>(</a:t>
            </a:r>
            <a:r>
              <a:rPr lang="es-MX" altLang="es-MX" sz="2200" b="1">
                <a:solidFill>
                  <a:srgbClr val="FF0000"/>
                </a:solidFill>
              </a:rPr>
              <a:t>+3</a:t>
            </a:r>
            <a:r>
              <a:rPr lang="es-MX" altLang="es-MX" sz="2200"/>
              <a:t>), MnO(</a:t>
            </a:r>
            <a:r>
              <a:rPr lang="es-MX" altLang="es-MX" sz="2200" b="1">
                <a:solidFill>
                  <a:srgbClr val="FF0000"/>
                </a:solidFill>
              </a:rPr>
              <a:t>+2</a:t>
            </a:r>
            <a:r>
              <a:rPr lang="es-MX" altLang="es-MX" sz="2200"/>
              <a:t>), Mn(</a:t>
            </a:r>
            <a:r>
              <a:rPr lang="es-MX" altLang="es-MX" sz="2200" b="1">
                <a:solidFill>
                  <a:srgbClr val="FF0000"/>
                </a:solidFill>
              </a:rPr>
              <a:t>0</a:t>
            </a:r>
            <a:r>
              <a:rPr lang="es-MX" altLang="es-MX" sz="2200"/>
              <a:t>)</a:t>
            </a:r>
          </a:p>
          <a:p>
            <a:r>
              <a:rPr lang="es-MX" altLang="es-MX" sz="2200"/>
              <a:t>Cobre: CuO(</a:t>
            </a:r>
            <a:r>
              <a:rPr lang="es-MX" altLang="es-MX" sz="2200" b="1">
                <a:solidFill>
                  <a:srgbClr val="FF0000"/>
                </a:solidFill>
              </a:rPr>
              <a:t>+2</a:t>
            </a:r>
            <a:r>
              <a:rPr lang="es-MX" altLang="es-MX" sz="2200"/>
              <a:t>), Cu</a:t>
            </a:r>
            <a:r>
              <a:rPr lang="es-MX" altLang="es-MX" sz="2200" baseline="-25000"/>
              <a:t>2</a:t>
            </a:r>
            <a:r>
              <a:rPr lang="es-MX" altLang="es-MX" sz="2200"/>
              <a:t>O(</a:t>
            </a:r>
            <a:r>
              <a:rPr lang="es-MX" altLang="es-MX" sz="2200" b="1">
                <a:solidFill>
                  <a:srgbClr val="FF0000"/>
                </a:solidFill>
              </a:rPr>
              <a:t>+1</a:t>
            </a:r>
            <a:r>
              <a:rPr lang="es-MX" altLang="es-MX" sz="2200"/>
              <a:t>), Cu(</a:t>
            </a:r>
            <a:r>
              <a:rPr lang="es-MX" altLang="es-MX" sz="2200" b="1">
                <a:solidFill>
                  <a:srgbClr val="FF0000"/>
                </a:solidFill>
              </a:rPr>
              <a:t>0</a:t>
            </a:r>
            <a:r>
              <a:rPr lang="es-MX" altLang="es-MX" sz="2200"/>
              <a:t>)</a:t>
            </a:r>
          </a:p>
          <a:p>
            <a:r>
              <a:rPr lang="es-MX" altLang="es-MX" sz="2200"/>
              <a:t>Estaño: SnO</a:t>
            </a:r>
            <a:r>
              <a:rPr lang="es-MX" altLang="es-MX" sz="2200" baseline="-25000"/>
              <a:t>2</a:t>
            </a:r>
            <a:r>
              <a:rPr lang="es-MX" altLang="es-MX" sz="2200"/>
              <a:t>(</a:t>
            </a:r>
            <a:r>
              <a:rPr lang="es-MX" altLang="es-MX" sz="2200" b="1">
                <a:solidFill>
                  <a:srgbClr val="FF0000"/>
                </a:solidFill>
              </a:rPr>
              <a:t>+4</a:t>
            </a:r>
            <a:r>
              <a:rPr lang="es-MX" altLang="es-MX" sz="2200"/>
              <a:t>), Sn</a:t>
            </a:r>
            <a:r>
              <a:rPr lang="es-MX" altLang="es-MX" sz="2200" baseline="30000"/>
              <a:t>2+</a:t>
            </a:r>
            <a:r>
              <a:rPr lang="es-MX" altLang="es-MX" sz="2200"/>
              <a:t>(</a:t>
            </a:r>
            <a:r>
              <a:rPr lang="es-MX" altLang="es-MX" sz="2200" b="1">
                <a:solidFill>
                  <a:srgbClr val="FF0000"/>
                </a:solidFill>
              </a:rPr>
              <a:t>+2</a:t>
            </a:r>
            <a:r>
              <a:rPr lang="es-MX" altLang="es-MX" sz="2200"/>
              <a:t>), Sn(</a:t>
            </a:r>
            <a:r>
              <a:rPr lang="es-MX" altLang="es-MX" sz="2200" b="1">
                <a:solidFill>
                  <a:srgbClr val="FF0000"/>
                </a:solidFill>
              </a:rPr>
              <a:t>0</a:t>
            </a:r>
            <a:r>
              <a:rPr lang="es-MX" altLang="es-MX" sz="2200"/>
              <a:t>)</a:t>
            </a:r>
          </a:p>
          <a:p>
            <a:r>
              <a:rPr lang="es-MX" altLang="es-MX" sz="2200"/>
              <a:t>Uranio: UO</a:t>
            </a:r>
            <a:r>
              <a:rPr lang="es-MX" altLang="es-MX" sz="2200" baseline="-25000"/>
              <a:t>2</a:t>
            </a:r>
            <a:r>
              <a:rPr lang="es-MX" altLang="es-MX" sz="2200" baseline="30000"/>
              <a:t>2+</a:t>
            </a:r>
            <a:r>
              <a:rPr lang="es-MX" altLang="es-MX" sz="2200"/>
              <a:t>(</a:t>
            </a:r>
            <a:r>
              <a:rPr lang="es-MX" altLang="es-MX" sz="2200" b="1">
                <a:solidFill>
                  <a:srgbClr val="FF0000"/>
                </a:solidFill>
              </a:rPr>
              <a:t>+6</a:t>
            </a:r>
            <a:r>
              <a:rPr lang="es-MX" altLang="es-MX" sz="2200"/>
              <a:t>), UO</a:t>
            </a:r>
            <a:r>
              <a:rPr lang="es-MX" altLang="es-MX" sz="2200" baseline="-25000"/>
              <a:t>2</a:t>
            </a:r>
            <a:r>
              <a:rPr lang="es-MX" altLang="es-MX" sz="2200"/>
              <a:t>(</a:t>
            </a:r>
            <a:r>
              <a:rPr lang="es-MX" altLang="es-MX" sz="2200" b="1">
                <a:solidFill>
                  <a:srgbClr val="FF0000"/>
                </a:solidFill>
              </a:rPr>
              <a:t>+4</a:t>
            </a:r>
            <a:r>
              <a:rPr lang="es-MX" altLang="es-MX" sz="2200"/>
              <a:t>), U(</a:t>
            </a:r>
            <a:r>
              <a:rPr lang="es-MX" altLang="es-MX" sz="2200" b="1">
                <a:solidFill>
                  <a:srgbClr val="FF0000"/>
                </a:solidFill>
              </a:rPr>
              <a:t>0</a:t>
            </a:r>
            <a:r>
              <a:rPr lang="es-MX" altLang="es-MX" sz="2200"/>
              <a:t>)</a:t>
            </a:r>
          </a:p>
          <a:p>
            <a:r>
              <a:rPr lang="es-MX" altLang="es-MX" sz="2200"/>
              <a:t>Arsénico: H</a:t>
            </a:r>
            <a:r>
              <a:rPr lang="es-MX" altLang="es-MX" sz="2200" baseline="-25000"/>
              <a:t>3</a:t>
            </a:r>
            <a:r>
              <a:rPr lang="es-MX" altLang="es-MX" sz="2200"/>
              <a:t>AsO</a:t>
            </a:r>
            <a:r>
              <a:rPr lang="es-MX" altLang="es-MX" sz="2200" baseline="-25000"/>
              <a:t>4</a:t>
            </a:r>
            <a:r>
              <a:rPr lang="es-MX" altLang="es-MX" sz="2200" baseline="30000"/>
              <a:t>0</a:t>
            </a:r>
            <a:r>
              <a:rPr lang="es-MX" altLang="es-MX" sz="2200"/>
              <a:t>(</a:t>
            </a:r>
            <a:r>
              <a:rPr lang="es-MX" altLang="es-MX" sz="2200" b="1">
                <a:solidFill>
                  <a:srgbClr val="FF0000"/>
                </a:solidFill>
              </a:rPr>
              <a:t>+5</a:t>
            </a:r>
            <a:r>
              <a:rPr lang="es-MX" altLang="es-MX" sz="2200"/>
              <a:t>), H</a:t>
            </a:r>
            <a:r>
              <a:rPr lang="es-MX" altLang="es-MX" sz="2200" baseline="-25000"/>
              <a:t>3</a:t>
            </a:r>
            <a:r>
              <a:rPr lang="es-MX" altLang="es-MX" sz="2200"/>
              <a:t>AsO</a:t>
            </a:r>
            <a:r>
              <a:rPr lang="es-MX" altLang="es-MX" sz="2200" baseline="-25000"/>
              <a:t>3</a:t>
            </a:r>
            <a:r>
              <a:rPr lang="es-MX" altLang="es-MX" sz="2200" baseline="30000"/>
              <a:t>0</a:t>
            </a:r>
            <a:r>
              <a:rPr lang="es-MX" altLang="es-MX" sz="2200"/>
              <a:t>(</a:t>
            </a:r>
            <a:r>
              <a:rPr lang="es-MX" altLang="es-MX" sz="2200" b="1">
                <a:solidFill>
                  <a:srgbClr val="FF0000"/>
                </a:solidFill>
              </a:rPr>
              <a:t>+3</a:t>
            </a:r>
            <a:r>
              <a:rPr lang="es-MX" altLang="es-MX" sz="2200"/>
              <a:t>), As(</a:t>
            </a:r>
            <a:r>
              <a:rPr lang="es-MX" altLang="es-MX" sz="2200" b="1">
                <a:solidFill>
                  <a:srgbClr val="FF0000"/>
                </a:solidFill>
              </a:rPr>
              <a:t>0</a:t>
            </a:r>
            <a:r>
              <a:rPr lang="es-MX" altLang="es-MX" sz="2200"/>
              <a:t>), AsH</a:t>
            </a:r>
            <a:r>
              <a:rPr lang="es-MX" altLang="es-MX" sz="2200" baseline="-25000"/>
              <a:t>3</a:t>
            </a:r>
            <a:r>
              <a:rPr lang="es-MX" altLang="es-MX" sz="2200"/>
              <a:t>(</a:t>
            </a:r>
            <a:r>
              <a:rPr lang="es-MX" altLang="es-MX" sz="2200" b="1">
                <a:solidFill>
                  <a:srgbClr val="FF0000"/>
                </a:solidFill>
              </a:rPr>
              <a:t>-1</a:t>
            </a:r>
            <a:r>
              <a:rPr lang="es-MX" altLang="es-MX" sz="2200"/>
              <a:t>)</a:t>
            </a:r>
          </a:p>
          <a:p>
            <a:r>
              <a:rPr lang="es-MX" altLang="es-MX" sz="2200"/>
              <a:t>Cromo: CrO</a:t>
            </a:r>
            <a:r>
              <a:rPr lang="es-MX" altLang="es-MX" sz="2200" baseline="-25000"/>
              <a:t>4</a:t>
            </a:r>
            <a:r>
              <a:rPr lang="es-MX" altLang="es-MX" sz="2200" baseline="30000"/>
              <a:t>2-</a:t>
            </a:r>
            <a:r>
              <a:rPr lang="es-MX" altLang="es-MX" sz="2200"/>
              <a:t>(</a:t>
            </a:r>
            <a:r>
              <a:rPr lang="es-MX" altLang="es-MX" sz="2200" b="1">
                <a:solidFill>
                  <a:srgbClr val="FF0000"/>
                </a:solidFill>
              </a:rPr>
              <a:t>+6</a:t>
            </a:r>
            <a:r>
              <a:rPr lang="es-MX" altLang="es-MX" sz="2200"/>
              <a:t>), Cr</a:t>
            </a:r>
            <a:r>
              <a:rPr lang="es-MX" altLang="es-MX" sz="2200" baseline="-25000"/>
              <a:t>2</a:t>
            </a:r>
            <a:r>
              <a:rPr lang="es-MX" altLang="es-MX" sz="2200"/>
              <a:t>O</a:t>
            </a:r>
            <a:r>
              <a:rPr lang="es-MX" altLang="es-MX" sz="2200" baseline="-25000"/>
              <a:t>3</a:t>
            </a:r>
            <a:r>
              <a:rPr lang="es-MX" altLang="es-MX" sz="2200"/>
              <a:t>(</a:t>
            </a:r>
            <a:r>
              <a:rPr lang="es-MX" altLang="es-MX" sz="2200" b="1">
                <a:solidFill>
                  <a:srgbClr val="FF0000"/>
                </a:solidFill>
              </a:rPr>
              <a:t>+3</a:t>
            </a:r>
            <a:r>
              <a:rPr lang="es-MX" altLang="es-MX" sz="2200"/>
              <a:t>), Cr(</a:t>
            </a:r>
            <a:r>
              <a:rPr lang="es-MX" altLang="es-MX" sz="2200" b="1">
                <a:solidFill>
                  <a:srgbClr val="FF0000"/>
                </a:solidFill>
              </a:rPr>
              <a:t>0</a:t>
            </a:r>
            <a:r>
              <a:rPr lang="es-MX" altLang="es-MX" sz="2200"/>
              <a:t>)</a:t>
            </a:r>
          </a:p>
          <a:p>
            <a:r>
              <a:rPr lang="es-MX" altLang="es-MX" sz="2200"/>
              <a:t>Oro: AuCl</a:t>
            </a:r>
            <a:r>
              <a:rPr lang="es-MX" altLang="es-MX" sz="2200" baseline="-25000"/>
              <a:t>4</a:t>
            </a:r>
            <a:r>
              <a:rPr lang="es-MX" altLang="es-MX" sz="2200" baseline="30000"/>
              <a:t>-</a:t>
            </a:r>
            <a:r>
              <a:rPr lang="es-MX" altLang="es-MX" sz="2200"/>
              <a:t>(</a:t>
            </a:r>
            <a:r>
              <a:rPr lang="es-MX" altLang="es-MX" sz="2200" b="1">
                <a:solidFill>
                  <a:srgbClr val="FF0000"/>
                </a:solidFill>
              </a:rPr>
              <a:t>+3</a:t>
            </a:r>
            <a:r>
              <a:rPr lang="es-MX" altLang="es-MX" sz="2200"/>
              <a:t>), Au(CN)</a:t>
            </a:r>
            <a:r>
              <a:rPr lang="es-MX" altLang="es-MX" sz="2200" baseline="-25000"/>
              <a:t>2</a:t>
            </a:r>
            <a:r>
              <a:rPr lang="es-MX" altLang="es-MX" sz="2200" baseline="30000"/>
              <a:t>-</a:t>
            </a:r>
            <a:r>
              <a:rPr lang="es-MX" altLang="es-MX" sz="2200" b="1">
                <a:solidFill>
                  <a:srgbClr val="FF0000"/>
                </a:solidFill>
              </a:rPr>
              <a:t>(+1</a:t>
            </a:r>
            <a:r>
              <a:rPr lang="es-MX" altLang="es-MX" sz="2200"/>
              <a:t>), Au(</a:t>
            </a:r>
            <a:r>
              <a:rPr lang="es-MX" altLang="es-MX" sz="2200" b="1">
                <a:solidFill>
                  <a:srgbClr val="FF0000"/>
                </a:solidFill>
              </a:rPr>
              <a:t>0</a:t>
            </a:r>
            <a:r>
              <a:rPr lang="en-US" altLang="es-MX" sz="220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5 Marcador de número de diapositiva">
            <a:extLst>
              <a:ext uri="{FF2B5EF4-FFF2-40B4-BE49-F238E27FC236}">
                <a16:creationId xmlns:a16="http://schemas.microsoft.com/office/drawing/2014/main" id="{E5CC3A6E-9FFC-4F40-924E-C012263D1F9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763854-57DB-49D1-82E4-89D76B858B0B}" type="slidenum">
              <a:rPr lang="en-US" altLang="es-MX" sz="1400" smtClean="0">
                <a:latin typeface="Times New Roman" panose="02020603050405020304" pitchFamily="18" charset="0"/>
              </a:rPr>
              <a:pPr>
                <a:spcBef>
                  <a:spcPct val="0"/>
                </a:spcBef>
                <a:buFontTx/>
                <a:buNone/>
              </a:pPr>
              <a:t>9</a:t>
            </a:fld>
            <a:endParaRPr lang="en-US" altLang="es-MX" sz="1400">
              <a:latin typeface="Times New Roman" panose="02020603050405020304" pitchFamily="18" charset="0"/>
            </a:endParaRPr>
          </a:p>
        </p:txBody>
      </p:sp>
      <p:sp>
        <p:nvSpPr>
          <p:cNvPr id="19459" name="Rectangle 2">
            <a:extLst>
              <a:ext uri="{FF2B5EF4-FFF2-40B4-BE49-F238E27FC236}">
                <a16:creationId xmlns:a16="http://schemas.microsoft.com/office/drawing/2014/main" id="{FF4782C8-42B6-48E6-8499-899EC5EF0EC6}"/>
              </a:ext>
            </a:extLst>
          </p:cNvPr>
          <p:cNvSpPr>
            <a:spLocks noGrp="1" noChangeArrowheads="1"/>
          </p:cNvSpPr>
          <p:nvPr>
            <p:ph type="title"/>
          </p:nvPr>
        </p:nvSpPr>
        <p:spPr>
          <a:xfrm>
            <a:off x="1666875" y="285750"/>
            <a:ext cx="8715375" cy="928688"/>
          </a:xfrm>
        </p:spPr>
        <p:txBody>
          <a:bodyPr/>
          <a:lstStyle/>
          <a:p>
            <a:r>
              <a:rPr lang="en-US" altLang="es-MX" sz="3000"/>
              <a:t>REGLAS PARA LA ASIGNACION DE VALENCIAS</a:t>
            </a:r>
          </a:p>
        </p:txBody>
      </p:sp>
      <p:sp>
        <p:nvSpPr>
          <p:cNvPr id="19460" name="Rectangle 3">
            <a:extLst>
              <a:ext uri="{FF2B5EF4-FFF2-40B4-BE49-F238E27FC236}">
                <a16:creationId xmlns:a16="http://schemas.microsoft.com/office/drawing/2014/main" id="{A261D2A9-CB27-4316-A50A-B6764CA2168C}"/>
              </a:ext>
            </a:extLst>
          </p:cNvPr>
          <p:cNvSpPr>
            <a:spLocks noGrp="1" noChangeArrowheads="1"/>
          </p:cNvSpPr>
          <p:nvPr>
            <p:ph type="body" idx="1"/>
          </p:nvPr>
        </p:nvSpPr>
        <p:spPr>
          <a:xfrm>
            <a:off x="1774825" y="1700213"/>
            <a:ext cx="8713788" cy="3960812"/>
          </a:xfrm>
        </p:spPr>
        <p:txBody>
          <a:bodyPr/>
          <a:lstStyle/>
          <a:p>
            <a:pPr marL="609600" indent="-609600">
              <a:buFontTx/>
              <a:buAutoNum type="arabicParenR"/>
            </a:pPr>
            <a:r>
              <a:rPr lang="es-MX" altLang="es-MX" sz="2100"/>
              <a:t>La valencia de todos los elementos puros es cero.</a:t>
            </a:r>
          </a:p>
          <a:p>
            <a:pPr marL="609600" indent="-609600">
              <a:buFontTx/>
              <a:buAutoNum type="arabicParenR"/>
            </a:pPr>
            <a:r>
              <a:rPr lang="es-MX" altLang="es-MX" sz="2100"/>
              <a:t>Determinar los estados de oxidación de todos los elementos</a:t>
            </a:r>
          </a:p>
          <a:p>
            <a:pPr marL="609600" indent="-609600">
              <a:buFontTx/>
              <a:buAutoNum type="arabicParenR"/>
            </a:pPr>
            <a:r>
              <a:rPr lang="es-MX" altLang="es-MX" sz="2100"/>
              <a:t>Determinar el # de electrones que se transfieren (dar y tomar)</a:t>
            </a:r>
          </a:p>
          <a:p>
            <a:pPr marL="609600" indent="-609600">
              <a:buFontTx/>
              <a:buAutoNum type="arabicParenR"/>
            </a:pPr>
            <a:r>
              <a:rPr lang="es-MX" altLang="es-MX" sz="2100"/>
              <a:t>Balancear los elementos en ambos lados con excepción de O y H </a:t>
            </a:r>
          </a:p>
          <a:p>
            <a:pPr marL="609600" indent="-609600">
              <a:buFontTx/>
              <a:buAutoNum type="arabicParenR"/>
            </a:pPr>
            <a:r>
              <a:rPr lang="es-MX" altLang="es-MX" sz="2100"/>
              <a:t>Balancear el # de oxígenos agregando H</a:t>
            </a:r>
            <a:r>
              <a:rPr lang="es-MX" altLang="es-MX" sz="2100" baseline="-25000"/>
              <a:t>2</a:t>
            </a:r>
            <a:r>
              <a:rPr lang="es-MX" altLang="es-MX" sz="2100"/>
              <a:t>O</a:t>
            </a:r>
          </a:p>
          <a:p>
            <a:pPr marL="609600" indent="-609600">
              <a:buFontTx/>
              <a:buAutoNum type="arabicParenR"/>
            </a:pPr>
            <a:r>
              <a:rPr lang="es-MX" altLang="es-MX" sz="2100"/>
              <a:t>Balancear el # de hidrógenos agregando iones H</a:t>
            </a:r>
            <a:r>
              <a:rPr lang="es-MX" altLang="es-MX" sz="2100" baseline="30000"/>
              <a:t>+</a:t>
            </a:r>
          </a:p>
          <a:p>
            <a:pPr marL="609600" indent="-609600">
              <a:buFontTx/>
              <a:buNone/>
            </a:pPr>
            <a:r>
              <a:rPr lang="es-MX" altLang="es-MX" sz="2100"/>
              <a:t>2) 	La valencia de H es +1, excepto en hidruros, donde es -1.</a:t>
            </a:r>
          </a:p>
          <a:p>
            <a:pPr marL="609600" indent="-609600">
              <a:buFontTx/>
              <a:buNone/>
            </a:pPr>
            <a:r>
              <a:rPr lang="es-MX" altLang="es-MX" sz="2100"/>
              <a:t>3) 	La valencia de O es -2, excepto en peróxidos, donde es -1.</a:t>
            </a:r>
          </a:p>
          <a:p>
            <a:pPr marL="609600" indent="-609600">
              <a:buFontTx/>
              <a:buNone/>
            </a:pPr>
            <a:r>
              <a:rPr lang="es-MX" altLang="es-MX" sz="2100"/>
              <a:t>4) 	La suma algebraica de las valencias debe ser igual a cero para moléculas neutras o la carga de un complejo ionizado.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4312B1A7-19D1-48B9-BA1E-61F84EAFE4CB}"/>
              </a:ext>
            </a:extLst>
          </p:cNvPr>
          <p:cNvSpPr txBox="1">
            <a:spLocks noChangeArrowheads="1"/>
          </p:cNvSpPr>
          <p:nvPr/>
        </p:nvSpPr>
        <p:spPr bwMode="auto">
          <a:xfrm>
            <a:off x="2087563" y="915988"/>
            <a:ext cx="3340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Ejemplo balancear la reacción</a:t>
            </a:r>
            <a:r>
              <a:rPr lang="en-US" altLang="es-MX" sz="1800"/>
              <a:t>:</a:t>
            </a:r>
            <a:endParaRPr lang="en-US" altLang="es-MX" sz="1800" baseline="30000"/>
          </a:p>
        </p:txBody>
      </p:sp>
      <p:sp>
        <p:nvSpPr>
          <p:cNvPr id="23555" name="Text Box 3">
            <a:extLst>
              <a:ext uri="{FF2B5EF4-FFF2-40B4-BE49-F238E27FC236}">
                <a16:creationId xmlns:a16="http://schemas.microsoft.com/office/drawing/2014/main" id="{82136881-7F7E-4C5A-9E24-A1836D0F36E8}"/>
              </a:ext>
            </a:extLst>
          </p:cNvPr>
          <p:cNvSpPr txBox="1">
            <a:spLocks noChangeArrowheads="1"/>
          </p:cNvSpPr>
          <p:nvPr/>
        </p:nvSpPr>
        <p:spPr bwMode="auto">
          <a:xfrm>
            <a:off x="2351088" y="1628775"/>
            <a:ext cx="2447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1. Calcular estados de oxidación</a:t>
            </a:r>
            <a:endParaRPr lang="en-US" altLang="es-MX" sz="1800"/>
          </a:p>
        </p:txBody>
      </p:sp>
      <p:sp>
        <p:nvSpPr>
          <p:cNvPr id="23556" name="Line 4">
            <a:extLst>
              <a:ext uri="{FF2B5EF4-FFF2-40B4-BE49-F238E27FC236}">
                <a16:creationId xmlns:a16="http://schemas.microsoft.com/office/drawing/2014/main" id="{105E0409-BA03-468C-8465-BCC7D87CB980}"/>
              </a:ext>
            </a:extLst>
          </p:cNvPr>
          <p:cNvSpPr>
            <a:spLocks noChangeShapeType="1"/>
          </p:cNvSpPr>
          <p:nvPr/>
        </p:nvSpPr>
        <p:spPr bwMode="auto">
          <a:xfrm flipV="1">
            <a:off x="6383338" y="1196975"/>
            <a:ext cx="0" cy="757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57" name="Text Box 5">
            <a:extLst>
              <a:ext uri="{FF2B5EF4-FFF2-40B4-BE49-F238E27FC236}">
                <a16:creationId xmlns:a16="http://schemas.microsoft.com/office/drawing/2014/main" id="{90994CAB-2AA8-4AF8-B458-967C67EE630E}"/>
              </a:ext>
            </a:extLst>
          </p:cNvPr>
          <p:cNvSpPr txBox="1">
            <a:spLocks noChangeArrowheads="1"/>
          </p:cNvSpPr>
          <p:nvPr/>
        </p:nvSpPr>
        <p:spPr bwMode="auto">
          <a:xfrm>
            <a:off x="6238875" y="19891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0</a:t>
            </a:r>
          </a:p>
        </p:txBody>
      </p:sp>
      <p:sp>
        <p:nvSpPr>
          <p:cNvPr id="23558" name="Line 6">
            <a:extLst>
              <a:ext uri="{FF2B5EF4-FFF2-40B4-BE49-F238E27FC236}">
                <a16:creationId xmlns:a16="http://schemas.microsoft.com/office/drawing/2014/main" id="{01B0BD6D-827D-4705-B9EB-EE9D0EDD5DB8}"/>
              </a:ext>
            </a:extLst>
          </p:cNvPr>
          <p:cNvSpPr>
            <a:spLocks noChangeShapeType="1"/>
          </p:cNvSpPr>
          <p:nvPr/>
        </p:nvSpPr>
        <p:spPr bwMode="auto">
          <a:xfrm flipV="1">
            <a:off x="7462838" y="1196975"/>
            <a:ext cx="0" cy="9096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59" name="Text Box 7">
            <a:extLst>
              <a:ext uri="{FF2B5EF4-FFF2-40B4-BE49-F238E27FC236}">
                <a16:creationId xmlns:a16="http://schemas.microsoft.com/office/drawing/2014/main" id="{659C7439-0ECB-41F8-B609-DF547F08D2ED}"/>
              </a:ext>
            </a:extLst>
          </p:cNvPr>
          <p:cNvSpPr txBox="1">
            <a:spLocks noChangeArrowheads="1"/>
          </p:cNvSpPr>
          <p:nvPr/>
        </p:nvSpPr>
        <p:spPr bwMode="auto">
          <a:xfrm>
            <a:off x="7246938" y="2060575"/>
            <a:ext cx="38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-2</a:t>
            </a:r>
          </a:p>
        </p:txBody>
      </p:sp>
      <p:sp>
        <p:nvSpPr>
          <p:cNvPr id="23560" name="Line 8">
            <a:extLst>
              <a:ext uri="{FF2B5EF4-FFF2-40B4-BE49-F238E27FC236}">
                <a16:creationId xmlns:a16="http://schemas.microsoft.com/office/drawing/2014/main" id="{FC258CD1-8CC3-4A62-AEC3-FFF0C0288AB2}"/>
              </a:ext>
            </a:extLst>
          </p:cNvPr>
          <p:cNvSpPr>
            <a:spLocks noChangeShapeType="1"/>
          </p:cNvSpPr>
          <p:nvPr/>
        </p:nvSpPr>
        <p:spPr bwMode="auto">
          <a:xfrm flipV="1">
            <a:off x="8543925" y="1196975"/>
            <a:ext cx="0" cy="1079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1" name="Text Box 9">
            <a:extLst>
              <a:ext uri="{FF2B5EF4-FFF2-40B4-BE49-F238E27FC236}">
                <a16:creationId xmlns:a16="http://schemas.microsoft.com/office/drawing/2014/main" id="{A7218937-6904-4FB8-9C1C-912C996592B0}"/>
              </a:ext>
            </a:extLst>
          </p:cNvPr>
          <p:cNvSpPr txBox="1">
            <a:spLocks noChangeArrowheads="1"/>
          </p:cNvSpPr>
          <p:nvPr/>
        </p:nvSpPr>
        <p:spPr bwMode="auto">
          <a:xfrm>
            <a:off x="8328025" y="2276475"/>
            <a:ext cx="38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-2</a:t>
            </a:r>
          </a:p>
        </p:txBody>
      </p:sp>
      <p:sp>
        <p:nvSpPr>
          <p:cNvPr id="23562" name="Line 10">
            <a:extLst>
              <a:ext uri="{FF2B5EF4-FFF2-40B4-BE49-F238E27FC236}">
                <a16:creationId xmlns:a16="http://schemas.microsoft.com/office/drawing/2014/main" id="{34495604-9949-403E-9084-364127490B35}"/>
              </a:ext>
            </a:extLst>
          </p:cNvPr>
          <p:cNvSpPr>
            <a:spLocks noChangeShapeType="1"/>
          </p:cNvSpPr>
          <p:nvPr/>
        </p:nvSpPr>
        <p:spPr bwMode="auto">
          <a:xfrm flipV="1">
            <a:off x="8399463" y="1196975"/>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3" name="Text Box 11">
            <a:extLst>
              <a:ext uri="{FF2B5EF4-FFF2-40B4-BE49-F238E27FC236}">
                <a16:creationId xmlns:a16="http://schemas.microsoft.com/office/drawing/2014/main" id="{34FDBDBA-A8F3-43EB-841F-9440FAB6CE7F}"/>
              </a:ext>
            </a:extLst>
          </p:cNvPr>
          <p:cNvSpPr txBox="1">
            <a:spLocks noChangeArrowheads="1"/>
          </p:cNvSpPr>
          <p:nvPr/>
        </p:nvSpPr>
        <p:spPr bwMode="auto">
          <a:xfrm>
            <a:off x="8112125" y="16287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+6</a:t>
            </a:r>
          </a:p>
        </p:txBody>
      </p:sp>
      <p:sp>
        <p:nvSpPr>
          <p:cNvPr id="23564" name="Line 12">
            <a:extLst>
              <a:ext uri="{FF2B5EF4-FFF2-40B4-BE49-F238E27FC236}">
                <a16:creationId xmlns:a16="http://schemas.microsoft.com/office/drawing/2014/main" id="{A7E2D8D0-AEFB-4283-B4C7-8FB11346BAB4}"/>
              </a:ext>
            </a:extLst>
          </p:cNvPr>
          <p:cNvSpPr>
            <a:spLocks noChangeShapeType="1"/>
          </p:cNvSpPr>
          <p:nvPr/>
        </p:nvSpPr>
        <p:spPr bwMode="auto">
          <a:xfrm flipH="1" flipV="1">
            <a:off x="7104063" y="1196975"/>
            <a:ext cx="0" cy="12906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5" name="Text Box 13">
            <a:extLst>
              <a:ext uri="{FF2B5EF4-FFF2-40B4-BE49-F238E27FC236}">
                <a16:creationId xmlns:a16="http://schemas.microsoft.com/office/drawing/2014/main" id="{422793E6-071D-4752-9B7F-27379E428B8B}"/>
              </a:ext>
            </a:extLst>
          </p:cNvPr>
          <p:cNvSpPr txBox="1">
            <a:spLocks noChangeArrowheads="1"/>
          </p:cNvSpPr>
          <p:nvPr/>
        </p:nvSpPr>
        <p:spPr bwMode="auto">
          <a:xfrm>
            <a:off x="6888163" y="24923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+3</a:t>
            </a:r>
          </a:p>
        </p:txBody>
      </p:sp>
      <p:sp>
        <p:nvSpPr>
          <p:cNvPr id="23566" name="Line 14">
            <a:extLst>
              <a:ext uri="{FF2B5EF4-FFF2-40B4-BE49-F238E27FC236}">
                <a16:creationId xmlns:a16="http://schemas.microsoft.com/office/drawing/2014/main" id="{51677A19-7D4D-4A7D-B8C0-E58908CBCB92}"/>
              </a:ext>
            </a:extLst>
          </p:cNvPr>
          <p:cNvSpPr>
            <a:spLocks noChangeShapeType="1"/>
          </p:cNvSpPr>
          <p:nvPr/>
        </p:nvSpPr>
        <p:spPr bwMode="auto">
          <a:xfrm flipV="1">
            <a:off x="5591175" y="1196975"/>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7" name="Text Box 15">
            <a:extLst>
              <a:ext uri="{FF2B5EF4-FFF2-40B4-BE49-F238E27FC236}">
                <a16:creationId xmlns:a16="http://schemas.microsoft.com/office/drawing/2014/main" id="{F51356AB-5845-4461-BC33-6CDF20DC4B7B}"/>
              </a:ext>
            </a:extLst>
          </p:cNvPr>
          <p:cNvSpPr txBox="1">
            <a:spLocks noChangeArrowheads="1"/>
          </p:cNvSpPr>
          <p:nvPr/>
        </p:nvSpPr>
        <p:spPr bwMode="auto">
          <a:xfrm>
            <a:off x="5303838" y="18446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+2</a:t>
            </a:r>
          </a:p>
        </p:txBody>
      </p:sp>
      <p:sp>
        <p:nvSpPr>
          <p:cNvPr id="23568" name="Line 16">
            <a:extLst>
              <a:ext uri="{FF2B5EF4-FFF2-40B4-BE49-F238E27FC236}">
                <a16:creationId xmlns:a16="http://schemas.microsoft.com/office/drawing/2014/main" id="{5DB40930-D5E0-44ED-A370-E75725196680}"/>
              </a:ext>
            </a:extLst>
          </p:cNvPr>
          <p:cNvSpPr>
            <a:spLocks noChangeShapeType="1"/>
          </p:cNvSpPr>
          <p:nvPr/>
        </p:nvSpPr>
        <p:spPr bwMode="auto">
          <a:xfrm flipV="1">
            <a:off x="5878513" y="1196975"/>
            <a:ext cx="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69" name="Text Box 17">
            <a:extLst>
              <a:ext uri="{FF2B5EF4-FFF2-40B4-BE49-F238E27FC236}">
                <a16:creationId xmlns:a16="http://schemas.microsoft.com/office/drawing/2014/main" id="{C9B5D1DC-2B85-4F07-99D0-9D4B36228D09}"/>
              </a:ext>
            </a:extLst>
          </p:cNvPr>
          <p:cNvSpPr txBox="1">
            <a:spLocks noChangeArrowheads="1"/>
          </p:cNvSpPr>
          <p:nvPr/>
        </p:nvSpPr>
        <p:spPr bwMode="auto">
          <a:xfrm>
            <a:off x="5662613" y="2205038"/>
            <a:ext cx="38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-1</a:t>
            </a:r>
          </a:p>
        </p:txBody>
      </p:sp>
      <p:sp>
        <p:nvSpPr>
          <p:cNvPr id="23570" name="Text Box 18">
            <a:extLst>
              <a:ext uri="{FF2B5EF4-FFF2-40B4-BE49-F238E27FC236}">
                <a16:creationId xmlns:a16="http://schemas.microsoft.com/office/drawing/2014/main" id="{D4E9C384-838D-4B25-88B9-3F5DB2EDDE49}"/>
              </a:ext>
            </a:extLst>
          </p:cNvPr>
          <p:cNvSpPr txBox="1">
            <a:spLocks noChangeArrowheads="1"/>
          </p:cNvSpPr>
          <p:nvPr/>
        </p:nvSpPr>
        <p:spPr bwMode="auto">
          <a:xfrm>
            <a:off x="2574925" y="3160713"/>
            <a:ext cx="534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2. Determinar el # e</a:t>
            </a:r>
            <a:r>
              <a:rPr lang="es-MX" altLang="es-MX" sz="1800" baseline="30000"/>
              <a:t>-</a:t>
            </a:r>
            <a:r>
              <a:rPr lang="es-MX" altLang="es-MX" sz="1800"/>
              <a:t> transferidos y balancear los e</a:t>
            </a:r>
            <a:r>
              <a:rPr lang="es-MX" altLang="es-MX" sz="1800" baseline="30000"/>
              <a:t>-</a:t>
            </a:r>
            <a:endParaRPr lang="es-MX" altLang="es-MX" sz="1800"/>
          </a:p>
        </p:txBody>
      </p:sp>
      <p:sp>
        <p:nvSpPr>
          <p:cNvPr id="23571" name="Text Box 19">
            <a:extLst>
              <a:ext uri="{FF2B5EF4-FFF2-40B4-BE49-F238E27FC236}">
                <a16:creationId xmlns:a16="http://schemas.microsoft.com/office/drawing/2014/main" id="{F2DFE3CB-4F90-4693-AA32-CE3C324A5B8E}"/>
              </a:ext>
            </a:extLst>
          </p:cNvPr>
          <p:cNvSpPr txBox="1">
            <a:spLocks noChangeArrowheads="1"/>
          </p:cNvSpPr>
          <p:nvPr/>
        </p:nvSpPr>
        <p:spPr bwMode="auto">
          <a:xfrm>
            <a:off x="3260725" y="3465513"/>
            <a:ext cx="4073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Fe cede </a:t>
            </a:r>
            <a:r>
              <a:rPr lang="en-US" altLang="es-MX" sz="1800" b="1">
                <a:solidFill>
                  <a:srgbClr val="FF0000"/>
                </a:solidFill>
              </a:rPr>
              <a:t>1 e-  </a:t>
            </a:r>
            <a:r>
              <a:rPr lang="en-US" altLang="es-MX" sz="1800"/>
              <a:t>cambia de </a:t>
            </a:r>
            <a:r>
              <a:rPr lang="en-US" altLang="es-MX" sz="1800" b="1">
                <a:solidFill>
                  <a:srgbClr val="FF0000"/>
                </a:solidFill>
              </a:rPr>
              <a:t>Fe</a:t>
            </a:r>
            <a:r>
              <a:rPr lang="en-US" altLang="es-MX" sz="1800" b="1" baseline="30000">
                <a:solidFill>
                  <a:srgbClr val="FF0000"/>
                </a:solidFill>
              </a:rPr>
              <a:t>2+</a:t>
            </a:r>
            <a:r>
              <a:rPr lang="en-US" altLang="es-MX" sz="1800"/>
              <a:t>  a   </a:t>
            </a:r>
            <a:r>
              <a:rPr lang="en-US" altLang="es-MX" sz="1800" b="1">
                <a:solidFill>
                  <a:srgbClr val="FF0000"/>
                </a:solidFill>
              </a:rPr>
              <a:t>Fe</a:t>
            </a:r>
            <a:r>
              <a:rPr lang="en-US" altLang="es-MX" sz="1800" b="1" baseline="30000">
                <a:solidFill>
                  <a:srgbClr val="FF0000"/>
                </a:solidFill>
              </a:rPr>
              <a:t>3+</a:t>
            </a:r>
          </a:p>
        </p:txBody>
      </p:sp>
      <p:sp>
        <p:nvSpPr>
          <p:cNvPr id="23572" name="Text Box 20">
            <a:extLst>
              <a:ext uri="{FF2B5EF4-FFF2-40B4-BE49-F238E27FC236}">
                <a16:creationId xmlns:a16="http://schemas.microsoft.com/office/drawing/2014/main" id="{5AFEC3EB-8FE5-4CCA-A833-3E7FB8A36F4C}"/>
              </a:ext>
            </a:extLst>
          </p:cNvPr>
          <p:cNvSpPr txBox="1">
            <a:spLocks noChangeArrowheads="1"/>
          </p:cNvSpPr>
          <p:nvPr/>
        </p:nvSpPr>
        <p:spPr bwMode="auto">
          <a:xfrm>
            <a:off x="3260725" y="3846513"/>
            <a:ext cx="6756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S cede </a:t>
            </a:r>
            <a:r>
              <a:rPr lang="es-MX" altLang="es-MX" sz="1800" b="1" u="sng">
                <a:solidFill>
                  <a:srgbClr val="FF0000"/>
                </a:solidFill>
              </a:rPr>
              <a:t>7 e</a:t>
            </a:r>
            <a:r>
              <a:rPr lang="es-MX" altLang="es-MX" sz="1800" b="1" u="sng" baseline="30000">
                <a:solidFill>
                  <a:srgbClr val="FF0000"/>
                </a:solidFill>
              </a:rPr>
              <a:t>-</a:t>
            </a:r>
            <a:r>
              <a:rPr lang="es-MX" altLang="es-MX" sz="1800"/>
              <a:t> (por  cada S) cambia de </a:t>
            </a:r>
            <a:r>
              <a:rPr lang="es-MX" altLang="es-MX" sz="1800" b="1" u="sng">
                <a:solidFill>
                  <a:srgbClr val="FF0000"/>
                </a:solidFill>
              </a:rPr>
              <a:t>-1 a +6</a:t>
            </a:r>
            <a:r>
              <a:rPr lang="es-MX" altLang="es-MX" sz="1800"/>
              <a:t> para un total de 14e</a:t>
            </a:r>
            <a:r>
              <a:rPr lang="es-MX" altLang="es-MX" sz="1800" baseline="30000"/>
              <a:t>-</a:t>
            </a:r>
          </a:p>
        </p:txBody>
      </p:sp>
      <p:sp>
        <p:nvSpPr>
          <p:cNvPr id="23573" name="Text Box 21">
            <a:extLst>
              <a:ext uri="{FF2B5EF4-FFF2-40B4-BE49-F238E27FC236}">
                <a16:creationId xmlns:a16="http://schemas.microsoft.com/office/drawing/2014/main" id="{A69AAC45-E8AD-4734-A869-C6E85CAD00DB}"/>
              </a:ext>
            </a:extLst>
          </p:cNvPr>
          <p:cNvSpPr txBox="1">
            <a:spLocks noChangeArrowheads="1"/>
          </p:cNvSpPr>
          <p:nvPr/>
        </p:nvSpPr>
        <p:spPr bwMode="auto">
          <a:xfrm>
            <a:off x="3260725" y="4227513"/>
            <a:ext cx="5969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Así S + Fe ceden </a:t>
            </a:r>
            <a:r>
              <a:rPr lang="es-MX" altLang="es-MX" sz="1800" b="1">
                <a:solidFill>
                  <a:srgbClr val="FF0000"/>
                </a:solidFill>
              </a:rPr>
              <a:t>14 + 1 </a:t>
            </a:r>
            <a:r>
              <a:rPr lang="es-MX" altLang="es-MX" sz="1800"/>
              <a:t>= </a:t>
            </a:r>
            <a:r>
              <a:rPr lang="es-MX" altLang="es-MX" sz="1800" b="1">
                <a:solidFill>
                  <a:srgbClr val="FF0000"/>
                </a:solidFill>
              </a:rPr>
              <a:t>15 e</a:t>
            </a:r>
            <a:r>
              <a:rPr lang="es-MX" altLang="es-MX" sz="1800" b="1" baseline="30000">
                <a:solidFill>
                  <a:srgbClr val="FF0000"/>
                </a:solidFill>
              </a:rPr>
              <a:t>-</a:t>
            </a:r>
            <a:r>
              <a:rPr lang="es-MX" altLang="es-MX" sz="1800" b="1">
                <a:solidFill>
                  <a:srgbClr val="FF0000"/>
                </a:solidFill>
              </a:rPr>
              <a:t> </a:t>
            </a:r>
            <a:r>
              <a:rPr lang="es-MX" altLang="es-MX" sz="1800"/>
              <a:t>por mol de pirita oxidada</a:t>
            </a:r>
          </a:p>
        </p:txBody>
      </p:sp>
      <p:sp>
        <p:nvSpPr>
          <p:cNvPr id="23574" name="Text Box 22">
            <a:extLst>
              <a:ext uri="{FF2B5EF4-FFF2-40B4-BE49-F238E27FC236}">
                <a16:creationId xmlns:a16="http://schemas.microsoft.com/office/drawing/2014/main" id="{3E4D1417-AE53-43B0-AA4B-1D2D188D42E6}"/>
              </a:ext>
            </a:extLst>
          </p:cNvPr>
          <p:cNvSpPr txBox="1">
            <a:spLocks noChangeArrowheads="1"/>
          </p:cNvSpPr>
          <p:nvPr/>
        </p:nvSpPr>
        <p:spPr bwMode="auto">
          <a:xfrm>
            <a:off x="2855913" y="3213100"/>
            <a:ext cx="557212"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8800"/>
              <a:t>{</a:t>
            </a:r>
          </a:p>
        </p:txBody>
      </p:sp>
      <p:sp>
        <p:nvSpPr>
          <p:cNvPr id="23575" name="Text Box 23">
            <a:extLst>
              <a:ext uri="{FF2B5EF4-FFF2-40B4-BE49-F238E27FC236}">
                <a16:creationId xmlns:a16="http://schemas.microsoft.com/office/drawing/2014/main" id="{066C6EC0-43ED-4B98-A47C-B74BF2E984E7}"/>
              </a:ext>
            </a:extLst>
          </p:cNvPr>
          <p:cNvSpPr txBox="1">
            <a:spLocks noChangeArrowheads="1"/>
          </p:cNvSpPr>
          <p:nvPr/>
        </p:nvSpPr>
        <p:spPr bwMode="auto">
          <a:xfrm>
            <a:off x="1752600" y="3886200"/>
            <a:ext cx="99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400"/>
              <a:t>e</a:t>
            </a:r>
            <a:r>
              <a:rPr lang="es-MX" altLang="es-MX" sz="1400" baseline="30000"/>
              <a:t>-</a:t>
            </a:r>
            <a:r>
              <a:rPr lang="es-MX" altLang="es-MX" sz="1400"/>
              <a:t> cedidos</a:t>
            </a:r>
          </a:p>
        </p:txBody>
      </p:sp>
      <p:sp>
        <p:nvSpPr>
          <p:cNvPr id="23576" name="Text Box 24">
            <a:extLst>
              <a:ext uri="{FF2B5EF4-FFF2-40B4-BE49-F238E27FC236}">
                <a16:creationId xmlns:a16="http://schemas.microsoft.com/office/drawing/2014/main" id="{02413E41-A938-4339-A2EB-3E89A0A906A3}"/>
              </a:ext>
            </a:extLst>
          </p:cNvPr>
          <p:cNvSpPr txBox="1">
            <a:spLocks noChangeArrowheads="1"/>
          </p:cNvSpPr>
          <p:nvPr/>
        </p:nvSpPr>
        <p:spPr bwMode="auto">
          <a:xfrm>
            <a:off x="2971800" y="4724400"/>
            <a:ext cx="33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3600"/>
              <a:t>{</a:t>
            </a:r>
          </a:p>
        </p:txBody>
      </p:sp>
      <p:sp>
        <p:nvSpPr>
          <p:cNvPr id="23577" name="Text Box 25">
            <a:extLst>
              <a:ext uri="{FF2B5EF4-FFF2-40B4-BE49-F238E27FC236}">
                <a16:creationId xmlns:a16="http://schemas.microsoft.com/office/drawing/2014/main" id="{6874D2D7-4FB7-4DF7-8E4C-72FF857097C9}"/>
              </a:ext>
            </a:extLst>
          </p:cNvPr>
          <p:cNvSpPr txBox="1">
            <a:spLocks noChangeArrowheads="1"/>
          </p:cNvSpPr>
          <p:nvPr/>
        </p:nvSpPr>
        <p:spPr bwMode="auto">
          <a:xfrm>
            <a:off x="1752600" y="4965700"/>
            <a:ext cx="106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400"/>
              <a:t>e</a:t>
            </a:r>
            <a:r>
              <a:rPr lang="es-MX" altLang="es-MX" sz="1400" baseline="30000"/>
              <a:t>-</a:t>
            </a:r>
            <a:r>
              <a:rPr lang="es-MX" altLang="es-MX" sz="1400"/>
              <a:t> tomados</a:t>
            </a:r>
          </a:p>
        </p:txBody>
      </p:sp>
      <p:sp>
        <p:nvSpPr>
          <p:cNvPr id="23578" name="Text Box 26">
            <a:extLst>
              <a:ext uri="{FF2B5EF4-FFF2-40B4-BE49-F238E27FC236}">
                <a16:creationId xmlns:a16="http://schemas.microsoft.com/office/drawing/2014/main" id="{F93456D7-959E-4E0A-B2F6-E25ABC1E17C4}"/>
              </a:ext>
            </a:extLst>
          </p:cNvPr>
          <p:cNvSpPr txBox="1">
            <a:spLocks noChangeArrowheads="1"/>
          </p:cNvSpPr>
          <p:nvPr/>
        </p:nvSpPr>
        <p:spPr bwMode="auto">
          <a:xfrm>
            <a:off x="3184525" y="4913313"/>
            <a:ext cx="7143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Cada O toma </a:t>
            </a:r>
            <a:r>
              <a:rPr lang="es-MX" altLang="es-MX" sz="1800" b="1">
                <a:solidFill>
                  <a:srgbClr val="FF0000"/>
                </a:solidFill>
              </a:rPr>
              <a:t>2 e</a:t>
            </a:r>
            <a:r>
              <a:rPr lang="es-MX" altLang="es-MX" sz="1800" b="1" baseline="30000">
                <a:solidFill>
                  <a:srgbClr val="FF0000"/>
                </a:solidFill>
              </a:rPr>
              <a:t>-</a:t>
            </a:r>
            <a:r>
              <a:rPr lang="es-MX" altLang="es-MX" sz="1800" b="1">
                <a:solidFill>
                  <a:srgbClr val="FF0000"/>
                </a:solidFill>
              </a:rPr>
              <a:t>  </a:t>
            </a:r>
            <a:r>
              <a:rPr lang="es-MX" altLang="es-MX" sz="1800"/>
              <a:t>y cambia de </a:t>
            </a:r>
            <a:r>
              <a:rPr lang="es-MX" altLang="es-MX" sz="1800" b="1">
                <a:solidFill>
                  <a:srgbClr val="FF0000"/>
                </a:solidFill>
              </a:rPr>
              <a:t>0</a:t>
            </a:r>
            <a:r>
              <a:rPr lang="es-MX" altLang="es-MX" sz="1800"/>
              <a:t> a </a:t>
            </a:r>
            <a:r>
              <a:rPr lang="es-MX" altLang="es-MX" sz="1800" b="1">
                <a:solidFill>
                  <a:srgbClr val="FF0000"/>
                </a:solidFill>
              </a:rPr>
              <a:t>-2</a:t>
            </a:r>
            <a:r>
              <a:rPr lang="es-MX" altLang="es-MX" sz="1800"/>
              <a:t>, por lo tanto cada </a:t>
            </a:r>
            <a:r>
              <a:rPr lang="es-MX" altLang="es-MX" sz="1800" b="1">
                <a:solidFill>
                  <a:srgbClr val="FF0000"/>
                </a:solidFill>
              </a:rPr>
              <a:t>O</a:t>
            </a:r>
            <a:r>
              <a:rPr lang="es-MX" altLang="es-MX" sz="1800" b="1" baseline="-25000">
                <a:solidFill>
                  <a:srgbClr val="FF0000"/>
                </a:solidFill>
              </a:rPr>
              <a:t>2</a:t>
            </a:r>
            <a:r>
              <a:rPr lang="es-MX" altLang="es-MX" sz="1800" baseline="-25000"/>
              <a:t> </a:t>
            </a:r>
            <a:r>
              <a:rPr lang="es-MX" altLang="es-MX" sz="1800"/>
              <a:t>toma </a:t>
            </a:r>
            <a:r>
              <a:rPr lang="es-MX" altLang="es-MX" sz="1800" b="1">
                <a:solidFill>
                  <a:srgbClr val="FF0000"/>
                </a:solidFill>
              </a:rPr>
              <a:t>4 e-</a:t>
            </a:r>
            <a:endParaRPr lang="es-MX" altLang="es-MX" sz="1800" b="1" baseline="-25000">
              <a:solidFill>
                <a:srgbClr val="FF0000"/>
              </a:solidFill>
            </a:endParaRPr>
          </a:p>
        </p:txBody>
      </p:sp>
      <p:sp>
        <p:nvSpPr>
          <p:cNvPr id="23579" name="Text Box 27">
            <a:extLst>
              <a:ext uri="{FF2B5EF4-FFF2-40B4-BE49-F238E27FC236}">
                <a16:creationId xmlns:a16="http://schemas.microsoft.com/office/drawing/2014/main" id="{16EA7B51-00C9-4282-B85D-1F3E674A8EA5}"/>
              </a:ext>
            </a:extLst>
          </p:cNvPr>
          <p:cNvSpPr txBox="1">
            <a:spLocks noChangeArrowheads="1"/>
          </p:cNvSpPr>
          <p:nvPr/>
        </p:nvSpPr>
        <p:spPr bwMode="auto">
          <a:xfrm>
            <a:off x="444500" y="5792788"/>
            <a:ext cx="10944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600"/>
              <a:t>Si escribimos la reacción como esta, tenemos un desbalance de electrones (</a:t>
            </a:r>
            <a:r>
              <a:rPr lang="es-MX" altLang="es-MX" sz="1600" b="1">
                <a:solidFill>
                  <a:srgbClr val="FF0000"/>
                </a:solidFill>
              </a:rPr>
              <a:t>15 cedidos </a:t>
            </a:r>
            <a:r>
              <a:rPr lang="es-MX" altLang="es-MX" sz="1600"/>
              <a:t>vs. </a:t>
            </a:r>
            <a:r>
              <a:rPr lang="es-MX" altLang="es-MX" sz="1600" b="1">
                <a:solidFill>
                  <a:srgbClr val="FF0000"/>
                </a:solidFill>
              </a:rPr>
              <a:t>4 tomados</a:t>
            </a:r>
            <a:r>
              <a:rPr lang="es-MX" altLang="es-MX" sz="1600"/>
              <a:t>). La segunda parte de la regla #2 …balancear los  </a:t>
            </a:r>
            <a:r>
              <a:rPr lang="es-MX" altLang="es-MX" sz="1600" b="1">
                <a:solidFill>
                  <a:srgbClr val="FF0000"/>
                </a:solidFill>
              </a:rPr>
              <a:t>e</a:t>
            </a:r>
            <a:r>
              <a:rPr lang="es-MX" altLang="es-MX" sz="1600" b="1" baseline="30000">
                <a:solidFill>
                  <a:srgbClr val="FF0000"/>
                </a:solidFill>
              </a:rPr>
              <a:t>- </a:t>
            </a:r>
            <a:endParaRPr lang="es-MX" altLang="es-MX" sz="1600" b="1">
              <a:solidFill>
                <a:srgbClr val="FF0000"/>
              </a:solidFill>
            </a:endParaRPr>
          </a:p>
        </p:txBody>
      </p:sp>
      <p:sp>
        <p:nvSpPr>
          <p:cNvPr id="23580" name="Line 28">
            <a:extLst>
              <a:ext uri="{FF2B5EF4-FFF2-40B4-BE49-F238E27FC236}">
                <a16:creationId xmlns:a16="http://schemas.microsoft.com/office/drawing/2014/main" id="{D5E83D52-2F9D-4EA7-B874-62E6276578A0}"/>
              </a:ext>
            </a:extLst>
          </p:cNvPr>
          <p:cNvSpPr>
            <a:spLocks noChangeShapeType="1"/>
          </p:cNvSpPr>
          <p:nvPr/>
        </p:nvSpPr>
        <p:spPr bwMode="auto">
          <a:xfrm flipH="1" flipV="1">
            <a:off x="7678738" y="1196975"/>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3581" name="Text Box 29">
            <a:extLst>
              <a:ext uri="{FF2B5EF4-FFF2-40B4-BE49-F238E27FC236}">
                <a16:creationId xmlns:a16="http://schemas.microsoft.com/office/drawing/2014/main" id="{183ED7C2-CBE0-49C1-B49A-E82C8BD49FBD}"/>
              </a:ext>
            </a:extLst>
          </p:cNvPr>
          <p:cNvSpPr txBox="1">
            <a:spLocks noChangeArrowheads="1"/>
          </p:cNvSpPr>
          <p:nvPr/>
        </p:nvSpPr>
        <p:spPr bwMode="auto">
          <a:xfrm>
            <a:off x="7535863" y="1700213"/>
            <a:ext cx="444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b="1">
                <a:solidFill>
                  <a:srgbClr val="FF0000"/>
                </a:solidFill>
              </a:rPr>
              <a:t>+1</a:t>
            </a:r>
          </a:p>
        </p:txBody>
      </p:sp>
      <p:graphicFrame>
        <p:nvGraphicFramePr>
          <p:cNvPr id="23582" name="Object 30">
            <a:extLst>
              <a:ext uri="{FF2B5EF4-FFF2-40B4-BE49-F238E27FC236}">
                <a16:creationId xmlns:a16="http://schemas.microsoft.com/office/drawing/2014/main" id="{2AD2227C-4EE7-4E33-8FCB-1935849DD86F}"/>
              </a:ext>
            </a:extLst>
          </p:cNvPr>
          <p:cNvGraphicFramePr>
            <a:graphicFrameLocks noChangeAspect="1"/>
          </p:cNvGraphicFramePr>
          <p:nvPr/>
        </p:nvGraphicFramePr>
        <p:xfrm>
          <a:off x="5446713" y="836613"/>
          <a:ext cx="3529012" cy="514350"/>
        </p:xfrm>
        <a:graphic>
          <a:graphicData uri="http://schemas.openxmlformats.org/presentationml/2006/ole">
            <mc:AlternateContent xmlns:mc="http://schemas.openxmlformats.org/markup-compatibility/2006">
              <mc:Choice xmlns:v="urn:schemas-microsoft-com:vml" Requires="v">
                <p:oleObj name="Equation" r:id="rId3" imgW="1308100" imgH="190500" progId="Equation.DSMT4">
                  <p:embed/>
                </p:oleObj>
              </mc:Choice>
              <mc:Fallback>
                <p:oleObj name="Equation" r:id="rId3" imgW="1308100" imgH="190500" progId="Equation.DSMT4">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6713" y="836613"/>
                        <a:ext cx="3529012"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83" name="CuadroTexto 1">
            <a:extLst>
              <a:ext uri="{FF2B5EF4-FFF2-40B4-BE49-F238E27FC236}">
                <a16:creationId xmlns:a16="http://schemas.microsoft.com/office/drawing/2014/main" id="{4DD855EB-63FA-4A6D-95F4-A41697FB514F}"/>
              </a:ext>
            </a:extLst>
          </p:cNvPr>
          <p:cNvSpPr txBox="1">
            <a:spLocks noChangeArrowheads="1"/>
          </p:cNvSpPr>
          <p:nvPr/>
        </p:nvSpPr>
        <p:spPr bwMode="auto">
          <a:xfrm>
            <a:off x="2208213" y="188913"/>
            <a:ext cx="7416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a:latin typeface="Times New Roman" panose="02020603050405020304" pitchFamily="18" charset="0"/>
              </a:rPr>
              <a:t>Alteración de pirita por oxidación en presencia de oxigeno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a:extLst>
              <a:ext uri="{FF2B5EF4-FFF2-40B4-BE49-F238E27FC236}">
                <a16:creationId xmlns:a16="http://schemas.microsoft.com/office/drawing/2014/main" id="{5DBC24BB-4DC3-45F3-B2A1-5ACE578BF155}"/>
              </a:ext>
            </a:extLst>
          </p:cNvPr>
          <p:cNvSpPr txBox="1">
            <a:spLocks noChangeArrowheads="1"/>
          </p:cNvSpPr>
          <p:nvPr/>
        </p:nvSpPr>
        <p:spPr bwMode="auto">
          <a:xfrm>
            <a:off x="479425" y="188913"/>
            <a:ext cx="1130458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Balancear los e</a:t>
            </a:r>
            <a:r>
              <a:rPr lang="es-MX" altLang="es-MX" sz="1800" baseline="30000" dirty="0"/>
              <a:t>-</a:t>
            </a:r>
            <a:r>
              <a:rPr lang="es-MX" altLang="es-MX" sz="1800" dirty="0"/>
              <a:t>:  Puesto que hay </a:t>
            </a:r>
            <a:r>
              <a:rPr lang="es-MX" altLang="es-MX" sz="1800" b="1" dirty="0">
                <a:solidFill>
                  <a:srgbClr val="FF0000"/>
                </a:solidFill>
              </a:rPr>
              <a:t>15 e</a:t>
            </a:r>
            <a:r>
              <a:rPr lang="es-MX" altLang="es-MX" sz="1800" b="1" baseline="30000" dirty="0">
                <a:solidFill>
                  <a:srgbClr val="FF0000"/>
                </a:solidFill>
              </a:rPr>
              <a:t>-</a:t>
            </a:r>
            <a:r>
              <a:rPr lang="es-MX" altLang="es-MX" sz="1800" dirty="0"/>
              <a:t> cedidos por mol de pirita y </a:t>
            </a:r>
            <a:r>
              <a:rPr lang="es-MX" altLang="es-MX" sz="1800" b="1" dirty="0">
                <a:solidFill>
                  <a:srgbClr val="FF0000"/>
                </a:solidFill>
              </a:rPr>
              <a:t>4 </a:t>
            </a:r>
            <a:r>
              <a:rPr lang="es-MX" altLang="es-MX" sz="1800" b="1" dirty="0">
                <a:solidFill>
                  <a:srgbClr val="FF0000"/>
                </a:solidFill>
                <a:cs typeface="Arial" panose="020B0604020202020204" pitchFamily="34" charset="0"/>
              </a:rPr>
              <a:t>e-</a:t>
            </a:r>
            <a:r>
              <a:rPr lang="es-MX" altLang="es-MX" sz="2400" dirty="0">
                <a:latin typeface="Times New Roman" panose="02020603050405020304" pitchFamily="18" charset="0"/>
              </a:rPr>
              <a:t> </a:t>
            </a:r>
            <a:r>
              <a:rPr lang="es-MX" altLang="es-MX" sz="1800" dirty="0"/>
              <a:t>son tomados por cada mol de </a:t>
            </a:r>
            <a:r>
              <a:rPr lang="es-MX" altLang="es-MX" sz="1800" b="1" dirty="0">
                <a:solidFill>
                  <a:srgbClr val="FF0000"/>
                </a:solidFill>
              </a:rPr>
              <a:t>O</a:t>
            </a:r>
            <a:r>
              <a:rPr lang="es-MX" altLang="es-MX" sz="1800" b="1" baseline="-25000" dirty="0">
                <a:solidFill>
                  <a:srgbClr val="FF0000"/>
                </a:solidFill>
              </a:rPr>
              <a:t>2</a:t>
            </a:r>
            <a:r>
              <a:rPr lang="es-MX" altLang="es-MX" sz="1800" dirty="0"/>
              <a:t>, podríamos balancear la ecuación multiplicando por </a:t>
            </a:r>
            <a:r>
              <a:rPr lang="es-MX" altLang="es-MX" sz="1800" b="1" dirty="0">
                <a:solidFill>
                  <a:srgbClr val="FF0000"/>
                </a:solidFill>
              </a:rPr>
              <a:t>4/15</a:t>
            </a:r>
            <a:r>
              <a:rPr lang="es-MX" altLang="es-MX" sz="1800" dirty="0">
                <a:solidFill>
                  <a:srgbClr val="FF0000"/>
                </a:solidFill>
              </a:rPr>
              <a:t> a FeS</a:t>
            </a:r>
            <a:r>
              <a:rPr lang="es-MX" altLang="es-MX" sz="1800" baseline="-25000" dirty="0">
                <a:solidFill>
                  <a:srgbClr val="FF0000"/>
                </a:solidFill>
              </a:rPr>
              <a:t>2</a:t>
            </a:r>
            <a:r>
              <a:rPr lang="es-MX" altLang="es-MX" sz="1800" dirty="0">
                <a:solidFill>
                  <a:srgbClr val="FF0000"/>
                </a:solidFill>
              </a:rPr>
              <a:t> </a:t>
            </a:r>
            <a:r>
              <a:rPr lang="es-MX" altLang="es-MX" sz="1800" dirty="0"/>
              <a:t>o por  </a:t>
            </a:r>
            <a:r>
              <a:rPr lang="es-MX" altLang="es-MX" sz="1800" b="1" dirty="0">
                <a:solidFill>
                  <a:srgbClr val="FF0000"/>
                </a:solidFill>
              </a:rPr>
              <a:t>15/4 a</a:t>
            </a:r>
            <a:r>
              <a:rPr lang="es-MX" altLang="es-MX" sz="1800" dirty="0">
                <a:solidFill>
                  <a:srgbClr val="FF0000"/>
                </a:solidFill>
              </a:rPr>
              <a:t> O</a:t>
            </a:r>
            <a:r>
              <a:rPr lang="es-MX" altLang="es-MX" sz="1800" baseline="-25000" dirty="0">
                <a:solidFill>
                  <a:srgbClr val="FF0000"/>
                </a:solidFill>
              </a:rPr>
              <a:t>2</a:t>
            </a:r>
            <a:r>
              <a:rPr lang="es-MX" altLang="es-MX" sz="1800" dirty="0"/>
              <a:t>…..o más simple:</a:t>
            </a:r>
          </a:p>
          <a:p>
            <a:pPr eaLnBrk="1" hangingPunct="1">
              <a:spcBef>
                <a:spcPct val="0"/>
              </a:spcBef>
              <a:buFontTx/>
              <a:buNone/>
            </a:pPr>
            <a:endParaRPr lang="es-MX" altLang="es-MX" sz="1800" dirty="0"/>
          </a:p>
          <a:p>
            <a:pPr eaLnBrk="1" hangingPunct="1">
              <a:spcBef>
                <a:spcPct val="0"/>
              </a:spcBef>
              <a:buFontTx/>
              <a:buNone/>
            </a:pPr>
            <a:r>
              <a:rPr lang="es-MX" altLang="es-MX" sz="1800" dirty="0"/>
              <a:t>	4FeS</a:t>
            </a:r>
            <a:r>
              <a:rPr lang="es-MX" altLang="es-MX" sz="1800" baseline="-25000" dirty="0"/>
              <a:t>2</a:t>
            </a:r>
            <a:r>
              <a:rPr lang="es-MX" altLang="es-MX" sz="1800" dirty="0"/>
              <a:t> + 15O</a:t>
            </a:r>
            <a:r>
              <a:rPr lang="es-MX" altLang="es-MX" sz="1800" baseline="-25000" dirty="0"/>
              <a:t>2</a:t>
            </a:r>
            <a:r>
              <a:rPr lang="es-MX" altLang="es-MX" sz="1800" dirty="0"/>
              <a:t> </a:t>
            </a:r>
            <a:r>
              <a:rPr lang="es-MX" altLang="es-MX" sz="1800" dirty="0">
                <a:sym typeface="Wingdings" panose="05000000000000000000" pitchFamily="2" charset="2"/>
              </a:rPr>
              <a:t></a:t>
            </a:r>
            <a:r>
              <a:rPr lang="es-MX" altLang="es-MX" sz="1800" dirty="0">
                <a:sym typeface="Garamond" panose="02020404030301010803" pitchFamily="18" charset="0"/>
              </a:rPr>
              <a:t> Fe(OH)</a:t>
            </a:r>
            <a:r>
              <a:rPr lang="es-MX" altLang="es-MX" sz="1800" baseline="-25000" dirty="0">
                <a:sym typeface="Garamond" panose="02020404030301010803" pitchFamily="18" charset="0"/>
              </a:rPr>
              <a:t>3</a:t>
            </a:r>
            <a:r>
              <a:rPr lang="es-MX" altLang="es-MX" sz="1800" dirty="0">
                <a:sym typeface="Garamond" panose="02020404030301010803" pitchFamily="18" charset="0"/>
              </a:rPr>
              <a:t> + SO</a:t>
            </a:r>
            <a:r>
              <a:rPr lang="es-MX" altLang="es-MX" sz="1800" baseline="-25000" dirty="0">
                <a:sym typeface="Garamond" panose="02020404030301010803" pitchFamily="18" charset="0"/>
              </a:rPr>
              <a:t>4</a:t>
            </a:r>
            <a:r>
              <a:rPr lang="es-MX" altLang="es-MX" sz="1800" baseline="30000" dirty="0">
                <a:sym typeface="Garamond" panose="02020404030301010803" pitchFamily="18" charset="0"/>
              </a:rPr>
              <a:t>2-</a:t>
            </a:r>
            <a:r>
              <a:rPr lang="es-MX" altLang="es-MX" sz="1800" dirty="0">
                <a:sym typeface="Garamond" panose="02020404030301010803" pitchFamily="18" charset="0"/>
              </a:rPr>
              <a:t>……..electrones balanceados!</a:t>
            </a:r>
          </a:p>
        </p:txBody>
      </p:sp>
      <p:sp>
        <p:nvSpPr>
          <p:cNvPr id="25603" name="Text Box 3">
            <a:extLst>
              <a:ext uri="{FF2B5EF4-FFF2-40B4-BE49-F238E27FC236}">
                <a16:creationId xmlns:a16="http://schemas.microsoft.com/office/drawing/2014/main" id="{2E4A8B78-BBE3-416E-985B-9F4CE73E16F1}"/>
              </a:ext>
            </a:extLst>
          </p:cNvPr>
          <p:cNvSpPr txBox="1">
            <a:spLocks noChangeArrowheads="1"/>
          </p:cNvSpPr>
          <p:nvPr/>
        </p:nvSpPr>
        <p:spPr bwMode="auto">
          <a:xfrm>
            <a:off x="623888" y="2336800"/>
            <a:ext cx="10801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3) Balancear todos los elementos excepto H y O, ahora trabajamos con el lado derecho de la ecuación :</a:t>
            </a:r>
          </a:p>
          <a:p>
            <a:pPr eaLnBrk="1" hangingPunct="1">
              <a:spcBef>
                <a:spcPct val="0"/>
              </a:spcBef>
              <a:buFontTx/>
              <a:buNone/>
            </a:pPr>
            <a:r>
              <a:rPr lang="en-US" altLang="es-MX" sz="1800"/>
              <a:t>		 </a:t>
            </a:r>
          </a:p>
        </p:txBody>
      </p:sp>
      <p:sp>
        <p:nvSpPr>
          <p:cNvPr id="25604" name="Text Box 4">
            <a:extLst>
              <a:ext uri="{FF2B5EF4-FFF2-40B4-BE49-F238E27FC236}">
                <a16:creationId xmlns:a16="http://schemas.microsoft.com/office/drawing/2014/main" id="{13B9C32F-DC90-42D9-8E03-4C192E0CB900}"/>
              </a:ext>
            </a:extLst>
          </p:cNvPr>
          <p:cNvSpPr txBox="1">
            <a:spLocks noChangeArrowheads="1"/>
          </p:cNvSpPr>
          <p:nvPr/>
        </p:nvSpPr>
        <p:spPr bwMode="auto">
          <a:xfrm>
            <a:off x="623888" y="1627188"/>
            <a:ext cx="10801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Cuando se balancean los electrones no se opera o maneja con el lado derecho de la ecuación. </a:t>
            </a:r>
          </a:p>
        </p:txBody>
      </p:sp>
      <p:sp>
        <p:nvSpPr>
          <p:cNvPr id="25605" name="Text Box 5">
            <a:extLst>
              <a:ext uri="{FF2B5EF4-FFF2-40B4-BE49-F238E27FC236}">
                <a16:creationId xmlns:a16="http://schemas.microsoft.com/office/drawing/2014/main" id="{0265AC6F-8BDD-466A-B487-6AFC96336727}"/>
              </a:ext>
            </a:extLst>
          </p:cNvPr>
          <p:cNvSpPr txBox="1">
            <a:spLocks noChangeArrowheads="1"/>
          </p:cNvSpPr>
          <p:nvPr/>
        </p:nvSpPr>
        <p:spPr bwMode="auto">
          <a:xfrm>
            <a:off x="2208213" y="2997200"/>
            <a:ext cx="7164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4FeS</a:t>
            </a:r>
            <a:r>
              <a:rPr lang="en-US" altLang="es-MX" sz="1800" baseline="-25000"/>
              <a:t>2</a:t>
            </a:r>
            <a:r>
              <a:rPr lang="en-US" altLang="es-MX" sz="1800"/>
              <a:t> + 15O</a:t>
            </a:r>
            <a:r>
              <a:rPr lang="en-US" altLang="es-MX" sz="1800" baseline="-25000"/>
              <a:t>2</a:t>
            </a:r>
            <a:r>
              <a:rPr lang="en-US" altLang="es-MX" sz="1800"/>
              <a:t> </a:t>
            </a:r>
            <a:r>
              <a:rPr lang="en-US" altLang="es-MX" sz="1800">
                <a:sym typeface="Wingdings" panose="05000000000000000000" pitchFamily="2" charset="2"/>
              </a:rPr>
              <a:t></a:t>
            </a:r>
            <a:r>
              <a:rPr lang="en-US" altLang="es-MX" sz="1800">
                <a:sym typeface="Garamond" panose="02020404030301010803" pitchFamily="18" charset="0"/>
              </a:rPr>
              <a:t> 4Fe(OH)</a:t>
            </a:r>
            <a:r>
              <a:rPr lang="en-US" altLang="es-MX" sz="1800" baseline="-25000">
                <a:sym typeface="Garamond" panose="02020404030301010803" pitchFamily="18" charset="0"/>
              </a:rPr>
              <a:t>3</a:t>
            </a:r>
            <a:r>
              <a:rPr lang="en-US" altLang="es-MX" sz="1800">
                <a:sym typeface="Garamond" panose="02020404030301010803" pitchFamily="18" charset="0"/>
              </a:rPr>
              <a:t> + 8SO</a:t>
            </a:r>
            <a:r>
              <a:rPr lang="en-US" altLang="es-MX" sz="1800" baseline="-25000">
                <a:sym typeface="Garamond" panose="02020404030301010803" pitchFamily="18" charset="0"/>
              </a:rPr>
              <a:t>4</a:t>
            </a:r>
            <a:r>
              <a:rPr lang="en-US" altLang="es-MX" sz="1800" baseline="30000">
                <a:sym typeface="Garamond" panose="02020404030301010803" pitchFamily="18" charset="0"/>
              </a:rPr>
              <a:t>2-</a:t>
            </a:r>
            <a:r>
              <a:rPr lang="en-US" altLang="es-MX" sz="1800">
                <a:sym typeface="Garamond" panose="02020404030301010803" pitchFamily="18" charset="0"/>
              </a:rPr>
              <a:t>………...Fe y S   balanceados</a:t>
            </a:r>
            <a:endParaRPr lang="en-US" altLang="es-MX" sz="1800" baseline="30000"/>
          </a:p>
        </p:txBody>
      </p:sp>
      <p:sp>
        <p:nvSpPr>
          <p:cNvPr id="25606" name="Text Box 6">
            <a:extLst>
              <a:ext uri="{FF2B5EF4-FFF2-40B4-BE49-F238E27FC236}">
                <a16:creationId xmlns:a16="http://schemas.microsoft.com/office/drawing/2014/main" id="{CB064727-AADC-467E-BD58-C93F69DB0215}"/>
              </a:ext>
            </a:extLst>
          </p:cNvPr>
          <p:cNvSpPr txBox="1">
            <a:spLocks noChangeArrowheads="1"/>
          </p:cNvSpPr>
          <p:nvPr/>
        </p:nvSpPr>
        <p:spPr bwMode="auto">
          <a:xfrm>
            <a:off x="1993900" y="3646488"/>
            <a:ext cx="34305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4) Balancear O agregando H</a:t>
            </a:r>
            <a:r>
              <a:rPr lang="es-MX" altLang="es-MX" sz="1800" baseline="-25000"/>
              <a:t>2</a:t>
            </a:r>
            <a:r>
              <a:rPr lang="es-MX" altLang="es-MX" sz="1800"/>
              <a:t>O</a:t>
            </a:r>
            <a:r>
              <a:rPr lang="en-US" altLang="es-MX" sz="1800"/>
              <a:t> </a:t>
            </a:r>
          </a:p>
        </p:txBody>
      </p:sp>
      <p:sp>
        <p:nvSpPr>
          <p:cNvPr id="25607" name="Text Box 7">
            <a:extLst>
              <a:ext uri="{FF2B5EF4-FFF2-40B4-BE49-F238E27FC236}">
                <a16:creationId xmlns:a16="http://schemas.microsoft.com/office/drawing/2014/main" id="{17651FA0-BED8-496D-86B4-DF79A841A61D}"/>
              </a:ext>
            </a:extLst>
          </p:cNvPr>
          <p:cNvSpPr txBox="1">
            <a:spLocks noChangeArrowheads="1"/>
          </p:cNvSpPr>
          <p:nvPr/>
        </p:nvSpPr>
        <p:spPr bwMode="auto">
          <a:xfrm>
            <a:off x="1992313" y="4221163"/>
            <a:ext cx="79121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4FeS</a:t>
            </a:r>
            <a:r>
              <a:rPr lang="es-MX" altLang="es-MX" sz="1800" baseline="-25000"/>
              <a:t>2</a:t>
            </a:r>
            <a:r>
              <a:rPr lang="es-MX" altLang="es-MX" sz="1800"/>
              <a:t> + 15O</a:t>
            </a:r>
            <a:r>
              <a:rPr lang="es-MX" altLang="es-MX" sz="1800" baseline="-25000"/>
              <a:t>2</a:t>
            </a:r>
            <a:r>
              <a:rPr lang="es-MX" altLang="es-MX" sz="1800"/>
              <a:t> + 14 H</a:t>
            </a:r>
            <a:r>
              <a:rPr lang="es-MX" altLang="es-MX" sz="1800" baseline="-25000"/>
              <a:t>2</a:t>
            </a:r>
            <a:r>
              <a:rPr lang="es-MX" altLang="es-MX" sz="1800"/>
              <a:t>O </a:t>
            </a:r>
            <a:r>
              <a:rPr lang="es-MX" altLang="es-MX" sz="1800">
                <a:sym typeface="Garamond" panose="02020404030301010803" pitchFamily="18" charset="0"/>
              </a:rPr>
              <a:t> </a:t>
            </a:r>
            <a:r>
              <a:rPr lang="es-MX" altLang="es-MX" sz="1800">
                <a:sym typeface="Wingdings" panose="05000000000000000000" pitchFamily="2" charset="2"/>
              </a:rPr>
              <a:t> </a:t>
            </a:r>
            <a:r>
              <a:rPr lang="es-MX" altLang="es-MX" sz="1800">
                <a:sym typeface="Garamond" panose="02020404030301010803" pitchFamily="18" charset="0"/>
              </a:rPr>
              <a:t>4Fe(OH)</a:t>
            </a:r>
            <a:r>
              <a:rPr lang="es-MX" altLang="es-MX" sz="1800" baseline="-25000">
                <a:sym typeface="Garamond" panose="02020404030301010803" pitchFamily="18" charset="0"/>
              </a:rPr>
              <a:t>3</a:t>
            </a:r>
            <a:r>
              <a:rPr lang="es-MX" altLang="es-MX" sz="1800">
                <a:sym typeface="Garamond" panose="02020404030301010803" pitchFamily="18" charset="0"/>
              </a:rPr>
              <a:t> + 8SO</a:t>
            </a:r>
            <a:r>
              <a:rPr lang="es-MX" altLang="es-MX" sz="1800" baseline="-25000">
                <a:sym typeface="Garamond" panose="02020404030301010803" pitchFamily="18" charset="0"/>
              </a:rPr>
              <a:t>4</a:t>
            </a:r>
            <a:r>
              <a:rPr lang="es-MX" altLang="es-MX" sz="1800" baseline="30000">
                <a:sym typeface="Garamond" panose="02020404030301010803" pitchFamily="18" charset="0"/>
              </a:rPr>
              <a:t>2-</a:t>
            </a:r>
            <a:r>
              <a:rPr lang="es-MX" altLang="es-MX" sz="1800">
                <a:sym typeface="Garamond" panose="02020404030301010803" pitchFamily="18" charset="0"/>
              </a:rPr>
              <a:t>………….O`s balanceados!</a:t>
            </a:r>
            <a:endParaRPr lang="es-MX" altLang="es-MX" sz="1800" baseline="30000"/>
          </a:p>
        </p:txBody>
      </p:sp>
      <p:sp>
        <p:nvSpPr>
          <p:cNvPr id="25608" name="Text Box 8">
            <a:extLst>
              <a:ext uri="{FF2B5EF4-FFF2-40B4-BE49-F238E27FC236}">
                <a16:creationId xmlns:a16="http://schemas.microsoft.com/office/drawing/2014/main" id="{95C4D65A-B4D9-4D29-8EB0-2E2E9F7FDE40}"/>
              </a:ext>
            </a:extLst>
          </p:cNvPr>
          <p:cNvSpPr txBox="1">
            <a:spLocks noChangeArrowheads="1"/>
          </p:cNvSpPr>
          <p:nvPr/>
        </p:nvSpPr>
        <p:spPr bwMode="auto">
          <a:xfrm>
            <a:off x="1992313" y="4868863"/>
            <a:ext cx="3224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5) Balancear H agregando H</a:t>
            </a:r>
            <a:r>
              <a:rPr lang="es-MX" altLang="es-MX" sz="1800" baseline="30000"/>
              <a:t>+</a:t>
            </a:r>
            <a:r>
              <a:rPr lang="en-US" altLang="es-MX" sz="1800" baseline="30000"/>
              <a:t> </a:t>
            </a:r>
          </a:p>
        </p:txBody>
      </p:sp>
      <p:sp>
        <p:nvSpPr>
          <p:cNvPr id="25609" name="Text Box 9">
            <a:extLst>
              <a:ext uri="{FF2B5EF4-FFF2-40B4-BE49-F238E27FC236}">
                <a16:creationId xmlns:a16="http://schemas.microsoft.com/office/drawing/2014/main" id="{F72CC4B0-AA10-424E-8B1E-893A9F0CD2E6}"/>
              </a:ext>
            </a:extLst>
          </p:cNvPr>
          <p:cNvSpPr txBox="1">
            <a:spLocks noChangeArrowheads="1"/>
          </p:cNvSpPr>
          <p:nvPr/>
        </p:nvSpPr>
        <p:spPr bwMode="auto">
          <a:xfrm>
            <a:off x="1992313" y="5300663"/>
            <a:ext cx="82692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4FeS</a:t>
            </a:r>
            <a:r>
              <a:rPr lang="es-MX" altLang="es-MX" sz="1800" baseline="-25000" dirty="0"/>
              <a:t>2</a:t>
            </a:r>
            <a:r>
              <a:rPr lang="es-MX" altLang="es-MX" sz="1800" dirty="0"/>
              <a:t> + 15O</a:t>
            </a:r>
            <a:r>
              <a:rPr lang="es-MX" altLang="es-MX" sz="1800" baseline="-25000" dirty="0"/>
              <a:t>2</a:t>
            </a:r>
            <a:r>
              <a:rPr lang="es-MX" altLang="es-MX" sz="1800" dirty="0"/>
              <a:t> + 14 H</a:t>
            </a:r>
            <a:r>
              <a:rPr lang="es-MX" altLang="es-MX" sz="1800" baseline="-25000" dirty="0"/>
              <a:t>2</a:t>
            </a:r>
            <a:r>
              <a:rPr lang="es-MX" altLang="es-MX" sz="1800" dirty="0"/>
              <a:t>O </a:t>
            </a:r>
            <a:r>
              <a:rPr lang="es-MX" altLang="es-MX" sz="1800" dirty="0">
                <a:sym typeface="Wingdings" panose="05000000000000000000" pitchFamily="2" charset="2"/>
              </a:rPr>
              <a:t></a:t>
            </a:r>
            <a:r>
              <a:rPr lang="es-MX" altLang="es-MX" sz="1800" dirty="0">
                <a:sym typeface="Garamond" panose="02020404030301010803" pitchFamily="18" charset="0"/>
              </a:rPr>
              <a:t> 4Fe(OH)</a:t>
            </a:r>
            <a:r>
              <a:rPr lang="es-MX" altLang="es-MX" sz="1800" baseline="-25000" dirty="0">
                <a:sym typeface="Garamond" panose="02020404030301010803" pitchFamily="18" charset="0"/>
              </a:rPr>
              <a:t>3</a:t>
            </a:r>
            <a:r>
              <a:rPr lang="es-MX" altLang="es-MX" sz="1800" dirty="0">
                <a:sym typeface="Garamond" panose="02020404030301010803" pitchFamily="18" charset="0"/>
              </a:rPr>
              <a:t> + </a:t>
            </a:r>
            <a:r>
              <a:rPr lang="es-MX" altLang="es-MX" sz="1800" b="1" dirty="0">
                <a:solidFill>
                  <a:srgbClr val="FF0000"/>
                </a:solidFill>
                <a:sym typeface="Garamond" panose="02020404030301010803" pitchFamily="18" charset="0"/>
              </a:rPr>
              <a:t>8SO</a:t>
            </a:r>
            <a:r>
              <a:rPr lang="es-MX" altLang="es-MX" sz="1800" b="1" baseline="-25000" dirty="0">
                <a:solidFill>
                  <a:srgbClr val="FF0000"/>
                </a:solidFill>
                <a:sym typeface="Garamond" panose="02020404030301010803" pitchFamily="18" charset="0"/>
              </a:rPr>
              <a:t>4</a:t>
            </a:r>
            <a:r>
              <a:rPr lang="es-MX" altLang="es-MX" sz="1800" b="1" baseline="30000" dirty="0">
                <a:solidFill>
                  <a:srgbClr val="FF0000"/>
                </a:solidFill>
                <a:sym typeface="Garamond" panose="02020404030301010803" pitchFamily="18" charset="0"/>
              </a:rPr>
              <a:t>2-</a:t>
            </a:r>
            <a:r>
              <a:rPr lang="es-MX" altLang="es-MX" sz="1800" baseline="30000" dirty="0">
                <a:sym typeface="Garamond" panose="02020404030301010803" pitchFamily="18" charset="0"/>
              </a:rPr>
              <a:t> </a:t>
            </a:r>
            <a:r>
              <a:rPr lang="es-MX" altLang="es-MX" sz="1800" dirty="0">
                <a:sym typeface="Garamond" panose="02020404030301010803" pitchFamily="18" charset="0"/>
              </a:rPr>
              <a:t>+ </a:t>
            </a:r>
            <a:r>
              <a:rPr lang="es-MX" altLang="es-MX" sz="1800" b="1" dirty="0">
                <a:solidFill>
                  <a:srgbClr val="FF0000"/>
                </a:solidFill>
                <a:sym typeface="Garamond" panose="02020404030301010803" pitchFamily="18" charset="0"/>
              </a:rPr>
              <a:t>16 H</a:t>
            </a:r>
            <a:r>
              <a:rPr lang="es-MX" altLang="es-MX" sz="1800" b="1" baseline="30000" dirty="0">
                <a:solidFill>
                  <a:srgbClr val="FF0000"/>
                </a:solidFill>
                <a:sym typeface="Garamond" panose="02020404030301010803" pitchFamily="18" charset="0"/>
              </a:rPr>
              <a:t>+</a:t>
            </a:r>
            <a:r>
              <a:rPr lang="es-MX" altLang="es-MX" sz="1800" dirty="0">
                <a:sym typeface="Garamond" panose="02020404030301010803" pitchFamily="18" charset="0"/>
              </a:rPr>
              <a:t>…….</a:t>
            </a:r>
            <a:r>
              <a:rPr lang="es-MX" altLang="es-MX" sz="1800" dirty="0" err="1">
                <a:sym typeface="Garamond" panose="02020404030301010803" pitchFamily="18" charset="0"/>
              </a:rPr>
              <a:t>H`s</a:t>
            </a:r>
            <a:r>
              <a:rPr lang="es-MX" altLang="es-MX" sz="1800" dirty="0">
                <a:sym typeface="Garamond" panose="02020404030301010803" pitchFamily="18" charset="0"/>
              </a:rPr>
              <a:t> balanceados!</a:t>
            </a:r>
          </a:p>
          <a:p>
            <a:pPr eaLnBrk="1" hangingPunct="1">
              <a:spcBef>
                <a:spcPct val="0"/>
              </a:spcBef>
              <a:buFontTx/>
              <a:buNone/>
            </a:pPr>
            <a:endParaRPr lang="es-MX" altLang="es-MX" sz="1800" baseline="30000" dirty="0">
              <a:sym typeface="Garamond" panose="02020404030301010803" pitchFamily="18" charset="0"/>
            </a:endParaRPr>
          </a:p>
          <a:p>
            <a:pPr eaLnBrk="1" hangingPunct="1">
              <a:spcBef>
                <a:spcPct val="0"/>
              </a:spcBef>
              <a:buFontTx/>
              <a:buNone/>
            </a:pPr>
            <a:r>
              <a:rPr lang="es-MX" altLang="es-MX" sz="1800" b="1" dirty="0">
                <a:solidFill>
                  <a:srgbClr val="FF0000"/>
                </a:solidFill>
                <a:sym typeface="Garamond" panose="02020404030301010803" pitchFamily="18" charset="0"/>
              </a:rPr>
              <a:t>8SO</a:t>
            </a:r>
            <a:r>
              <a:rPr lang="es-MX" altLang="es-MX" sz="1800" b="1" baseline="-25000" dirty="0">
                <a:solidFill>
                  <a:srgbClr val="FF0000"/>
                </a:solidFill>
                <a:sym typeface="Garamond" panose="02020404030301010803" pitchFamily="18" charset="0"/>
              </a:rPr>
              <a:t>4</a:t>
            </a:r>
            <a:r>
              <a:rPr lang="es-MX" altLang="es-MX" sz="1800" b="1" baseline="30000" dirty="0">
                <a:solidFill>
                  <a:srgbClr val="FF0000"/>
                </a:solidFill>
                <a:sym typeface="Garamond" panose="02020404030301010803" pitchFamily="18" charset="0"/>
              </a:rPr>
              <a:t>2-</a:t>
            </a:r>
            <a:r>
              <a:rPr lang="es-MX" altLang="es-MX" sz="1800" baseline="30000" dirty="0">
                <a:sym typeface="Garamond" panose="02020404030301010803" pitchFamily="18" charset="0"/>
              </a:rPr>
              <a:t> </a:t>
            </a:r>
            <a:r>
              <a:rPr lang="es-MX" altLang="es-MX" sz="1800" dirty="0">
                <a:sym typeface="Garamond" panose="02020404030301010803" pitchFamily="18" charset="0"/>
              </a:rPr>
              <a:t>+ </a:t>
            </a:r>
            <a:r>
              <a:rPr lang="es-MX" altLang="es-MX" sz="1800" b="1" dirty="0">
                <a:solidFill>
                  <a:srgbClr val="FF0000"/>
                </a:solidFill>
                <a:sym typeface="Garamond" panose="02020404030301010803" pitchFamily="18" charset="0"/>
              </a:rPr>
              <a:t>16 H </a:t>
            </a:r>
            <a:r>
              <a:rPr lang="es-MX" altLang="es-MX" sz="1800" b="1" dirty="0">
                <a:solidFill>
                  <a:srgbClr val="FF0000"/>
                </a:solidFill>
                <a:sym typeface="Wingdings" panose="05000000000000000000" pitchFamily="2" charset="2"/>
              </a:rPr>
              <a:t> 8H</a:t>
            </a:r>
            <a:r>
              <a:rPr lang="es-MX" altLang="es-MX" sz="1800" b="1" baseline="-25000" dirty="0">
                <a:solidFill>
                  <a:srgbClr val="FF0000"/>
                </a:solidFill>
                <a:sym typeface="Wingdings" panose="05000000000000000000" pitchFamily="2" charset="2"/>
              </a:rPr>
              <a:t>2</a:t>
            </a:r>
            <a:r>
              <a:rPr lang="es-MX" altLang="es-MX" sz="1800" b="1" dirty="0">
                <a:solidFill>
                  <a:srgbClr val="FF0000"/>
                </a:solidFill>
                <a:sym typeface="Wingdings" panose="05000000000000000000" pitchFamily="2" charset="2"/>
              </a:rPr>
              <a:t>SO</a:t>
            </a:r>
            <a:r>
              <a:rPr lang="es-MX" altLang="es-MX" sz="1800" b="1" baseline="-25000" dirty="0">
                <a:solidFill>
                  <a:srgbClr val="FF0000"/>
                </a:solidFill>
                <a:sym typeface="Wingdings" panose="05000000000000000000" pitchFamily="2" charset="2"/>
              </a:rPr>
              <a:t>4</a:t>
            </a:r>
            <a:endParaRPr lang="es-MX" altLang="es-MX" sz="1800" baseline="-25000" dirty="0"/>
          </a:p>
        </p:txBody>
      </p:sp>
      <p:sp>
        <p:nvSpPr>
          <p:cNvPr id="25610" name="Text Box 10">
            <a:extLst>
              <a:ext uri="{FF2B5EF4-FFF2-40B4-BE49-F238E27FC236}">
                <a16:creationId xmlns:a16="http://schemas.microsoft.com/office/drawing/2014/main" id="{0A8AED9B-B9CF-4144-8F66-B44A4A8D66DC}"/>
              </a:ext>
            </a:extLst>
          </p:cNvPr>
          <p:cNvSpPr txBox="1">
            <a:spLocks noChangeArrowheads="1"/>
          </p:cNvSpPr>
          <p:nvPr/>
        </p:nvSpPr>
        <p:spPr bwMode="auto">
          <a:xfrm>
            <a:off x="1920875" y="6175375"/>
            <a:ext cx="7916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i="1" u="sng">
                <a:solidFill>
                  <a:srgbClr val="FF3300"/>
                </a:solidFill>
              </a:rPr>
              <a:t>Todo el H</a:t>
            </a:r>
            <a:r>
              <a:rPr lang="es-MX" altLang="es-MX" sz="1800" i="1" u="sng" baseline="30000">
                <a:solidFill>
                  <a:srgbClr val="FF3300"/>
                </a:solidFill>
              </a:rPr>
              <a:t>+</a:t>
            </a:r>
            <a:r>
              <a:rPr lang="es-MX" altLang="es-MX" sz="1800" i="1" u="sng">
                <a:solidFill>
                  <a:srgbClr val="FF3300"/>
                </a:solidFill>
              </a:rPr>
              <a:t> producido en esta es la reacción… lleva al drenaje acido de mina</a:t>
            </a:r>
          </a:p>
        </p:txBody>
      </p:sp>
      <p:cxnSp>
        <p:nvCxnSpPr>
          <p:cNvPr id="25611" name="Conector recto de flecha 2">
            <a:extLst>
              <a:ext uri="{FF2B5EF4-FFF2-40B4-BE49-F238E27FC236}">
                <a16:creationId xmlns:a16="http://schemas.microsoft.com/office/drawing/2014/main" id="{E991F91B-1180-40DA-B9E8-C2037D65E349}"/>
              </a:ext>
            </a:extLst>
          </p:cNvPr>
          <p:cNvCxnSpPr>
            <a:cxnSpLocks noChangeShapeType="1"/>
          </p:cNvCxnSpPr>
          <p:nvPr/>
        </p:nvCxnSpPr>
        <p:spPr bwMode="auto">
          <a:xfrm flipH="1">
            <a:off x="3000375" y="5599113"/>
            <a:ext cx="4032250" cy="2159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object 3">
            <a:extLst>
              <a:ext uri="{FF2B5EF4-FFF2-40B4-BE49-F238E27FC236}">
                <a16:creationId xmlns:a16="http://schemas.microsoft.com/office/drawing/2014/main" id="{80C7B1C8-4884-4D1E-859F-47921D89EEEF}"/>
              </a:ext>
            </a:extLst>
          </p:cNvPr>
          <p:cNvSpPr txBox="1">
            <a:spLocks noChangeArrowheads="1"/>
          </p:cNvSpPr>
          <p:nvPr/>
        </p:nvSpPr>
        <p:spPr bwMode="auto">
          <a:xfrm>
            <a:off x="450029" y="915879"/>
            <a:ext cx="11016757" cy="461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endParaRPr lang="es-MX" altLang="es-MX" sz="2000" b="1"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Las reacciones de Oxidación–Reducción </a:t>
            </a:r>
            <a:r>
              <a:rPr lang="es-MX" altLang="es-MX" sz="2000" dirty="0">
                <a:latin typeface="Times New Roman" panose="02020603050405020304" pitchFamily="18" charset="0"/>
                <a:cs typeface="Times New Roman" panose="02020603050405020304" pitchFamily="18" charset="0"/>
              </a:rPr>
              <a:t>involucran la ganancia y perdida de electrones. Las especies involucradas en estas reacciones pueden ser átomos, moléculas o iones. </a:t>
            </a:r>
          </a:p>
          <a:p>
            <a:pPr algn="just">
              <a:spcBef>
                <a:spcPct val="0"/>
              </a:spcBef>
              <a:buFontTx/>
              <a:buNone/>
            </a:pPr>
            <a:endParaRPr lang="es-MX" altLang="es-MX" sz="2000"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a:t>
            </a:r>
            <a:r>
              <a:rPr lang="es-MX" altLang="es-MX" sz="2000" b="1" dirty="0" err="1">
                <a:latin typeface="Times New Roman" panose="02020603050405020304" pitchFamily="18" charset="0"/>
                <a:cs typeface="Times New Roman" panose="02020603050405020304" pitchFamily="18" charset="0"/>
              </a:rPr>
              <a:t>Cation</a:t>
            </a:r>
            <a:r>
              <a:rPr lang="es-MX" altLang="es-MX" sz="2000" dirty="0">
                <a:latin typeface="Times New Roman" panose="02020603050405020304" pitchFamily="18" charset="0"/>
                <a:cs typeface="Times New Roman" panose="02020603050405020304" pitchFamily="18" charset="0"/>
              </a:rPr>
              <a:t>: un ion cargado positivamente. (Más protones que electrones). </a:t>
            </a:r>
          </a:p>
          <a:p>
            <a:pPr algn="just">
              <a:spcBef>
                <a:spcPct val="0"/>
              </a:spcBef>
              <a:buFontTx/>
              <a:buNone/>
            </a:pPr>
            <a:endParaRPr lang="es-MX" altLang="es-MX" sz="2000"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Anión</a:t>
            </a:r>
            <a:r>
              <a:rPr lang="es-MX" altLang="es-MX" sz="2000" dirty="0">
                <a:latin typeface="Times New Roman" panose="02020603050405020304" pitchFamily="18" charset="0"/>
                <a:cs typeface="Times New Roman" panose="02020603050405020304" pitchFamily="18" charset="0"/>
              </a:rPr>
              <a:t>: un ion cargado negativamente. (Más electrones que protones). </a:t>
            </a:r>
          </a:p>
          <a:p>
            <a:pPr algn="just">
              <a:spcBef>
                <a:spcPct val="0"/>
              </a:spcBef>
              <a:buFontTx/>
              <a:buNone/>
            </a:pPr>
            <a:endParaRPr lang="es-MX" altLang="es-MX" sz="2000"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Oxidación</a:t>
            </a:r>
            <a:r>
              <a:rPr lang="es-MX" altLang="es-MX" sz="2000" dirty="0">
                <a:latin typeface="Times New Roman" panose="02020603050405020304" pitchFamily="18" charset="0"/>
                <a:cs typeface="Times New Roman" panose="02020603050405020304" pitchFamily="18" charset="0"/>
              </a:rPr>
              <a:t>: la pérdida de electrones.</a:t>
            </a:r>
          </a:p>
          <a:p>
            <a:pPr algn="just">
              <a:spcBef>
                <a:spcPct val="0"/>
              </a:spcBef>
              <a:buFontTx/>
              <a:buNone/>
            </a:pPr>
            <a:endParaRPr lang="es-MX" altLang="es-MX" sz="2000"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Reducción</a:t>
            </a:r>
            <a:r>
              <a:rPr lang="es-MX" altLang="es-MX" sz="2000" dirty="0">
                <a:latin typeface="Times New Roman" panose="02020603050405020304" pitchFamily="18" charset="0"/>
                <a:cs typeface="Times New Roman" panose="02020603050405020304" pitchFamily="18" charset="0"/>
              </a:rPr>
              <a:t>: la ganancia de electrones. </a:t>
            </a:r>
          </a:p>
          <a:p>
            <a:pPr algn="just">
              <a:spcBef>
                <a:spcPct val="0"/>
              </a:spcBef>
              <a:buFontTx/>
              <a:buNone/>
            </a:pPr>
            <a:endParaRPr lang="es-MX" altLang="es-MX" sz="2000"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Agente reductor</a:t>
            </a:r>
            <a:r>
              <a:rPr lang="es-MX" altLang="es-MX" sz="2000" dirty="0">
                <a:latin typeface="Times New Roman" panose="02020603050405020304" pitchFamily="18" charset="0"/>
                <a:cs typeface="Times New Roman" panose="02020603050405020304" pitchFamily="18" charset="0"/>
              </a:rPr>
              <a:t>: un donante de electrones (pierde electrones y es oxidado.)</a:t>
            </a:r>
          </a:p>
          <a:p>
            <a:pPr algn="just">
              <a:spcBef>
                <a:spcPct val="0"/>
              </a:spcBef>
              <a:buFontTx/>
              <a:buNone/>
            </a:pPr>
            <a:endParaRPr lang="es-MX" altLang="es-MX" sz="2000" dirty="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cs typeface="Times New Roman" panose="02020603050405020304" pitchFamily="18" charset="0"/>
              </a:rPr>
              <a:t>	Agente oxidante</a:t>
            </a:r>
            <a:r>
              <a:rPr lang="es-MX" altLang="es-MX" sz="2000" dirty="0">
                <a:latin typeface="Times New Roman" panose="02020603050405020304" pitchFamily="18" charset="0"/>
                <a:cs typeface="Times New Roman" panose="02020603050405020304" pitchFamily="18" charset="0"/>
              </a:rPr>
              <a:t>: un aceptor de electrones (gana electrones y se reduce).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1DE4295A-4BC4-1EEE-D48E-5748FB972B31}"/>
              </a:ext>
            </a:extLst>
          </p:cNvPr>
          <p:cNvGrpSpPr/>
          <p:nvPr/>
        </p:nvGrpSpPr>
        <p:grpSpPr>
          <a:xfrm>
            <a:off x="1605825" y="309563"/>
            <a:ext cx="8508138" cy="6278971"/>
            <a:chOff x="1605825" y="309563"/>
            <a:chExt cx="8508138" cy="6278971"/>
          </a:xfrm>
        </p:grpSpPr>
        <p:sp>
          <p:nvSpPr>
            <p:cNvPr id="15" name="object 15">
              <a:extLst>
                <a:ext uri="{FF2B5EF4-FFF2-40B4-BE49-F238E27FC236}">
                  <a16:creationId xmlns:a16="http://schemas.microsoft.com/office/drawing/2014/main" id="{EA52C2F1-5514-42A7-A7D7-BEEAA5AFAB3F}"/>
                </a:ext>
              </a:extLst>
            </p:cNvPr>
            <p:cNvSpPr txBox="1"/>
            <p:nvPr/>
          </p:nvSpPr>
          <p:spPr>
            <a:xfrm>
              <a:off x="3611563" y="309563"/>
              <a:ext cx="4895850" cy="368300"/>
            </a:xfrm>
            <a:prstGeom prst="rect">
              <a:avLst/>
            </a:prstGeom>
          </p:spPr>
          <p:txBody>
            <a:bodyPr lIns="0" tIns="0" rIns="0" bIns="0"/>
            <a:lstStyle/>
            <a:p>
              <a:pPr marL="12700">
                <a:defRPr/>
              </a:pPr>
              <a:r>
                <a:rPr lang="es-MX" sz="2350" spc="95" dirty="0">
                  <a:latin typeface="Arial"/>
                  <a:cs typeface="Arial"/>
                </a:rPr>
                <a:t>Reacción de oxidación-reducción</a:t>
              </a:r>
              <a:endParaRPr sz="2350" dirty="0">
                <a:latin typeface="Arial"/>
                <a:cs typeface="Arial"/>
              </a:endParaRPr>
            </a:p>
          </p:txBody>
        </p:sp>
        <p:pic>
          <p:nvPicPr>
            <p:cNvPr id="34819" name="Imagen 23">
              <a:extLst>
                <a:ext uri="{FF2B5EF4-FFF2-40B4-BE49-F238E27FC236}">
                  <a16:creationId xmlns:a16="http://schemas.microsoft.com/office/drawing/2014/main" id="{6418B681-D268-4959-AA7C-8C1963962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345" t="28844" r="13469" b="10477"/>
            <a:stretch>
              <a:fillRect/>
            </a:stretch>
          </p:blipFill>
          <p:spPr bwMode="auto">
            <a:xfrm>
              <a:off x="2286000" y="721134"/>
              <a:ext cx="7827963"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uadroTexto 24">
              <a:extLst>
                <a:ext uri="{FF2B5EF4-FFF2-40B4-BE49-F238E27FC236}">
                  <a16:creationId xmlns:a16="http://schemas.microsoft.com/office/drawing/2014/main" id="{6DFA238F-541D-4203-8BD6-9D17E09D9B84}"/>
                </a:ext>
              </a:extLst>
            </p:cNvPr>
            <p:cNvSpPr txBox="1"/>
            <p:nvPr/>
          </p:nvSpPr>
          <p:spPr>
            <a:xfrm>
              <a:off x="1605825" y="4609888"/>
              <a:ext cx="1360350" cy="830997"/>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s-MX" dirty="0"/>
                <a:t>Agente Oxidante</a:t>
              </a:r>
            </a:p>
          </p:txBody>
        </p:sp>
        <p:sp>
          <p:nvSpPr>
            <p:cNvPr id="34821" name="CuadroTexto 25">
              <a:extLst>
                <a:ext uri="{FF2B5EF4-FFF2-40B4-BE49-F238E27FC236}">
                  <a16:creationId xmlns:a16="http://schemas.microsoft.com/office/drawing/2014/main" id="{94DAD044-3BCB-47C2-A103-D9E4AE987CE6}"/>
                </a:ext>
              </a:extLst>
            </p:cNvPr>
            <p:cNvSpPr txBox="1">
              <a:spLocks noChangeArrowheads="1"/>
            </p:cNvSpPr>
            <p:nvPr/>
          </p:nvSpPr>
          <p:spPr bwMode="auto">
            <a:xfrm>
              <a:off x="1605825" y="1494482"/>
              <a:ext cx="1360350" cy="830997"/>
            </a:xfrm>
            <a:prstGeom prst="rect">
              <a:avLst/>
            </a:prstGeom>
            <a:solidFill>
              <a:schemeClr val="accent6">
                <a:lumMod val="60000"/>
                <a:lumOff val="40000"/>
              </a:schemeClr>
            </a:solidFill>
            <a:ln w="9525">
              <a:solidFill>
                <a:schemeClr val="tx1"/>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2400" dirty="0">
                  <a:latin typeface="Times New Roman" panose="02020603050405020304" pitchFamily="18" charset="0"/>
                </a:rPr>
                <a:t>Agente Reductor</a:t>
              </a:r>
            </a:p>
          </p:txBody>
        </p:sp>
        <p:sp>
          <p:nvSpPr>
            <p:cNvPr id="27" name="CuadroTexto 26">
              <a:extLst>
                <a:ext uri="{FF2B5EF4-FFF2-40B4-BE49-F238E27FC236}">
                  <a16:creationId xmlns:a16="http://schemas.microsoft.com/office/drawing/2014/main" id="{8F94B4C2-6D7D-4CFF-97B8-12AA4B18F466}"/>
                </a:ext>
              </a:extLst>
            </p:cNvPr>
            <p:cNvSpPr txBox="1"/>
            <p:nvPr/>
          </p:nvSpPr>
          <p:spPr>
            <a:xfrm>
              <a:off x="8537575" y="2523008"/>
              <a:ext cx="1368425" cy="461665"/>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Oxidado</a:t>
              </a:r>
            </a:p>
          </p:txBody>
        </p:sp>
        <p:sp>
          <p:nvSpPr>
            <p:cNvPr id="28" name="CuadroTexto 27">
              <a:extLst>
                <a:ext uri="{FF2B5EF4-FFF2-40B4-BE49-F238E27FC236}">
                  <a16:creationId xmlns:a16="http://schemas.microsoft.com/office/drawing/2014/main" id="{A155B964-0871-4440-AB5B-E4149F57CC10}"/>
                </a:ext>
              </a:extLst>
            </p:cNvPr>
            <p:cNvSpPr txBox="1"/>
            <p:nvPr/>
          </p:nvSpPr>
          <p:spPr>
            <a:xfrm>
              <a:off x="8333445" y="5674903"/>
              <a:ext cx="1395413" cy="461963"/>
            </a:xfrm>
            <a:prstGeom prst="rect">
              <a:avLst/>
            </a:prstGeom>
            <a:solidFill>
              <a:schemeClr val="accent6">
                <a:lumMod val="60000"/>
                <a:lumOff val="40000"/>
              </a:schemeClr>
            </a:solidFill>
            <a:ln>
              <a:solidFill>
                <a:schemeClr val="tx1"/>
              </a:solidFill>
            </a:ln>
          </p:spPr>
          <p:txBody>
            <a:bodyPr>
              <a:spAutoFit/>
            </a:bodyPr>
            <a:lstStyle/>
            <a:p>
              <a:pPr algn="ctr">
                <a:defRPr/>
              </a:pPr>
              <a:r>
                <a:rPr lang="es-MX" dirty="0"/>
                <a:t>Reducido</a:t>
              </a:r>
            </a:p>
          </p:txBody>
        </p:sp>
        <p:sp>
          <p:nvSpPr>
            <p:cNvPr id="29" name="CuadroTexto 28">
              <a:extLst>
                <a:ext uri="{FF2B5EF4-FFF2-40B4-BE49-F238E27FC236}">
                  <a16:creationId xmlns:a16="http://schemas.microsoft.com/office/drawing/2014/main" id="{DE3E236F-45BC-4ABC-8033-372437CA88A1}"/>
                </a:ext>
              </a:extLst>
            </p:cNvPr>
            <p:cNvSpPr txBox="1"/>
            <p:nvPr/>
          </p:nvSpPr>
          <p:spPr>
            <a:xfrm>
              <a:off x="5232401" y="1197219"/>
              <a:ext cx="2158999" cy="1015663"/>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s-MX" sz="2000" dirty="0"/>
                <a:t>Oxidación</a:t>
              </a:r>
            </a:p>
            <a:p>
              <a:pPr algn="ctr">
                <a:defRPr/>
              </a:pPr>
              <a:r>
                <a:rPr lang="es-MX" sz="2000" dirty="0"/>
                <a:t>Compuesto A</a:t>
              </a:r>
            </a:p>
            <a:p>
              <a:pPr algn="ctr">
                <a:defRPr/>
              </a:pPr>
              <a:r>
                <a:rPr lang="es-MX" sz="2000" dirty="0"/>
                <a:t>pierde electrones</a:t>
              </a:r>
            </a:p>
          </p:txBody>
        </p:sp>
        <p:sp>
          <p:nvSpPr>
            <p:cNvPr id="30" name="CuadroTexto 29">
              <a:extLst>
                <a:ext uri="{FF2B5EF4-FFF2-40B4-BE49-F238E27FC236}">
                  <a16:creationId xmlns:a16="http://schemas.microsoft.com/office/drawing/2014/main" id="{DAF78D9C-4CF5-4DA6-AF2B-558CBBF38094}"/>
                </a:ext>
              </a:extLst>
            </p:cNvPr>
            <p:cNvSpPr txBox="1"/>
            <p:nvPr/>
          </p:nvSpPr>
          <p:spPr>
            <a:xfrm>
              <a:off x="5422900" y="4218375"/>
              <a:ext cx="1778000" cy="1015663"/>
            </a:xfrm>
            <a:prstGeom prst="rect">
              <a:avLst/>
            </a:prstGeom>
            <a:solidFill>
              <a:schemeClr val="accent6">
                <a:lumMod val="60000"/>
                <a:lumOff val="40000"/>
              </a:schemeClr>
            </a:solidFill>
            <a:ln>
              <a:solidFill>
                <a:schemeClr val="tx1"/>
              </a:solidFill>
            </a:ln>
          </p:spPr>
          <p:txBody>
            <a:bodyPr wrap="square">
              <a:spAutoFit/>
            </a:bodyPr>
            <a:lstStyle/>
            <a:p>
              <a:pPr algn="ctr">
                <a:defRPr/>
              </a:pPr>
              <a:r>
                <a:rPr lang="es-MX" sz="2000" dirty="0"/>
                <a:t>Reducción</a:t>
              </a:r>
            </a:p>
            <a:p>
              <a:pPr algn="ctr">
                <a:defRPr/>
              </a:pPr>
              <a:r>
                <a:rPr lang="es-MX" sz="2000" dirty="0"/>
                <a:t>Compuesto B gana electrones</a:t>
              </a:r>
            </a:p>
          </p:txBody>
        </p:sp>
        <p:sp>
          <p:nvSpPr>
            <p:cNvPr id="3" name="CuadroTexto 2">
              <a:extLst>
                <a:ext uri="{FF2B5EF4-FFF2-40B4-BE49-F238E27FC236}">
                  <a16:creationId xmlns:a16="http://schemas.microsoft.com/office/drawing/2014/main" id="{A30F7252-94E1-6170-9997-96E844357AD7}"/>
                </a:ext>
              </a:extLst>
            </p:cNvPr>
            <p:cNvSpPr txBox="1"/>
            <p:nvPr/>
          </p:nvSpPr>
          <p:spPr>
            <a:xfrm>
              <a:off x="2382782" y="2516068"/>
              <a:ext cx="6080235" cy="830997"/>
            </a:xfrm>
            <a:prstGeom prst="rect">
              <a:avLst/>
            </a:prstGeom>
            <a:solidFill>
              <a:schemeClr val="bg1"/>
            </a:solidFill>
          </p:spPr>
          <p:txBody>
            <a:bodyPr wrap="square">
              <a:spAutoFit/>
            </a:bodyPr>
            <a:lstStyle/>
            <a:p>
              <a:pPr algn="just"/>
              <a:r>
                <a:rPr lang="es-ES" sz="1600" dirty="0">
                  <a:cs typeface="Times New Roman" panose="02020603050405020304" pitchFamily="18" charset="0"/>
                </a:rPr>
                <a:t>El</a:t>
              </a:r>
              <a:r>
                <a:rPr lang="es-ES" sz="1600" i="0" dirty="0">
                  <a:effectLst/>
                  <a:cs typeface="Times New Roman" panose="02020603050405020304" pitchFamily="18" charset="0"/>
                </a:rPr>
                <a:t> agente reductor cede electrones. Al </a:t>
              </a:r>
              <a:r>
                <a:rPr lang="es-ES" sz="1600" dirty="0">
                  <a:cs typeface="Times New Roman" panose="02020603050405020304" pitchFamily="18" charset="0"/>
                </a:rPr>
                <a:t>cede</a:t>
              </a:r>
              <a:r>
                <a:rPr lang="es-ES" sz="1600" i="0" dirty="0">
                  <a:effectLst/>
                  <a:cs typeface="Times New Roman" panose="02020603050405020304" pitchFamily="18" charset="0"/>
                </a:rPr>
                <a:t>r electrones, el agente reductor se oxida, lo que se manifiesta como un aumento en su estado de oxidación</a:t>
              </a:r>
              <a:r>
                <a:rPr lang="es-ES" sz="1600" dirty="0">
                  <a:cs typeface="Times New Roman" panose="02020603050405020304" pitchFamily="18" charset="0"/>
                </a:rPr>
                <a:t> (pasa de 0 a +2 (</a:t>
              </a:r>
              <a:r>
                <a:rPr lang="es-ES" sz="1600" baseline="30000" dirty="0">
                  <a:cs typeface="Times New Roman" panose="02020603050405020304" pitchFamily="18" charset="0"/>
                </a:rPr>
                <a:t>+2</a:t>
              </a:r>
              <a:r>
                <a:rPr lang="es-ES" sz="1600" dirty="0">
                  <a:cs typeface="Times New Roman" panose="02020603050405020304" pitchFamily="18" charset="0"/>
                </a:rPr>
                <a:t>)</a:t>
              </a:r>
              <a:endParaRPr lang="es-MX" sz="1600" dirty="0">
                <a:cs typeface="Times New Roman" panose="02020603050405020304" pitchFamily="18" charset="0"/>
              </a:endParaRPr>
            </a:p>
          </p:txBody>
        </p:sp>
        <p:sp>
          <p:nvSpPr>
            <p:cNvPr id="5" name="CuadroTexto 4">
              <a:extLst>
                <a:ext uri="{FF2B5EF4-FFF2-40B4-BE49-F238E27FC236}">
                  <a16:creationId xmlns:a16="http://schemas.microsoft.com/office/drawing/2014/main" id="{D053423B-37F2-EADC-D697-6E49B8222617}"/>
                </a:ext>
              </a:extLst>
            </p:cNvPr>
            <p:cNvSpPr txBox="1"/>
            <p:nvPr/>
          </p:nvSpPr>
          <p:spPr>
            <a:xfrm>
              <a:off x="9216314" y="1179168"/>
              <a:ext cx="689686" cy="461665"/>
            </a:xfrm>
            <a:prstGeom prst="rect">
              <a:avLst/>
            </a:prstGeom>
            <a:solidFill>
              <a:schemeClr val="bg1"/>
            </a:solidFill>
          </p:spPr>
          <p:txBody>
            <a:bodyPr wrap="square">
              <a:spAutoFit/>
            </a:bodyPr>
            <a:lstStyle/>
            <a:p>
              <a:r>
                <a:rPr lang="es-ES" sz="2400" dirty="0">
                  <a:cs typeface="Times New Roman" panose="02020603050405020304" pitchFamily="18" charset="0"/>
                </a:rPr>
                <a:t>(</a:t>
              </a:r>
              <a:r>
                <a:rPr lang="es-ES" sz="2400" baseline="30000" dirty="0">
                  <a:cs typeface="Times New Roman" panose="02020603050405020304" pitchFamily="18" charset="0"/>
                </a:rPr>
                <a:t>+2</a:t>
              </a:r>
              <a:r>
                <a:rPr lang="es-ES" sz="2400" dirty="0">
                  <a:cs typeface="Times New Roman" panose="02020603050405020304" pitchFamily="18" charset="0"/>
                </a:rPr>
                <a:t>)</a:t>
              </a:r>
              <a:endParaRPr lang="es-MX" dirty="0"/>
            </a:p>
          </p:txBody>
        </p:sp>
        <p:sp>
          <p:nvSpPr>
            <p:cNvPr id="6" name="CuadroTexto 5">
              <a:extLst>
                <a:ext uri="{FF2B5EF4-FFF2-40B4-BE49-F238E27FC236}">
                  <a16:creationId xmlns:a16="http://schemas.microsoft.com/office/drawing/2014/main" id="{49D1BF26-9F04-621E-B089-BA9382C2AFAE}"/>
                </a:ext>
              </a:extLst>
            </p:cNvPr>
            <p:cNvSpPr txBox="1"/>
            <p:nvPr/>
          </p:nvSpPr>
          <p:spPr>
            <a:xfrm>
              <a:off x="3969869" y="947500"/>
              <a:ext cx="494181" cy="463336"/>
            </a:xfrm>
            <a:prstGeom prst="rect">
              <a:avLst/>
            </a:prstGeom>
            <a:solidFill>
              <a:schemeClr val="bg1"/>
            </a:solidFill>
          </p:spPr>
          <p:txBody>
            <a:bodyPr wrap="square">
              <a:spAutoFit/>
            </a:bodyPr>
            <a:lstStyle/>
            <a:p>
              <a:r>
                <a:rPr lang="es-ES" sz="2400" dirty="0">
                  <a:cs typeface="Times New Roman" panose="02020603050405020304" pitchFamily="18" charset="0"/>
                </a:rPr>
                <a:t>(</a:t>
              </a:r>
              <a:r>
                <a:rPr lang="es-ES" sz="2400" baseline="30000" dirty="0">
                  <a:cs typeface="Times New Roman" panose="02020603050405020304" pitchFamily="18" charset="0"/>
                </a:rPr>
                <a:t>0</a:t>
              </a:r>
              <a:r>
                <a:rPr lang="es-ES" sz="2400" dirty="0">
                  <a:cs typeface="Times New Roman" panose="02020603050405020304" pitchFamily="18" charset="0"/>
                </a:rPr>
                <a:t>)</a:t>
              </a:r>
              <a:endParaRPr lang="es-MX" dirty="0"/>
            </a:p>
          </p:txBody>
        </p:sp>
        <p:sp>
          <p:nvSpPr>
            <p:cNvPr id="7" name="CuadroTexto 6">
              <a:extLst>
                <a:ext uri="{FF2B5EF4-FFF2-40B4-BE49-F238E27FC236}">
                  <a16:creationId xmlns:a16="http://schemas.microsoft.com/office/drawing/2014/main" id="{DDD3F9F8-15A6-39B0-961F-C7BB2CD45EDD}"/>
                </a:ext>
              </a:extLst>
            </p:cNvPr>
            <p:cNvSpPr txBox="1"/>
            <p:nvPr/>
          </p:nvSpPr>
          <p:spPr>
            <a:xfrm>
              <a:off x="2378842" y="5674903"/>
              <a:ext cx="5707117" cy="830997"/>
            </a:xfrm>
            <a:prstGeom prst="rect">
              <a:avLst/>
            </a:prstGeom>
            <a:solidFill>
              <a:schemeClr val="bg1"/>
            </a:solidFill>
          </p:spPr>
          <p:txBody>
            <a:bodyPr wrap="square">
              <a:spAutoFit/>
            </a:bodyPr>
            <a:lstStyle/>
            <a:p>
              <a:pPr algn="just"/>
              <a:r>
                <a:rPr lang="es-ES" sz="1600" dirty="0">
                  <a:cs typeface="Times New Roman" panose="02020603050405020304" pitchFamily="18" charset="0"/>
                </a:rPr>
                <a:t>El</a:t>
              </a:r>
              <a:r>
                <a:rPr lang="es-ES" sz="1600" i="0" dirty="0">
                  <a:effectLst/>
                  <a:cs typeface="Times New Roman" panose="02020603050405020304" pitchFamily="18" charset="0"/>
                </a:rPr>
                <a:t> </a:t>
              </a:r>
              <a:r>
                <a:rPr lang="es-ES" sz="1600" b="1" i="0" u="sng" dirty="0">
                  <a:effectLst/>
                  <a:cs typeface="Times New Roman" panose="02020603050405020304" pitchFamily="18" charset="0"/>
                </a:rPr>
                <a:t>agente </a:t>
              </a:r>
              <a:r>
                <a:rPr lang="es-ES" sz="1600" b="1" u="sng" dirty="0">
                  <a:cs typeface="Times New Roman" panose="02020603050405020304" pitchFamily="18" charset="0"/>
                </a:rPr>
                <a:t>oxidante</a:t>
              </a:r>
              <a:r>
                <a:rPr lang="es-ES" sz="1600" b="1" i="0" u="sng" dirty="0">
                  <a:effectLst/>
                  <a:cs typeface="Times New Roman" panose="02020603050405020304" pitchFamily="18" charset="0"/>
                </a:rPr>
                <a:t> </a:t>
              </a:r>
              <a:r>
                <a:rPr lang="es-ES" sz="1600" b="1" u="sng" dirty="0">
                  <a:cs typeface="Times New Roman" panose="02020603050405020304" pitchFamily="18" charset="0"/>
                </a:rPr>
                <a:t>gana</a:t>
              </a:r>
              <a:r>
                <a:rPr lang="es-ES" sz="1600" b="1" i="0" u="sng" dirty="0">
                  <a:effectLst/>
                  <a:cs typeface="Times New Roman" panose="02020603050405020304" pitchFamily="18" charset="0"/>
                </a:rPr>
                <a:t> electrones</a:t>
              </a:r>
              <a:r>
                <a:rPr lang="es-ES" sz="1600" i="0" dirty="0">
                  <a:effectLst/>
                  <a:cs typeface="Times New Roman" panose="02020603050405020304" pitchFamily="18" charset="0"/>
                </a:rPr>
                <a:t>. Al ganar electrones, el agente </a:t>
              </a:r>
              <a:r>
                <a:rPr lang="es-ES" sz="1600" dirty="0">
                  <a:cs typeface="Times New Roman" panose="02020603050405020304" pitchFamily="18" charset="0"/>
                </a:rPr>
                <a:t>oxidante</a:t>
              </a:r>
              <a:r>
                <a:rPr lang="es-ES" sz="1600" i="0" dirty="0">
                  <a:effectLst/>
                  <a:cs typeface="Times New Roman" panose="02020603050405020304" pitchFamily="18" charset="0"/>
                </a:rPr>
                <a:t> se reduce, lo que se manifiesta como una disminución en su estado de oxidación</a:t>
              </a:r>
              <a:r>
                <a:rPr lang="es-ES" sz="1600" dirty="0">
                  <a:cs typeface="Times New Roman" panose="02020603050405020304" pitchFamily="18" charset="0"/>
                </a:rPr>
                <a:t> (pasa de 0  a -2 (</a:t>
              </a:r>
              <a:r>
                <a:rPr lang="es-ES" sz="1600" baseline="30000" dirty="0">
                  <a:cs typeface="Times New Roman" panose="02020603050405020304" pitchFamily="18" charset="0"/>
                </a:rPr>
                <a:t>-2</a:t>
              </a:r>
              <a:r>
                <a:rPr lang="es-ES" sz="1600" dirty="0">
                  <a:cs typeface="Times New Roman" panose="02020603050405020304" pitchFamily="18" charset="0"/>
                </a:rPr>
                <a:t>)</a:t>
              </a:r>
              <a:endParaRPr lang="es-MX" sz="1600" dirty="0">
                <a:cs typeface="Times New Roman" panose="02020603050405020304" pitchFamily="18" charset="0"/>
              </a:endParaRPr>
            </a:p>
          </p:txBody>
        </p:sp>
        <p:sp>
          <p:nvSpPr>
            <p:cNvPr id="8" name="CuadroTexto 7">
              <a:extLst>
                <a:ext uri="{FF2B5EF4-FFF2-40B4-BE49-F238E27FC236}">
                  <a16:creationId xmlns:a16="http://schemas.microsoft.com/office/drawing/2014/main" id="{6582585E-AD21-AAD0-9514-DF3B7FB11246}"/>
                </a:ext>
              </a:extLst>
            </p:cNvPr>
            <p:cNvSpPr txBox="1"/>
            <p:nvPr/>
          </p:nvSpPr>
          <p:spPr>
            <a:xfrm>
              <a:off x="3722778" y="3895094"/>
              <a:ext cx="494181" cy="463336"/>
            </a:xfrm>
            <a:prstGeom prst="rect">
              <a:avLst/>
            </a:prstGeom>
            <a:solidFill>
              <a:schemeClr val="bg1"/>
            </a:solidFill>
          </p:spPr>
          <p:txBody>
            <a:bodyPr wrap="square">
              <a:spAutoFit/>
            </a:bodyPr>
            <a:lstStyle/>
            <a:p>
              <a:r>
                <a:rPr lang="es-ES" sz="2400" dirty="0">
                  <a:cs typeface="Times New Roman" panose="02020603050405020304" pitchFamily="18" charset="0"/>
                </a:rPr>
                <a:t>(</a:t>
              </a:r>
              <a:r>
                <a:rPr lang="es-ES" sz="2400" baseline="30000" dirty="0">
                  <a:cs typeface="Times New Roman" panose="02020603050405020304" pitchFamily="18" charset="0"/>
                </a:rPr>
                <a:t>0</a:t>
              </a:r>
              <a:r>
                <a:rPr lang="es-ES" sz="2400" dirty="0">
                  <a:cs typeface="Times New Roman" panose="02020603050405020304" pitchFamily="18" charset="0"/>
                </a:rPr>
                <a:t>)</a:t>
              </a:r>
              <a:endParaRPr lang="es-MX" dirty="0"/>
            </a:p>
          </p:txBody>
        </p:sp>
        <p:sp>
          <p:nvSpPr>
            <p:cNvPr id="9" name="CuadroTexto 8">
              <a:extLst>
                <a:ext uri="{FF2B5EF4-FFF2-40B4-BE49-F238E27FC236}">
                  <a16:creationId xmlns:a16="http://schemas.microsoft.com/office/drawing/2014/main" id="{EE195FDF-207F-13B6-353D-79CA1550BBC2}"/>
                </a:ext>
              </a:extLst>
            </p:cNvPr>
            <p:cNvSpPr txBox="1"/>
            <p:nvPr/>
          </p:nvSpPr>
          <p:spPr>
            <a:xfrm>
              <a:off x="9107488" y="4077384"/>
              <a:ext cx="689687" cy="463336"/>
            </a:xfrm>
            <a:prstGeom prst="rect">
              <a:avLst/>
            </a:prstGeom>
            <a:solidFill>
              <a:schemeClr val="bg1"/>
            </a:solidFill>
          </p:spPr>
          <p:txBody>
            <a:bodyPr wrap="square">
              <a:spAutoFit/>
            </a:bodyPr>
            <a:lstStyle/>
            <a:p>
              <a:r>
                <a:rPr lang="es-ES" sz="2400" dirty="0">
                  <a:cs typeface="Times New Roman" panose="02020603050405020304" pitchFamily="18" charset="0"/>
                </a:rPr>
                <a:t>(</a:t>
              </a:r>
              <a:r>
                <a:rPr lang="es-ES" sz="2400" baseline="30000" dirty="0">
                  <a:cs typeface="Times New Roman" panose="02020603050405020304" pitchFamily="18" charset="0"/>
                </a:rPr>
                <a:t>-2</a:t>
              </a:r>
              <a:r>
                <a:rPr lang="es-ES" sz="2400" dirty="0">
                  <a:cs typeface="Times New Roman" panose="02020603050405020304" pitchFamily="18" charset="0"/>
                </a:rPr>
                <a:t>)</a:t>
              </a:r>
              <a:endParaRPr lang="es-MX"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787EFDC2-0065-4F9C-89E2-7BE621F79BBA}"/>
              </a:ext>
            </a:extLst>
          </p:cNvPr>
          <p:cNvPicPr>
            <a:picLocks noGrp="1" noChangeAspect="1" noChangeArrowheads="1"/>
          </p:cNvPicPr>
          <p:nvPr>
            <p:ph type="body" idx="4294967295"/>
          </p:nvPr>
        </p:nvPicPr>
        <p:blipFill>
          <a:blip r:embed="rId3">
            <a:lum contrast="40000"/>
            <a:extLst>
              <a:ext uri="{28A0092B-C50C-407E-A947-70E740481C1C}">
                <a14:useLocalDpi xmlns:a14="http://schemas.microsoft.com/office/drawing/2010/main" val="0"/>
              </a:ext>
            </a:extLst>
          </a:blip>
          <a:srcRect l="5605" t="6213" r="5615" b="6349"/>
          <a:stretch>
            <a:fillRect/>
          </a:stretch>
        </p:blipFill>
        <p:spPr>
          <a:xfrm>
            <a:off x="1703388" y="188913"/>
            <a:ext cx="6084887" cy="4545012"/>
          </a:xfrm>
        </p:spPr>
      </p:pic>
      <p:graphicFrame>
        <p:nvGraphicFramePr>
          <p:cNvPr id="35843" name="Object 3">
            <a:extLst>
              <a:ext uri="{FF2B5EF4-FFF2-40B4-BE49-F238E27FC236}">
                <a16:creationId xmlns:a16="http://schemas.microsoft.com/office/drawing/2014/main" id="{F00D4FBE-0375-4A09-9B8B-63EFD7438141}"/>
              </a:ext>
            </a:extLst>
          </p:cNvPr>
          <p:cNvGraphicFramePr>
            <a:graphicFrameLocks noGrp="1" noChangeAspect="1"/>
          </p:cNvGraphicFramePr>
          <p:nvPr>
            <p:ph/>
          </p:nvPr>
        </p:nvGraphicFramePr>
        <p:xfrm>
          <a:off x="6672263" y="2276475"/>
          <a:ext cx="3816350" cy="1327150"/>
        </p:xfrm>
        <a:graphic>
          <a:graphicData uri="http://schemas.openxmlformats.org/presentationml/2006/ole">
            <mc:AlternateContent xmlns:mc="http://schemas.openxmlformats.org/markup-compatibility/2006">
              <mc:Choice xmlns:v="urn:schemas-microsoft-com:vml" Requires="v">
                <p:oleObj name="Ecuación" r:id="rId4" imgW="2044700" imgH="711200" progId="Equation.3">
                  <p:embed/>
                </p:oleObj>
              </mc:Choice>
              <mc:Fallback>
                <p:oleObj name="Ecuación" r:id="rId4" imgW="2044700" imgH="711200" progId="Equation.3">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263" y="2276475"/>
                        <a:ext cx="3816350" cy="1327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5844" name="Picture 4">
            <a:extLst>
              <a:ext uri="{FF2B5EF4-FFF2-40B4-BE49-F238E27FC236}">
                <a16:creationId xmlns:a16="http://schemas.microsoft.com/office/drawing/2014/main" id="{82FF9999-4157-4C02-AC84-4087BADFCC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891" r="5884"/>
          <a:stretch>
            <a:fillRect/>
          </a:stretch>
        </p:blipFill>
        <p:spPr bwMode="auto">
          <a:xfrm>
            <a:off x="4008438" y="4797425"/>
            <a:ext cx="61214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3 Marcador de número de diapositiva">
            <a:extLst>
              <a:ext uri="{FF2B5EF4-FFF2-40B4-BE49-F238E27FC236}">
                <a16:creationId xmlns:a16="http://schemas.microsoft.com/office/drawing/2014/main" id="{6FF722A4-14FB-453D-B858-A752A96A0D0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ED42647-3154-43E0-B4B0-7E747B6FE518}" type="slidenum">
              <a:rPr lang="en-US" altLang="es-MX" sz="1400" smtClean="0">
                <a:latin typeface="Times New Roman" panose="02020603050405020304" pitchFamily="18" charset="0"/>
              </a:rPr>
              <a:pPr>
                <a:spcBef>
                  <a:spcPct val="0"/>
                </a:spcBef>
                <a:buFontTx/>
                <a:buNone/>
              </a:pPr>
              <a:t>15</a:t>
            </a:fld>
            <a:endParaRPr lang="en-US" altLang="es-MX" sz="1400">
              <a:latin typeface="Times New Roman" panose="02020603050405020304" pitchFamily="18" charset="0"/>
            </a:endParaRPr>
          </a:p>
        </p:txBody>
      </p:sp>
      <p:pic>
        <p:nvPicPr>
          <p:cNvPr id="37891" name="Picture 2">
            <a:extLst>
              <a:ext uri="{FF2B5EF4-FFF2-40B4-BE49-F238E27FC236}">
                <a16:creationId xmlns:a16="http://schemas.microsoft.com/office/drawing/2014/main" id="{13F10D75-A9B0-47B1-BAF0-63FAB5D1C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304800"/>
            <a:ext cx="8809038" cy="590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582F9631-16A2-462F-B26E-5E743E4B64B4}"/>
              </a:ext>
            </a:extLst>
          </p:cNvPr>
          <p:cNvPicPr>
            <a:picLocks noGrp="1" noChangeAspect="1" noChangeArrowheads="1"/>
          </p:cNvPicPr>
          <p:nvPr>
            <p:ph type="body" idx="1"/>
          </p:nvPr>
        </p:nvPicPr>
        <p:blipFill>
          <a:blip r:embed="rId3">
            <a:lum contrast="40000"/>
            <a:extLst>
              <a:ext uri="{28A0092B-C50C-407E-A947-70E740481C1C}">
                <a14:useLocalDpi xmlns:a14="http://schemas.microsoft.com/office/drawing/2010/main" val="0"/>
              </a:ext>
            </a:extLst>
          </a:blip>
          <a:srcRect l="5244" t="6850" r="5334" b="6831"/>
          <a:stretch>
            <a:fillRect/>
          </a:stretch>
        </p:blipFill>
        <p:spPr>
          <a:xfrm>
            <a:off x="5232400" y="1484313"/>
            <a:ext cx="6480175" cy="4814887"/>
          </a:xfrm>
        </p:spPr>
      </p:pic>
      <p:sp>
        <p:nvSpPr>
          <p:cNvPr id="38915" name="CuadroTexto 1">
            <a:extLst>
              <a:ext uri="{FF2B5EF4-FFF2-40B4-BE49-F238E27FC236}">
                <a16:creationId xmlns:a16="http://schemas.microsoft.com/office/drawing/2014/main" id="{97BC3FE2-48FD-444C-9189-5D04E79EFBEF}"/>
              </a:ext>
            </a:extLst>
          </p:cNvPr>
          <p:cNvSpPr txBox="1">
            <a:spLocks noChangeArrowheads="1"/>
          </p:cNvSpPr>
          <p:nvPr/>
        </p:nvSpPr>
        <p:spPr bwMode="auto">
          <a:xfrm>
            <a:off x="479425" y="260350"/>
            <a:ext cx="113776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400">
                <a:latin typeface="Times New Roman" panose="02020603050405020304" pitchFamily="18" charset="0"/>
              </a:rPr>
              <a:t>Las reacciones de oxidación-educción no siempre ocurren en presencia de oxigeno</a:t>
            </a:r>
          </a:p>
          <a:p>
            <a:pPr algn="just">
              <a:spcBef>
                <a:spcPct val="0"/>
              </a:spcBef>
              <a:buFontTx/>
              <a:buNone/>
            </a:pPr>
            <a:r>
              <a:rPr lang="es-MX" altLang="es-MX" sz="2400">
                <a:latin typeface="Times New Roman" panose="02020603050405020304" pitchFamily="18" charset="0"/>
              </a:rPr>
              <a:t>Por ejemplo: la precipitación de cobre nativo sobre chatarra de hierro o zinc desde soluciones sulfatadas en minas</a:t>
            </a:r>
          </a:p>
        </p:txBody>
      </p:sp>
      <p:grpSp>
        <p:nvGrpSpPr>
          <p:cNvPr id="38916" name="Grupo 3">
            <a:extLst>
              <a:ext uri="{FF2B5EF4-FFF2-40B4-BE49-F238E27FC236}">
                <a16:creationId xmlns:a16="http://schemas.microsoft.com/office/drawing/2014/main" id="{5FCDD83A-FAFB-4194-8071-70A1105242A6}"/>
              </a:ext>
            </a:extLst>
          </p:cNvPr>
          <p:cNvGrpSpPr>
            <a:grpSpLocks/>
          </p:cNvGrpSpPr>
          <p:nvPr/>
        </p:nvGrpSpPr>
        <p:grpSpPr bwMode="auto">
          <a:xfrm>
            <a:off x="407988" y="2852738"/>
            <a:ext cx="4464050" cy="1706562"/>
            <a:chOff x="551384" y="2420888"/>
            <a:chExt cx="4464496" cy="1705810"/>
          </a:xfrm>
        </p:grpSpPr>
        <p:pic>
          <p:nvPicPr>
            <p:cNvPr id="38917" name="Picture 3">
              <a:extLst>
                <a:ext uri="{FF2B5EF4-FFF2-40B4-BE49-F238E27FC236}">
                  <a16:creationId xmlns:a16="http://schemas.microsoft.com/office/drawing/2014/main" id="{2B06E2FA-66C4-4F76-9251-D95B8A335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425" t="62634" r="62404" b="6412"/>
            <a:stretch>
              <a:fillRect/>
            </a:stretch>
          </p:blipFill>
          <p:spPr bwMode="auto">
            <a:xfrm>
              <a:off x="1343472" y="3212976"/>
              <a:ext cx="2448272" cy="913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CAFFA782-BEC7-44F3-B4E6-FBD084FCE18B}"/>
                </a:ext>
              </a:extLst>
            </p:cNvPr>
            <p:cNvSpPr txBox="1"/>
            <p:nvPr/>
          </p:nvSpPr>
          <p:spPr>
            <a:xfrm>
              <a:off x="551384" y="2420888"/>
              <a:ext cx="4464496" cy="645827"/>
            </a:xfrm>
            <a:prstGeom prst="rect">
              <a:avLst/>
            </a:prstGeom>
            <a:noFill/>
          </p:spPr>
          <p:txBody>
            <a:bodyPr>
              <a:spAutoFit/>
            </a:bodyPr>
            <a:lstStyle/>
            <a:p>
              <a:pPr algn="just">
                <a:defRPr/>
              </a:pPr>
              <a:r>
                <a:rPr lang="es-MX" sz="1200" dirty="0"/>
                <a:t>El hierro metálico (</a:t>
              </a:r>
              <a:r>
                <a:rPr lang="es-MX" sz="1200" b="1" dirty="0"/>
                <a:t>Fe</a:t>
              </a:r>
              <a:r>
                <a:rPr lang="es-MX" sz="1200" b="1" baseline="-25000" dirty="0"/>
                <a:t>s</a:t>
              </a:r>
              <a:r>
                <a:rPr lang="es-MX" sz="1200" dirty="0"/>
                <a:t>) se disuelve en solución como </a:t>
              </a:r>
              <a:r>
                <a:rPr lang="es-MX" sz="1200" b="1" dirty="0">
                  <a:solidFill>
                    <a:srgbClr val="FF0000"/>
                  </a:solidFill>
                </a:rPr>
                <a:t>Fe</a:t>
              </a:r>
              <a:r>
                <a:rPr lang="es-MX" sz="1200" b="1" baseline="30000" dirty="0">
                  <a:solidFill>
                    <a:srgbClr val="FF0000"/>
                  </a:solidFill>
                </a:rPr>
                <a:t>2+</a:t>
              </a:r>
              <a:r>
                <a:rPr lang="es-MX" sz="1200" b="1" dirty="0">
                  <a:solidFill>
                    <a:srgbClr val="FF0000"/>
                  </a:solidFill>
                </a:rPr>
                <a:t> </a:t>
              </a:r>
              <a:r>
                <a:rPr lang="es-MX" sz="1200" dirty="0"/>
                <a:t>y el cobre en solución (</a:t>
              </a:r>
              <a:r>
                <a:rPr lang="es-MX" sz="1200" b="1" dirty="0">
                  <a:solidFill>
                    <a:schemeClr val="accent1">
                      <a:lumMod val="75000"/>
                    </a:schemeClr>
                  </a:solidFill>
                </a:rPr>
                <a:t>Cu</a:t>
              </a:r>
              <a:r>
                <a:rPr lang="es-MX" sz="1200" b="1" baseline="30000" dirty="0">
                  <a:solidFill>
                    <a:schemeClr val="accent1">
                      <a:lumMod val="75000"/>
                    </a:schemeClr>
                  </a:solidFill>
                </a:rPr>
                <a:t>2+</a:t>
              </a:r>
              <a:r>
                <a:rPr lang="es-MX" sz="1200" dirty="0"/>
                <a:t>) precipita como cobre metálico (</a:t>
              </a:r>
              <a:r>
                <a:rPr lang="es-MX" sz="1200" b="1" dirty="0"/>
                <a:t>Cu</a:t>
              </a:r>
              <a:r>
                <a:rPr lang="es-MX" sz="1200" b="1" baseline="-25000" dirty="0"/>
                <a:t>s</a:t>
              </a:r>
              <a:r>
                <a:rPr lang="es-MX" sz="1200" dirty="0"/>
                <a:t>) sobre chatarra de hierro remplazando al hierro</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a:extLst>
              <a:ext uri="{FF2B5EF4-FFF2-40B4-BE49-F238E27FC236}">
                <a16:creationId xmlns:a16="http://schemas.microsoft.com/office/drawing/2014/main" id="{73BBC0F7-26F7-4024-AEBA-C465AB459D93}"/>
              </a:ext>
            </a:extLst>
          </p:cNvPr>
          <p:cNvSpPr>
            <a:spLocks noChangeArrowheads="1"/>
          </p:cNvSpPr>
          <p:nvPr/>
        </p:nvSpPr>
        <p:spPr bwMode="auto">
          <a:xfrm>
            <a:off x="263525" y="188913"/>
            <a:ext cx="116649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Como ya se explico antes, una reacción de oxidación no puede ocurrir sin una de reducción -los electrones  tienen que ir a alguna parte- es conveniente  sin embargo, partir la celda completa en dos  reacciones complementarias de “media celda o semi-reaccion". En el caso de Cu-Fe, estas medias celdas son</a:t>
            </a:r>
            <a:endParaRPr lang="es-ES" altLang="es-MX" sz="1800">
              <a:latin typeface="Times New Roman" panose="02020603050405020304" pitchFamily="18" charset="0"/>
            </a:endParaRPr>
          </a:p>
        </p:txBody>
      </p:sp>
      <p:sp>
        <p:nvSpPr>
          <p:cNvPr id="40964" name="CuadroTexto 7">
            <a:extLst>
              <a:ext uri="{FF2B5EF4-FFF2-40B4-BE49-F238E27FC236}">
                <a16:creationId xmlns:a16="http://schemas.microsoft.com/office/drawing/2014/main" id="{593845D4-0F37-4336-8B28-188C668117CE}"/>
              </a:ext>
            </a:extLst>
          </p:cNvPr>
          <p:cNvSpPr txBox="1">
            <a:spLocks noChangeArrowheads="1"/>
          </p:cNvSpPr>
          <p:nvPr/>
        </p:nvSpPr>
        <p:spPr bwMode="auto">
          <a:xfrm>
            <a:off x="407986" y="2119312"/>
            <a:ext cx="11376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dirty="0">
                <a:latin typeface="Times New Roman" panose="02020603050405020304" pitchFamily="18" charset="0"/>
              </a:rPr>
              <a:t>Las dos </a:t>
            </a:r>
            <a:r>
              <a:rPr lang="es-MX" altLang="es-MX" sz="1800" dirty="0" err="1">
                <a:latin typeface="Times New Roman" panose="02020603050405020304" pitchFamily="18" charset="0"/>
              </a:rPr>
              <a:t>semi</a:t>
            </a:r>
            <a:r>
              <a:rPr lang="es-MX" altLang="es-MX" sz="1800" dirty="0">
                <a:latin typeface="Times New Roman" panose="02020603050405020304" pitchFamily="18" charset="0"/>
              </a:rPr>
              <a:t>-reacciones se pueden sumar algebraicamente y formar una reacción completa, eliminando los electrones que aparecen a ambos lados de la reacción</a:t>
            </a:r>
          </a:p>
          <a:p>
            <a:pPr>
              <a:spcBef>
                <a:spcPct val="0"/>
              </a:spcBef>
              <a:buFontTx/>
              <a:buNone/>
            </a:pPr>
            <a:endParaRPr lang="es-MX" altLang="es-MX" sz="1800" dirty="0">
              <a:latin typeface="Times New Roman" panose="02020603050405020304" pitchFamily="18" charset="0"/>
            </a:endParaRPr>
          </a:p>
          <a:p>
            <a:pPr>
              <a:spcBef>
                <a:spcPct val="0"/>
              </a:spcBef>
              <a:buFontTx/>
              <a:buNone/>
            </a:pPr>
            <a:endParaRPr lang="es-MX" altLang="es-MX" sz="1800" dirty="0">
              <a:latin typeface="Times New Roman" panose="02020603050405020304" pitchFamily="18" charset="0"/>
            </a:endParaRPr>
          </a:p>
          <a:p>
            <a:pPr>
              <a:spcBef>
                <a:spcPct val="0"/>
              </a:spcBef>
              <a:buFontTx/>
              <a:buNone/>
            </a:pPr>
            <a:endParaRPr lang="es-MX" altLang="es-MX" sz="1800" dirty="0">
              <a:latin typeface="Times New Roman" panose="02020603050405020304" pitchFamily="18" charset="0"/>
            </a:endParaRPr>
          </a:p>
          <a:p>
            <a:pPr>
              <a:spcBef>
                <a:spcPct val="0"/>
              </a:spcBef>
              <a:buFontTx/>
              <a:buNone/>
            </a:pPr>
            <a:endParaRPr lang="es-MX" altLang="es-MX" sz="1800" dirty="0">
              <a:latin typeface="Times New Roman" panose="02020603050405020304" pitchFamily="18" charset="0"/>
            </a:endParaRPr>
          </a:p>
          <a:p>
            <a:pPr>
              <a:spcBef>
                <a:spcPct val="0"/>
              </a:spcBef>
              <a:buFontTx/>
              <a:buNone/>
            </a:pPr>
            <a:r>
              <a:rPr lang="es-MX" altLang="es-MX" sz="1800" dirty="0">
                <a:latin typeface="Times New Roman" panose="02020603050405020304" pitchFamily="18" charset="0"/>
              </a:rPr>
              <a:t>Se dice en este caso que:  </a:t>
            </a:r>
            <a:r>
              <a:rPr lang="es-MX" altLang="es-MX" sz="1800" dirty="0">
                <a:latin typeface="Times New Roman" panose="02020603050405020304" pitchFamily="18" charset="0"/>
                <a:cs typeface="Times New Roman" panose="02020603050405020304" pitchFamily="18" charset="0"/>
              </a:rPr>
              <a:t>̶ </a:t>
            </a:r>
            <a:r>
              <a:rPr lang="es-MX" altLang="es-MX" sz="1800" dirty="0">
                <a:latin typeface="Times New Roman" panose="02020603050405020304" pitchFamily="18" charset="0"/>
              </a:rPr>
              <a:t>el cobre oxido al hierro (lo ionizo haciéndolo entrar el solución)</a:t>
            </a:r>
          </a:p>
          <a:p>
            <a:pPr>
              <a:spcBef>
                <a:spcPct val="0"/>
              </a:spcBef>
              <a:buFontTx/>
              <a:buNone/>
            </a:pPr>
            <a:r>
              <a:rPr lang="es-MX" altLang="es-MX" sz="1800" dirty="0">
                <a:latin typeface="Times New Roman" panose="02020603050405020304" pitchFamily="18" charset="0"/>
              </a:rPr>
              <a:t>                                         </a:t>
            </a:r>
            <a:r>
              <a:rPr lang="es-MX" altLang="es-MX" sz="1800" dirty="0">
                <a:latin typeface="Times New Roman" panose="02020603050405020304" pitchFamily="18" charset="0"/>
                <a:cs typeface="Times New Roman" panose="02020603050405020304" pitchFamily="18" charset="0"/>
              </a:rPr>
              <a:t>̶ el hierro redujo al cobre (lo hizo precipitar como solido)</a:t>
            </a:r>
            <a:endParaRPr lang="es-MX" altLang="es-MX" sz="1800" dirty="0">
              <a:latin typeface="Times New Roman" panose="02020603050405020304" pitchFamily="18" charset="0"/>
            </a:endParaRPr>
          </a:p>
        </p:txBody>
      </p:sp>
      <p:grpSp>
        <p:nvGrpSpPr>
          <p:cNvPr id="40965" name="Grupo 8">
            <a:extLst>
              <a:ext uri="{FF2B5EF4-FFF2-40B4-BE49-F238E27FC236}">
                <a16:creationId xmlns:a16="http://schemas.microsoft.com/office/drawing/2014/main" id="{3AEA469F-4870-4F64-9828-3DC49B4A675B}"/>
              </a:ext>
            </a:extLst>
          </p:cNvPr>
          <p:cNvGrpSpPr>
            <a:grpSpLocks/>
          </p:cNvGrpSpPr>
          <p:nvPr/>
        </p:nvGrpSpPr>
        <p:grpSpPr bwMode="auto">
          <a:xfrm>
            <a:off x="4440238" y="2636838"/>
            <a:ext cx="2951162" cy="936625"/>
            <a:chOff x="3417888" y="1052513"/>
            <a:chExt cx="4583112" cy="1440383"/>
          </a:xfrm>
        </p:grpSpPr>
        <p:graphicFrame>
          <p:nvGraphicFramePr>
            <p:cNvPr id="40967" name="Objeto 9">
              <a:extLst>
                <a:ext uri="{FF2B5EF4-FFF2-40B4-BE49-F238E27FC236}">
                  <a16:creationId xmlns:a16="http://schemas.microsoft.com/office/drawing/2014/main" id="{FA352354-7DFE-4C37-BED4-67C2A89D6B2D}"/>
                </a:ext>
              </a:extLst>
            </p:cNvPr>
            <p:cNvGraphicFramePr>
              <a:graphicFrameLocks noChangeAspect="1"/>
            </p:cNvGraphicFramePr>
            <p:nvPr/>
          </p:nvGraphicFramePr>
          <p:xfrm>
            <a:off x="3417888" y="1052513"/>
            <a:ext cx="4583112" cy="1439862"/>
          </p:xfrm>
          <a:graphic>
            <a:graphicData uri="http://schemas.openxmlformats.org/presentationml/2006/ole">
              <mc:AlternateContent xmlns:mc="http://schemas.openxmlformats.org/markup-compatibility/2006">
                <mc:Choice xmlns:v="urn:schemas-microsoft-com:vml" Requires="v">
                  <p:oleObj name="Equation" r:id="rId3" imgW="2222500" imgH="698500" progId="Equation.DSMT4">
                    <p:embed/>
                  </p:oleObj>
                </mc:Choice>
                <mc:Fallback>
                  <p:oleObj name="Equation" r:id="rId3" imgW="2222500" imgH="698500" progId="Equation.DSMT4">
                    <p:embed/>
                    <p:pic>
                      <p:nvPicPr>
                        <p:cNvPr id="0" name="Objeto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888" y="1052513"/>
                          <a:ext cx="458311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0968" name="Grupo 10">
              <a:extLst>
                <a:ext uri="{FF2B5EF4-FFF2-40B4-BE49-F238E27FC236}">
                  <a16:creationId xmlns:a16="http://schemas.microsoft.com/office/drawing/2014/main" id="{608C3C16-D10E-4153-8E01-B081240FD7DE}"/>
                </a:ext>
              </a:extLst>
            </p:cNvPr>
            <p:cNvGrpSpPr>
              <a:grpSpLocks/>
            </p:cNvGrpSpPr>
            <p:nvPr/>
          </p:nvGrpSpPr>
          <p:grpSpPr bwMode="auto">
            <a:xfrm>
              <a:off x="5087888" y="2204864"/>
              <a:ext cx="288032" cy="288032"/>
              <a:chOff x="1559496" y="1484784"/>
              <a:chExt cx="288032" cy="288032"/>
            </a:xfrm>
          </p:grpSpPr>
          <p:cxnSp>
            <p:nvCxnSpPr>
              <p:cNvPr id="40972" name="Conector recto 14">
                <a:extLst>
                  <a:ext uri="{FF2B5EF4-FFF2-40B4-BE49-F238E27FC236}">
                    <a16:creationId xmlns:a16="http://schemas.microsoft.com/office/drawing/2014/main" id="{87A96CA8-156B-42B6-9D39-32634212168F}"/>
                  </a:ext>
                </a:extLst>
              </p:cNvPr>
              <p:cNvCxnSpPr>
                <a:cxnSpLocks noChangeShapeType="1"/>
              </p:cNvCxnSpPr>
              <p:nvPr/>
            </p:nvCxnSpPr>
            <p:spPr bwMode="auto">
              <a:xfrm>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0973" name="Conector recto 15">
                <a:extLst>
                  <a:ext uri="{FF2B5EF4-FFF2-40B4-BE49-F238E27FC236}">
                    <a16:creationId xmlns:a16="http://schemas.microsoft.com/office/drawing/2014/main" id="{8585560B-2CC1-4C2E-A8DC-DD73CA5D9A32}"/>
                  </a:ext>
                </a:extLst>
              </p:cNvPr>
              <p:cNvCxnSpPr>
                <a:cxnSpLocks noChangeShapeType="1"/>
              </p:cNvCxnSpPr>
              <p:nvPr/>
            </p:nvCxnSpPr>
            <p:spPr bwMode="auto">
              <a:xfrm flipV="1">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40969" name="Grupo 11">
              <a:extLst>
                <a:ext uri="{FF2B5EF4-FFF2-40B4-BE49-F238E27FC236}">
                  <a16:creationId xmlns:a16="http://schemas.microsoft.com/office/drawing/2014/main" id="{3076C4A4-F1C2-4FEA-B6F3-BD4B72BE6D08}"/>
                </a:ext>
              </a:extLst>
            </p:cNvPr>
            <p:cNvGrpSpPr>
              <a:grpSpLocks/>
            </p:cNvGrpSpPr>
            <p:nvPr/>
          </p:nvGrpSpPr>
          <p:grpSpPr bwMode="auto">
            <a:xfrm>
              <a:off x="7536160" y="2204864"/>
              <a:ext cx="288032" cy="288032"/>
              <a:chOff x="1559496" y="1484784"/>
              <a:chExt cx="288032" cy="288032"/>
            </a:xfrm>
          </p:grpSpPr>
          <p:cxnSp>
            <p:nvCxnSpPr>
              <p:cNvPr id="40970" name="Conector recto 12">
                <a:extLst>
                  <a:ext uri="{FF2B5EF4-FFF2-40B4-BE49-F238E27FC236}">
                    <a16:creationId xmlns:a16="http://schemas.microsoft.com/office/drawing/2014/main" id="{512A78DA-57C9-4CEE-B8A0-E9829430C188}"/>
                  </a:ext>
                </a:extLst>
              </p:cNvPr>
              <p:cNvCxnSpPr>
                <a:cxnSpLocks noChangeShapeType="1"/>
              </p:cNvCxnSpPr>
              <p:nvPr/>
            </p:nvCxnSpPr>
            <p:spPr bwMode="auto">
              <a:xfrm>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0971" name="Conector recto 13">
                <a:extLst>
                  <a:ext uri="{FF2B5EF4-FFF2-40B4-BE49-F238E27FC236}">
                    <a16:creationId xmlns:a16="http://schemas.microsoft.com/office/drawing/2014/main" id="{0FE6AE0E-3CBD-459D-89A0-FE065535727B}"/>
                  </a:ext>
                </a:extLst>
              </p:cNvPr>
              <p:cNvCxnSpPr>
                <a:cxnSpLocks noChangeShapeType="1"/>
              </p:cNvCxnSpPr>
              <p:nvPr/>
            </p:nvCxnSpPr>
            <p:spPr bwMode="auto">
              <a:xfrm flipV="1">
                <a:off x="1559496" y="1484784"/>
                <a:ext cx="288032" cy="2880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sp>
        <p:nvSpPr>
          <p:cNvPr id="17" name="4 Marcador de contenido">
            <a:extLst>
              <a:ext uri="{FF2B5EF4-FFF2-40B4-BE49-F238E27FC236}">
                <a16:creationId xmlns:a16="http://schemas.microsoft.com/office/drawing/2014/main" id="{DC884681-5FFF-4C8D-82B6-2061265ABC9F}"/>
              </a:ext>
            </a:extLst>
          </p:cNvPr>
          <p:cNvSpPr>
            <a:spLocks noGrp="1"/>
          </p:cNvSpPr>
          <p:nvPr>
            <p:ph idx="1"/>
          </p:nvPr>
        </p:nvSpPr>
        <p:spPr>
          <a:xfrm>
            <a:off x="371473" y="4497795"/>
            <a:ext cx="11449050" cy="2141538"/>
          </a:xfrm>
        </p:spPr>
        <p:txBody>
          <a:bodyPr/>
          <a:lstStyle/>
          <a:p>
            <a:pPr marL="0" algn="just">
              <a:buFontTx/>
              <a:buNone/>
              <a:defRPr/>
            </a:pPr>
            <a:r>
              <a:rPr lang="es-MX" sz="1800" dirty="0">
                <a:latin typeface="+mn-lt"/>
              </a:rPr>
              <a:t>	Es una forma eficiente y sencilla de depositar cobre nativo (100% puro) mediante una solución cargada de cationes  de cobre  al ponerla en contacto con Fe o Zn metálico.</a:t>
            </a:r>
          </a:p>
          <a:p>
            <a:pPr algn="just">
              <a:buFontTx/>
              <a:buNone/>
              <a:defRPr/>
            </a:pPr>
            <a:r>
              <a:rPr lang="es-MX" sz="1800" dirty="0">
                <a:latin typeface="+mn-lt"/>
              </a:rPr>
              <a:t>	Este es el principio de del método metalúrgico de extracción electroquímica</a:t>
            </a:r>
          </a:p>
          <a:p>
            <a:pPr marL="0" indent="0" algn="just">
              <a:buFontTx/>
              <a:buNone/>
              <a:defRPr/>
            </a:pPr>
            <a:r>
              <a:rPr lang="es-MX" sz="1800" dirty="0">
                <a:latin typeface="+mn-lt"/>
              </a:rPr>
              <a:t>	Lixiviación en pilas regado de terreros o jales de óxidos de cobre con soluciones acidas (el cobre se lixivia o disuelve y entra en solución como Cu</a:t>
            </a:r>
            <a:r>
              <a:rPr lang="es-MX" sz="1800" baseline="30000" dirty="0">
                <a:latin typeface="+mn-lt"/>
              </a:rPr>
              <a:t>+2</a:t>
            </a:r>
            <a:r>
              <a:rPr lang="es-MX" sz="1800" dirty="0">
                <a:latin typeface="+mn-lt"/>
              </a:rPr>
              <a:t>)</a:t>
            </a:r>
          </a:p>
          <a:p>
            <a:pPr marL="0" indent="0" algn="just">
              <a:buFontTx/>
              <a:buNone/>
              <a:defRPr/>
            </a:pPr>
            <a:r>
              <a:rPr lang="es-MX" sz="1800" dirty="0">
                <a:latin typeface="+mn-lt"/>
              </a:rPr>
              <a:t>	Electro-precipitado: mediante electroquímica, se obtienen cátodos de Cu, el Cu se deposita o precipita de la solución en capas o laminas</a:t>
            </a:r>
          </a:p>
        </p:txBody>
      </p:sp>
      <p:graphicFrame>
        <p:nvGraphicFramePr>
          <p:cNvPr id="16" name="Objeto 15"/>
          <p:cNvGraphicFramePr>
            <a:graphicFrameLocks noChangeAspect="1"/>
          </p:cNvGraphicFramePr>
          <p:nvPr>
            <p:extLst>
              <p:ext uri="{D42A27DB-BD31-4B8C-83A1-F6EECF244321}">
                <p14:modId xmlns:p14="http://schemas.microsoft.com/office/powerpoint/2010/main" val="3390241664"/>
              </p:ext>
            </p:extLst>
          </p:nvPr>
        </p:nvGraphicFramePr>
        <p:xfrm>
          <a:off x="4268787" y="1200180"/>
          <a:ext cx="3654425" cy="901700"/>
        </p:xfrm>
        <a:graphic>
          <a:graphicData uri="http://schemas.openxmlformats.org/presentationml/2006/ole">
            <mc:AlternateContent xmlns:mc="http://schemas.openxmlformats.org/markup-compatibility/2006">
              <mc:Choice xmlns:v="urn:schemas-microsoft-com:vml" Requires="v">
                <p:oleObj name="Equation" r:id="rId5" imgW="1955520" imgH="482400" progId="Equation.DSMT4">
                  <p:embed/>
                </p:oleObj>
              </mc:Choice>
              <mc:Fallback>
                <p:oleObj name="Equation" r:id="rId5" imgW="1955520" imgH="482400" progId="Equation.DSMT4">
                  <p:embed/>
                  <p:pic>
                    <p:nvPicPr>
                      <p:cNvPr id="2" name="Objeto 1"/>
                      <p:cNvPicPr/>
                      <p:nvPr/>
                    </p:nvPicPr>
                    <p:blipFill>
                      <a:blip r:embed="rId6"/>
                      <a:stretch>
                        <a:fillRect/>
                      </a:stretch>
                    </p:blipFill>
                    <p:spPr>
                      <a:xfrm>
                        <a:off x="4268787" y="1200180"/>
                        <a:ext cx="3654425" cy="901700"/>
                      </a:xfrm>
                      <a:prstGeom prst="rect">
                        <a:avLst/>
                      </a:prstGeom>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2770515-C9F1-42D3-B492-DF531050EE96}"/>
              </a:ext>
            </a:extLst>
          </p:cNvPr>
          <p:cNvSpPr>
            <a:spLocks noGrp="1" noChangeArrowheads="1"/>
          </p:cNvSpPr>
          <p:nvPr>
            <p:ph type="ctrTitle"/>
          </p:nvPr>
        </p:nvSpPr>
        <p:spPr>
          <a:xfrm>
            <a:off x="4583113" y="115888"/>
            <a:ext cx="2663825" cy="650875"/>
          </a:xfrm>
        </p:spPr>
        <p:txBody>
          <a:bodyPr/>
          <a:lstStyle/>
          <a:p>
            <a:r>
              <a:rPr lang="es-MX" altLang="es-MX" sz="4000"/>
              <a:t>RedOx</a:t>
            </a:r>
            <a:endParaRPr lang="es-ES" altLang="es-MX" sz="4000"/>
          </a:p>
        </p:txBody>
      </p:sp>
      <p:sp>
        <p:nvSpPr>
          <p:cNvPr id="45059" name="Rectangle 3">
            <a:extLst>
              <a:ext uri="{FF2B5EF4-FFF2-40B4-BE49-F238E27FC236}">
                <a16:creationId xmlns:a16="http://schemas.microsoft.com/office/drawing/2014/main" id="{8219D58A-1FF8-4C11-AC6D-72E524493084}"/>
              </a:ext>
            </a:extLst>
          </p:cNvPr>
          <p:cNvSpPr>
            <a:spLocks noGrp="1" noChangeArrowheads="1"/>
          </p:cNvSpPr>
          <p:nvPr>
            <p:ph type="subTitle" idx="1"/>
          </p:nvPr>
        </p:nvSpPr>
        <p:spPr>
          <a:xfrm>
            <a:off x="479425" y="908050"/>
            <a:ext cx="11304588" cy="649288"/>
          </a:xfrm>
        </p:spPr>
        <p:txBody>
          <a:bodyPr/>
          <a:lstStyle/>
          <a:p>
            <a:pPr algn="just">
              <a:lnSpc>
                <a:spcPct val="90000"/>
              </a:lnSpc>
            </a:pPr>
            <a:r>
              <a:rPr lang="es-MX" altLang="es-MX" sz="1800" dirty="0">
                <a:latin typeface="Times New Roman" panose="02020603050405020304" pitchFamily="18" charset="0"/>
                <a:cs typeface="Times New Roman" panose="02020603050405020304" pitchFamily="18" charset="0"/>
              </a:rPr>
              <a:t>	¿Qué sucede cuando sumergimos un fragmento de hierro en una solución del sulfato de cobre?. Cobre metálico precipita y el hierro ferroso se disuelve. La reacción es esencialmente</a:t>
            </a:r>
            <a:endParaRPr lang="es-ES" altLang="es-MX" sz="1800" dirty="0">
              <a:latin typeface="Times New Roman" panose="02020603050405020304" pitchFamily="18" charset="0"/>
              <a:cs typeface="Times New Roman" panose="02020603050405020304" pitchFamily="18" charset="0"/>
            </a:endParaRPr>
          </a:p>
        </p:txBody>
      </p:sp>
      <p:sp>
        <p:nvSpPr>
          <p:cNvPr id="25605" name="Rectangle 5">
            <a:extLst>
              <a:ext uri="{FF2B5EF4-FFF2-40B4-BE49-F238E27FC236}">
                <a16:creationId xmlns:a16="http://schemas.microsoft.com/office/drawing/2014/main" id="{16250F8D-F850-43A1-8F69-70DDAF363CA6}"/>
              </a:ext>
            </a:extLst>
          </p:cNvPr>
          <p:cNvSpPr>
            <a:spLocks noChangeArrowheads="1"/>
          </p:cNvSpPr>
          <p:nvPr/>
        </p:nvSpPr>
        <p:spPr bwMode="auto">
          <a:xfrm>
            <a:off x="911225" y="2349500"/>
            <a:ext cx="7705725" cy="3416300"/>
          </a:xfrm>
          <a:prstGeom prst="rect">
            <a:avLst/>
          </a:prstGeom>
          <a:noFill/>
          <a:ln>
            <a:solidFill>
              <a:srgbClr val="FF0000"/>
            </a:solid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s-MX" altLang="es-MX" sz="1800" dirty="0">
                <a:latin typeface="Times New Roman" panose="02020603050405020304" pitchFamily="18" charset="0"/>
              </a:rPr>
              <a:t>¿Qué nos dice  la termodinámica de esta reacción?</a:t>
            </a: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Times New Roman" panose="02020603050405020304" pitchFamily="18" charset="0"/>
            </a:endParaRPr>
          </a:p>
          <a:p>
            <a:pPr>
              <a:spcBef>
                <a:spcPct val="0"/>
              </a:spcBef>
              <a:buFontTx/>
              <a:buNone/>
              <a:defRPr/>
            </a:pPr>
            <a:endParaRPr lang="es-MX" altLang="es-MX" sz="1800" dirty="0">
              <a:latin typeface="+mj-lt"/>
            </a:endParaRPr>
          </a:p>
          <a:p>
            <a:pPr>
              <a:spcBef>
                <a:spcPct val="0"/>
              </a:spcBef>
              <a:buFontTx/>
              <a:buNone/>
              <a:defRPr/>
            </a:pPr>
            <a:endParaRPr lang="es-MX" altLang="es-MX" sz="1800" dirty="0">
              <a:latin typeface="+mj-lt"/>
            </a:endParaRPr>
          </a:p>
          <a:p>
            <a:pPr>
              <a:spcBef>
                <a:spcPct val="0"/>
              </a:spcBef>
              <a:buFontTx/>
              <a:buNone/>
              <a:defRPr/>
            </a:pPr>
            <a:endParaRPr lang="es-MX" altLang="es-MX" sz="1800" dirty="0">
              <a:latin typeface="+mj-lt"/>
            </a:endParaRPr>
          </a:p>
          <a:p>
            <a:pPr>
              <a:spcBef>
                <a:spcPct val="0"/>
              </a:spcBef>
              <a:buFontTx/>
              <a:buNone/>
              <a:defRPr/>
            </a:pPr>
            <a:endParaRPr lang="es-MX" altLang="es-MX" sz="1800" dirty="0">
              <a:latin typeface="+mj-lt"/>
            </a:endParaRPr>
          </a:p>
          <a:p>
            <a:pPr>
              <a:spcBef>
                <a:spcPct val="0"/>
              </a:spcBef>
              <a:buFontTx/>
              <a:buNone/>
              <a:defRPr/>
            </a:pPr>
            <a:r>
              <a:rPr lang="es-MX" altLang="es-MX" sz="1800" dirty="0">
                <a:latin typeface="+mj-lt"/>
              </a:rPr>
              <a:t>El signo  </a:t>
            </a:r>
            <a:r>
              <a:rPr lang="el-GR" altLang="es-MX" sz="1800" b="1" u="sng" dirty="0">
                <a:latin typeface="+mj-lt"/>
              </a:rPr>
              <a:t>Δ</a:t>
            </a:r>
            <a:r>
              <a:rPr lang="es-MX" altLang="es-MX" sz="1800" b="1" u="sng" dirty="0">
                <a:latin typeface="+mj-lt"/>
              </a:rPr>
              <a:t>G</a:t>
            </a:r>
            <a:r>
              <a:rPr lang="es-MX" altLang="es-MX" sz="1800" b="1" u="sng" baseline="-25000" dirty="0">
                <a:latin typeface="+mj-lt"/>
              </a:rPr>
              <a:t>r</a:t>
            </a:r>
            <a:r>
              <a:rPr lang="es-MX" altLang="es-MX" sz="1800" b="1" u="sng" baseline="30000" dirty="0">
                <a:latin typeface="+mj-lt"/>
              </a:rPr>
              <a:t>0 </a:t>
            </a:r>
            <a:r>
              <a:rPr lang="es-MX" altLang="es-MX" sz="1800" b="1" u="sng" dirty="0">
                <a:latin typeface="+mj-lt"/>
              </a:rPr>
              <a:t>=-negativo</a:t>
            </a:r>
            <a:r>
              <a:rPr lang="es-MX" altLang="es-MX" sz="1800" dirty="0">
                <a:latin typeface="+mj-lt"/>
              </a:rPr>
              <a:t>  de la reacción indica que ocurre </a:t>
            </a:r>
            <a:r>
              <a:rPr lang="es-MX" altLang="es-MX" sz="1800" b="1" u="sng" dirty="0">
                <a:solidFill>
                  <a:srgbClr val="FF0000"/>
                </a:solidFill>
                <a:latin typeface="+mj-lt"/>
              </a:rPr>
              <a:t>hacia la derecha</a:t>
            </a:r>
            <a:endParaRPr lang="es-ES" altLang="es-MX" sz="1800" b="1" u="sng" dirty="0">
              <a:solidFill>
                <a:srgbClr val="FF0000"/>
              </a:solidFill>
              <a:latin typeface="+mj-lt"/>
            </a:endParaRPr>
          </a:p>
        </p:txBody>
      </p:sp>
      <p:sp>
        <p:nvSpPr>
          <p:cNvPr id="45061" name="Rectangle 8">
            <a:extLst>
              <a:ext uri="{FF2B5EF4-FFF2-40B4-BE49-F238E27FC236}">
                <a16:creationId xmlns:a16="http://schemas.microsoft.com/office/drawing/2014/main" id="{ED7DECE9-57B6-475D-83FF-B8645A536C7C}"/>
              </a:ext>
            </a:extLst>
          </p:cNvPr>
          <p:cNvSpPr>
            <a:spLocks noChangeArrowheads="1"/>
          </p:cNvSpPr>
          <p:nvPr/>
        </p:nvSpPr>
        <p:spPr bwMode="auto">
          <a:xfrm>
            <a:off x="263525" y="5805488"/>
            <a:ext cx="116649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dirty="0">
                <a:latin typeface="Times New Roman" panose="02020603050405020304" pitchFamily="18" charset="0"/>
              </a:rPr>
              <a:t>	Significa que con Cu y Fe presentes, y iones cúpricos y ferrosos presentes en concentración de 1 </a:t>
            </a:r>
            <a:r>
              <a:rPr lang="es-MX" altLang="es-MX" sz="1800" dirty="0" err="1">
                <a:latin typeface="Times New Roman" panose="02020603050405020304" pitchFamily="18" charset="0"/>
              </a:rPr>
              <a:t>molal</a:t>
            </a:r>
            <a:r>
              <a:rPr lang="es-MX" altLang="es-MX" sz="1800" dirty="0">
                <a:latin typeface="Times New Roman" panose="02020603050405020304" pitchFamily="18" charset="0"/>
              </a:rPr>
              <a:t> (asumiendo solución ideal), </a:t>
            </a:r>
            <a:r>
              <a:rPr lang="es-MX" altLang="es-MX" sz="1800" b="1" dirty="0">
                <a:solidFill>
                  <a:srgbClr val="FF0000"/>
                </a:solidFill>
                <a:latin typeface="Times New Roman" panose="02020603050405020304" pitchFamily="18" charset="0"/>
              </a:rPr>
              <a:t>la reacción procedería espontáneamente</a:t>
            </a:r>
            <a:r>
              <a:rPr lang="es-MX" altLang="es-MX" sz="1800" dirty="0">
                <a:latin typeface="Times New Roman" panose="02020603050405020304" pitchFamily="18" charset="0"/>
              </a:rPr>
              <a:t>, según lo observado. </a:t>
            </a:r>
            <a:endParaRPr lang="es-ES" altLang="es-MX" sz="1800" dirty="0">
              <a:latin typeface="Times New Roman" panose="02020603050405020304" pitchFamily="18" charset="0"/>
            </a:endParaRPr>
          </a:p>
        </p:txBody>
      </p:sp>
      <p:pic>
        <p:nvPicPr>
          <p:cNvPr id="45062" name="Picture 9">
            <a:extLst>
              <a:ext uri="{FF2B5EF4-FFF2-40B4-BE49-F238E27FC236}">
                <a16:creationId xmlns:a16="http://schemas.microsoft.com/office/drawing/2014/main" id="{47A91064-2A11-4012-A4A4-60B92C0FEC49}"/>
              </a:ext>
            </a:extLst>
          </p:cNvPr>
          <p:cNvPicPr>
            <a:picLocks noChangeAspect="1" noChangeArrowheads="1"/>
          </p:cNvPicPr>
          <p:nvPr/>
        </p:nvPicPr>
        <p:blipFill>
          <a:blip r:embed="rId3">
            <a:lum/>
            <a:extLst>
              <a:ext uri="{28A0092B-C50C-407E-A947-70E740481C1C}">
                <a14:useLocalDpi xmlns:a14="http://schemas.microsoft.com/office/drawing/2010/main" val="0"/>
              </a:ext>
            </a:extLst>
          </a:blip>
          <a:srcRect r="4480"/>
          <a:stretch>
            <a:fillRect/>
          </a:stretch>
        </p:blipFill>
        <p:spPr bwMode="auto">
          <a:xfrm>
            <a:off x="8932643" y="1837956"/>
            <a:ext cx="2217738"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5063" name="Objeto 1">
            <a:extLst>
              <a:ext uri="{FF2B5EF4-FFF2-40B4-BE49-F238E27FC236}">
                <a16:creationId xmlns:a16="http://schemas.microsoft.com/office/drawing/2014/main" id="{2693AD1C-A177-4D03-9DA9-0AEC0C67B65A}"/>
              </a:ext>
            </a:extLst>
          </p:cNvPr>
          <p:cNvGraphicFramePr>
            <a:graphicFrameLocks noChangeAspect="1"/>
          </p:cNvGraphicFramePr>
          <p:nvPr>
            <p:extLst>
              <p:ext uri="{D42A27DB-BD31-4B8C-83A1-F6EECF244321}">
                <p14:modId xmlns:p14="http://schemas.microsoft.com/office/powerpoint/2010/main" val="1891582208"/>
              </p:ext>
            </p:extLst>
          </p:nvPr>
        </p:nvGraphicFramePr>
        <p:xfrm>
          <a:off x="3287713" y="1506590"/>
          <a:ext cx="4176712" cy="576263"/>
        </p:xfrm>
        <a:graphic>
          <a:graphicData uri="http://schemas.openxmlformats.org/presentationml/2006/ole">
            <mc:AlternateContent xmlns:mc="http://schemas.openxmlformats.org/markup-compatibility/2006">
              <mc:Choice xmlns:v="urn:schemas-microsoft-com:vml" Requires="v">
                <p:oleObj name="Equation" r:id="rId4" imgW="1473200" imgH="203200" progId="Equation.DSMT4">
                  <p:embed/>
                </p:oleObj>
              </mc:Choice>
              <mc:Fallback>
                <p:oleObj name="Equation" r:id="rId4" imgW="1473200" imgH="203200" progId="Equation.DSMT4">
                  <p:embed/>
                  <p:pic>
                    <p:nvPicPr>
                      <p:cNvPr id="0" name="Objeto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7713" y="1506590"/>
                        <a:ext cx="41767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4" name="Objeto 4">
            <a:extLst>
              <a:ext uri="{FF2B5EF4-FFF2-40B4-BE49-F238E27FC236}">
                <a16:creationId xmlns:a16="http://schemas.microsoft.com/office/drawing/2014/main" id="{6748AA01-F2A6-4D22-B34F-967049663C5D}"/>
              </a:ext>
            </a:extLst>
          </p:cNvPr>
          <p:cNvGraphicFramePr>
            <a:graphicFrameLocks noChangeAspect="1"/>
          </p:cNvGraphicFramePr>
          <p:nvPr/>
        </p:nvGraphicFramePr>
        <p:xfrm>
          <a:off x="2711450" y="2852738"/>
          <a:ext cx="4951413" cy="2376487"/>
        </p:xfrm>
        <a:graphic>
          <a:graphicData uri="http://schemas.openxmlformats.org/presentationml/2006/ole">
            <mc:AlternateContent xmlns:mc="http://schemas.openxmlformats.org/markup-compatibility/2006">
              <mc:Choice xmlns:v="urn:schemas-microsoft-com:vml" Requires="v">
                <p:oleObj name="Equation" r:id="rId6" imgW="2540000" imgH="1219200" progId="Equation.DSMT4">
                  <p:embed/>
                </p:oleObj>
              </mc:Choice>
              <mc:Fallback>
                <p:oleObj name="Equation" r:id="rId6" imgW="2540000" imgH="1219200" progId="Equation.DSMT4">
                  <p:embed/>
                  <p:pic>
                    <p:nvPicPr>
                      <p:cNvPr id="0" name="Objeto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1450" y="2852738"/>
                        <a:ext cx="4951413"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ángulo 1">
            <a:extLst>
              <a:ext uri="{FF2B5EF4-FFF2-40B4-BE49-F238E27FC236}">
                <a16:creationId xmlns:a16="http://schemas.microsoft.com/office/drawing/2014/main" id="{31145887-B7BD-B8CE-A0CD-1EAD9FEE2326}"/>
              </a:ext>
            </a:extLst>
          </p:cNvPr>
          <p:cNvSpPr/>
          <p:nvPr/>
        </p:nvSpPr>
        <p:spPr bwMode="auto">
          <a:xfrm>
            <a:off x="5457217" y="4435813"/>
            <a:ext cx="2007208" cy="937874"/>
          </a:xfrm>
          <a:prstGeom prst="rect">
            <a:avLst/>
          </a:prstGeom>
          <a:solidFill>
            <a:srgbClr val="FF0000">
              <a:alpha val="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cxnSp>
        <p:nvCxnSpPr>
          <p:cNvPr id="4" name="Conector recto de flecha 3">
            <a:extLst>
              <a:ext uri="{FF2B5EF4-FFF2-40B4-BE49-F238E27FC236}">
                <a16:creationId xmlns:a16="http://schemas.microsoft.com/office/drawing/2014/main" id="{39A55537-4E1E-3384-70B3-2256B7D2799C}"/>
              </a:ext>
            </a:extLst>
          </p:cNvPr>
          <p:cNvCxnSpPr/>
          <p:nvPr/>
        </p:nvCxnSpPr>
        <p:spPr bwMode="auto">
          <a:xfrm>
            <a:off x="4085617" y="2114030"/>
            <a:ext cx="2431915"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6" name="Conector recto de flecha 5">
            <a:extLst>
              <a:ext uri="{FF2B5EF4-FFF2-40B4-BE49-F238E27FC236}">
                <a16:creationId xmlns:a16="http://schemas.microsoft.com/office/drawing/2014/main" id="{19E272E6-51F7-A2ED-81CA-B6E7F061751B}"/>
              </a:ext>
            </a:extLst>
          </p:cNvPr>
          <p:cNvCxnSpPr>
            <a:cxnSpLocks/>
          </p:cNvCxnSpPr>
          <p:nvPr/>
        </p:nvCxnSpPr>
        <p:spPr bwMode="auto">
          <a:xfrm flipH="1" flipV="1">
            <a:off x="6254885" y="2153719"/>
            <a:ext cx="1566153" cy="3219968"/>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7" name="Conector recto de flecha 6">
            <a:extLst>
              <a:ext uri="{FF2B5EF4-FFF2-40B4-BE49-F238E27FC236}">
                <a16:creationId xmlns:a16="http://schemas.microsoft.com/office/drawing/2014/main" id="{AD27A5A4-0B4D-C3CB-46E7-BED936261A46}"/>
              </a:ext>
            </a:extLst>
          </p:cNvPr>
          <p:cNvCxnSpPr>
            <a:cxnSpLocks/>
          </p:cNvCxnSpPr>
          <p:nvPr/>
        </p:nvCxnSpPr>
        <p:spPr bwMode="auto">
          <a:xfrm>
            <a:off x="8183833" y="5589015"/>
            <a:ext cx="1125537"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3 Marcador de número de diapositiva">
            <a:extLst>
              <a:ext uri="{FF2B5EF4-FFF2-40B4-BE49-F238E27FC236}">
                <a16:creationId xmlns:a16="http://schemas.microsoft.com/office/drawing/2014/main" id="{F37725AC-82A1-4576-A0CD-193DEF2F9CA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068B81-34C1-4B0C-B02E-5E26A565DF66}" type="slidenum">
              <a:rPr lang="en-US" altLang="es-MX" sz="1400" smtClean="0">
                <a:latin typeface="Times New Roman" panose="02020603050405020304" pitchFamily="18" charset="0"/>
              </a:rPr>
              <a:pPr>
                <a:spcBef>
                  <a:spcPct val="0"/>
                </a:spcBef>
                <a:buFontTx/>
                <a:buNone/>
              </a:pPr>
              <a:t>19</a:t>
            </a:fld>
            <a:endParaRPr lang="en-US" altLang="es-MX" sz="1400">
              <a:latin typeface="Times New Roman" panose="02020603050405020304" pitchFamily="18" charset="0"/>
            </a:endParaRPr>
          </a:p>
        </p:txBody>
      </p:sp>
      <p:pic>
        <p:nvPicPr>
          <p:cNvPr id="43011" name="Picture 2">
            <a:extLst>
              <a:ext uri="{FF2B5EF4-FFF2-40B4-BE49-F238E27FC236}">
                <a16:creationId xmlns:a16="http://schemas.microsoft.com/office/drawing/2014/main" id="{EAF54FBB-CDCF-4D1C-B2B6-EF85D04A4C7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2300" t="57362" r="30609" b="3854"/>
          <a:stretch>
            <a:fillRect/>
          </a:stretch>
        </p:blipFill>
        <p:spPr bwMode="auto">
          <a:xfrm>
            <a:off x="2640013" y="3789363"/>
            <a:ext cx="48958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CuadroTexto 1">
            <a:extLst>
              <a:ext uri="{FF2B5EF4-FFF2-40B4-BE49-F238E27FC236}">
                <a16:creationId xmlns:a16="http://schemas.microsoft.com/office/drawing/2014/main" id="{6783EA88-3BA1-40F2-8EB3-357B76344241}"/>
              </a:ext>
            </a:extLst>
          </p:cNvPr>
          <p:cNvSpPr txBox="1">
            <a:spLocks noChangeArrowheads="1"/>
          </p:cNvSpPr>
          <p:nvPr/>
        </p:nvSpPr>
        <p:spPr bwMode="auto">
          <a:xfrm>
            <a:off x="1558925" y="260350"/>
            <a:ext cx="8154988"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Tenemos la reacción de precipitación de Cu metálico desde una reacción en solución</a:t>
            </a:r>
          </a:p>
          <a:p>
            <a:pPr>
              <a:spcBef>
                <a:spcPct val="0"/>
              </a:spcBef>
              <a:buFontTx/>
              <a:buNone/>
            </a:pPr>
            <a:endParaRPr lang="es-MX" altLang="es-MX" sz="1800">
              <a:latin typeface="Times New Roman" panose="02020603050405020304" pitchFamily="18" charset="0"/>
            </a:endParaRPr>
          </a:p>
          <a:p>
            <a:pPr>
              <a:spcBef>
                <a:spcPct val="0"/>
              </a:spcBef>
              <a:buFontTx/>
              <a:buNone/>
            </a:pPr>
            <a:endParaRPr lang="es-MX" altLang="es-MX" sz="1800">
              <a:latin typeface="Times New Roman" panose="02020603050405020304" pitchFamily="18" charset="0"/>
            </a:endParaRPr>
          </a:p>
          <a:p>
            <a:pPr>
              <a:spcBef>
                <a:spcPct val="0"/>
              </a:spcBef>
              <a:buFontTx/>
              <a:buNone/>
            </a:pPr>
            <a:endParaRPr lang="es-MX" altLang="es-MX" sz="1800">
              <a:latin typeface="Times New Roman" panose="02020603050405020304" pitchFamily="18" charset="0"/>
            </a:endParaRPr>
          </a:p>
          <a:p>
            <a:pPr>
              <a:spcBef>
                <a:spcPct val="0"/>
              </a:spcBef>
              <a:buFontTx/>
              <a:buNone/>
            </a:pPr>
            <a:r>
              <a:rPr lang="es-MX" altLang="es-MX" sz="1800">
                <a:latin typeface="Times New Roman" panose="02020603050405020304" pitchFamily="18" charset="0"/>
              </a:rPr>
              <a:t>Las dos celdas separadas para esta reacción son:</a:t>
            </a:r>
          </a:p>
          <a:p>
            <a:pPr>
              <a:spcBef>
                <a:spcPct val="0"/>
              </a:spcBef>
              <a:buFontTx/>
              <a:buNone/>
            </a:pPr>
            <a:endParaRPr lang="es-MX" altLang="es-MX" sz="1800">
              <a:latin typeface="Times New Roman" panose="02020603050405020304" pitchFamily="18" charset="0"/>
            </a:endParaRPr>
          </a:p>
          <a:p>
            <a:pPr>
              <a:spcBef>
                <a:spcPct val="0"/>
              </a:spcBef>
              <a:buFontTx/>
              <a:buNone/>
            </a:pPr>
            <a:r>
              <a:rPr lang="es-MX" altLang="es-MX" sz="1800">
                <a:solidFill>
                  <a:srgbClr val="FF0000"/>
                </a:solidFill>
                <a:latin typeface="Times New Roman" panose="02020603050405020304" pitchFamily="18" charset="0"/>
              </a:rPr>
              <a:t>Una celda con un electrodo de  hierro (ánodo) en contacto con una solución de FeSO</a:t>
            </a:r>
            <a:r>
              <a:rPr lang="es-MX" altLang="es-MX" sz="1800" baseline="-25000">
                <a:solidFill>
                  <a:srgbClr val="FF0000"/>
                </a:solidFill>
                <a:latin typeface="Times New Roman" panose="02020603050405020304" pitchFamily="18" charset="0"/>
              </a:rPr>
              <a:t>4</a:t>
            </a:r>
          </a:p>
          <a:p>
            <a:pPr>
              <a:spcBef>
                <a:spcPct val="0"/>
              </a:spcBef>
              <a:buFontTx/>
              <a:buNone/>
            </a:pPr>
            <a:endParaRPr lang="es-MX" altLang="es-MX" sz="1800" baseline="-25000">
              <a:latin typeface="Times New Roman" panose="02020603050405020304" pitchFamily="18" charset="0"/>
            </a:endParaRPr>
          </a:p>
          <a:p>
            <a:pPr>
              <a:spcBef>
                <a:spcPct val="0"/>
              </a:spcBef>
              <a:buFontTx/>
              <a:buNone/>
            </a:pPr>
            <a:r>
              <a:rPr lang="es-MX" altLang="es-MX" sz="1800">
                <a:solidFill>
                  <a:srgbClr val="00B050"/>
                </a:solidFill>
                <a:latin typeface="Times New Roman" panose="02020603050405020304" pitchFamily="18" charset="0"/>
              </a:rPr>
              <a:t>Una celda con un electrodo de cobre (cátodo) en contacto con una solución  de CuSO</a:t>
            </a:r>
            <a:r>
              <a:rPr lang="es-MX" altLang="es-MX" sz="1800" baseline="-25000">
                <a:solidFill>
                  <a:srgbClr val="00B050"/>
                </a:solidFill>
                <a:latin typeface="Times New Roman" panose="02020603050405020304" pitchFamily="18" charset="0"/>
              </a:rPr>
              <a:t>4</a:t>
            </a:r>
          </a:p>
        </p:txBody>
      </p:sp>
      <p:graphicFrame>
        <p:nvGraphicFramePr>
          <p:cNvPr id="43013" name="Objeto 2">
            <a:extLst>
              <a:ext uri="{FF2B5EF4-FFF2-40B4-BE49-F238E27FC236}">
                <a16:creationId xmlns:a16="http://schemas.microsoft.com/office/drawing/2014/main" id="{6263FCD6-E318-4913-82D3-D89FDADC6D5F}"/>
              </a:ext>
            </a:extLst>
          </p:cNvPr>
          <p:cNvGraphicFramePr>
            <a:graphicFrameLocks noChangeAspect="1"/>
          </p:cNvGraphicFramePr>
          <p:nvPr/>
        </p:nvGraphicFramePr>
        <p:xfrm>
          <a:off x="4583113" y="836613"/>
          <a:ext cx="2728912" cy="431800"/>
        </p:xfrm>
        <a:graphic>
          <a:graphicData uri="http://schemas.openxmlformats.org/presentationml/2006/ole">
            <mc:AlternateContent xmlns:mc="http://schemas.openxmlformats.org/markup-compatibility/2006">
              <mc:Choice xmlns:v="urn:schemas-microsoft-com:vml" Requires="v">
                <p:oleObj name="Equation" r:id="rId5" imgW="1524000" imgH="241300" progId="Equation.DSMT4">
                  <p:embed/>
                </p:oleObj>
              </mc:Choice>
              <mc:Fallback>
                <p:oleObj name="Equation" r:id="rId5" imgW="1524000" imgH="241300"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3113" y="836613"/>
                        <a:ext cx="27289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4" name="CuadroTexto 4">
            <a:extLst>
              <a:ext uri="{FF2B5EF4-FFF2-40B4-BE49-F238E27FC236}">
                <a16:creationId xmlns:a16="http://schemas.microsoft.com/office/drawing/2014/main" id="{1E32C96D-3A6D-4F9B-BCB3-BB07B1D023B8}"/>
              </a:ext>
            </a:extLst>
          </p:cNvPr>
          <p:cNvSpPr txBox="1">
            <a:spLocks noChangeArrowheads="1"/>
          </p:cNvSpPr>
          <p:nvPr/>
        </p:nvSpPr>
        <p:spPr bwMode="auto">
          <a:xfrm>
            <a:off x="407988" y="2852738"/>
            <a:ext cx="11520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En ausencia de oxigeno, nada ocurre en ambas celdas separadas, ya que los electrodo se mantienen en equilibrio con la soluciones de sulfato. Sin embargo, al conectar ambos electrodos con un cable conductor de electrones (electricidad) y un voltímetro, podemos medir una diferencia de potencial (</a:t>
            </a:r>
            <a:r>
              <a:rPr lang="es-MX" altLang="es-MX" sz="1800" i="1">
                <a:latin typeface="Times New Roman" panose="02020603050405020304" pitchFamily="18" charset="0"/>
              </a:rPr>
              <a:t>E</a:t>
            </a:r>
            <a:r>
              <a:rPr lang="es-MX" altLang="es-MX" sz="1800">
                <a:latin typeface="Times New Roman" panose="02020603050405020304" pitchFamily="18" charset="0"/>
              </a:rPr>
              <a:t>) producto de un flujo de electrones o corriente eléctrica.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a:extLst>
              <a:ext uri="{FF2B5EF4-FFF2-40B4-BE49-F238E27FC236}">
                <a16:creationId xmlns:a16="http://schemas.microsoft.com/office/drawing/2014/main" id="{4FD34521-5409-4C7D-9C60-000E3054BF4A}"/>
              </a:ext>
            </a:extLst>
          </p:cNvPr>
          <p:cNvSpPr txBox="1">
            <a:spLocks noChangeArrowheads="1"/>
          </p:cNvSpPr>
          <p:nvPr/>
        </p:nvSpPr>
        <p:spPr bwMode="auto">
          <a:xfrm>
            <a:off x="8212560" y="78422"/>
            <a:ext cx="1460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Times New Roman" panose="02020603050405020304" pitchFamily="18" charset="0"/>
                <a:cs typeface="Arial" panose="020B0604020202020204" pitchFamily="34" charset="0"/>
              </a:rPr>
              <a:t>Y por lo tanto</a:t>
            </a:r>
            <a:endParaRPr lang="es-ES" altLang="es-MX" sz="1800" dirty="0">
              <a:latin typeface="Times New Roman" panose="02020603050405020304" pitchFamily="18" charset="0"/>
              <a:cs typeface="Arial" panose="020B0604020202020204" pitchFamily="34" charset="0"/>
            </a:endParaRPr>
          </a:p>
        </p:txBody>
      </p:sp>
      <p:sp>
        <p:nvSpPr>
          <p:cNvPr id="47107" name="Rectangle 5">
            <a:extLst>
              <a:ext uri="{FF2B5EF4-FFF2-40B4-BE49-F238E27FC236}">
                <a16:creationId xmlns:a16="http://schemas.microsoft.com/office/drawing/2014/main" id="{50FDCB88-39E0-4D60-BCA6-7D697D42DC09}"/>
              </a:ext>
            </a:extLst>
          </p:cNvPr>
          <p:cNvSpPr>
            <a:spLocks noChangeArrowheads="1"/>
          </p:cNvSpPr>
          <p:nvPr/>
        </p:nvSpPr>
        <p:spPr bwMode="auto">
          <a:xfrm>
            <a:off x="263525" y="2781300"/>
            <a:ext cx="113045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a:cs typeface="Arial" panose="020B0604020202020204" pitchFamily="34" charset="0"/>
              </a:rPr>
              <a:t>Esto significa que para alcanzar equilibrio, la actividad (concentración) de </a:t>
            </a:r>
            <a:r>
              <a:rPr lang="es-MX" altLang="es-MX" sz="1800" b="1">
                <a:solidFill>
                  <a:srgbClr val="FF0000"/>
                </a:solidFill>
                <a:cs typeface="Arial" panose="020B0604020202020204" pitchFamily="34" charset="0"/>
              </a:rPr>
              <a:t>Fe</a:t>
            </a:r>
            <a:r>
              <a:rPr lang="es-MX" altLang="es-MX" sz="1800" b="1" baseline="30000">
                <a:solidFill>
                  <a:srgbClr val="FF0000"/>
                </a:solidFill>
                <a:cs typeface="Arial" panose="020B0604020202020204" pitchFamily="34" charset="0"/>
              </a:rPr>
              <a:t>2+</a:t>
            </a:r>
            <a:r>
              <a:rPr lang="es-MX" altLang="es-MX" sz="1800">
                <a:cs typeface="Arial" panose="020B0604020202020204" pitchFamily="34" charset="0"/>
              </a:rPr>
              <a:t>  tendría que ser enormemente mayor que la del </a:t>
            </a:r>
            <a:r>
              <a:rPr lang="es-MX" altLang="es-MX" sz="1800" b="1">
                <a:solidFill>
                  <a:srgbClr val="FF0000"/>
                </a:solidFill>
                <a:cs typeface="Arial" panose="020B0604020202020204" pitchFamily="34" charset="0"/>
              </a:rPr>
              <a:t>Cu</a:t>
            </a:r>
            <a:r>
              <a:rPr lang="es-MX" altLang="es-MX" sz="1800" b="1" baseline="30000">
                <a:solidFill>
                  <a:srgbClr val="FF0000"/>
                </a:solidFill>
                <a:cs typeface="Arial" panose="020B0604020202020204" pitchFamily="34" charset="0"/>
              </a:rPr>
              <a:t>2+</a:t>
            </a:r>
            <a:r>
              <a:rPr lang="es-MX" altLang="es-MX" sz="1800">
                <a:cs typeface="Arial" panose="020B0604020202020204" pitchFamily="34" charset="0"/>
              </a:rPr>
              <a:t>, así la reacción siempre procederá a como esta escrita, y no puede  ocurrir en el otro sentido (por lo menos, no simplemente ajustando las concentraciones de los i</a:t>
            </a:r>
            <a:r>
              <a:rPr lang="en-US" altLang="es-MX" sz="1800">
                <a:cs typeface="Arial" panose="020B0604020202020204" pitchFamily="34" charset="0"/>
              </a:rPr>
              <a:t>o</a:t>
            </a:r>
            <a:r>
              <a:rPr lang="es-MX" altLang="es-MX" sz="1800">
                <a:cs typeface="Arial" panose="020B0604020202020204" pitchFamily="34" charset="0"/>
              </a:rPr>
              <a:t>nes).</a:t>
            </a:r>
            <a:endParaRPr lang="es-ES" altLang="es-MX" sz="1800">
              <a:cs typeface="Arial" panose="020B0604020202020204" pitchFamily="34" charset="0"/>
            </a:endParaRPr>
          </a:p>
        </p:txBody>
      </p:sp>
      <p:sp>
        <p:nvSpPr>
          <p:cNvPr id="47108" name="Rectangle 6">
            <a:extLst>
              <a:ext uri="{FF2B5EF4-FFF2-40B4-BE49-F238E27FC236}">
                <a16:creationId xmlns:a16="http://schemas.microsoft.com/office/drawing/2014/main" id="{617FAA35-A715-48F9-824A-BE209AFEB322}"/>
              </a:ext>
            </a:extLst>
          </p:cNvPr>
          <p:cNvSpPr>
            <a:spLocks noChangeArrowheads="1"/>
          </p:cNvSpPr>
          <p:nvPr/>
        </p:nvSpPr>
        <p:spPr bwMode="auto">
          <a:xfrm>
            <a:off x="3792538" y="4149725"/>
            <a:ext cx="77041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a:cs typeface="Arial" panose="020B0604020202020204" pitchFamily="34" charset="0"/>
              </a:rPr>
              <a:t>Separando las dos partes de la reacción redox y una cierta clase de conexión (una conexión líquida), que permite que los iones del sulfato migren de una solución a la otra.</a:t>
            </a:r>
          </a:p>
          <a:p>
            <a:pPr algn="just" eaLnBrk="1" hangingPunct="1">
              <a:spcBef>
                <a:spcPct val="0"/>
              </a:spcBef>
              <a:buFontTx/>
              <a:buNone/>
            </a:pPr>
            <a:endParaRPr lang="es-MX" altLang="es-MX" sz="1800">
              <a:cs typeface="Arial" panose="020B0604020202020204" pitchFamily="34" charset="0"/>
            </a:endParaRPr>
          </a:p>
          <a:p>
            <a:pPr algn="just" eaLnBrk="1" hangingPunct="1">
              <a:spcBef>
                <a:spcPct val="0"/>
              </a:spcBef>
              <a:buFontTx/>
              <a:buNone/>
            </a:pPr>
            <a:r>
              <a:rPr lang="es-MX" altLang="es-MX" sz="1800">
                <a:cs typeface="Arial" panose="020B0604020202020204" pitchFamily="34" charset="0"/>
              </a:rPr>
              <a:t>Podemos crear un flujo de electrones que viaje a través de un alambre. Es decir, tenemos una batería simple, la cual podríamos utilizar para un foco o cualquier otra cosa.</a:t>
            </a:r>
            <a:endParaRPr lang="es-ES" altLang="es-MX" sz="1800">
              <a:cs typeface="Arial" panose="020B0604020202020204" pitchFamily="34" charset="0"/>
            </a:endParaRPr>
          </a:p>
        </p:txBody>
      </p:sp>
      <p:pic>
        <p:nvPicPr>
          <p:cNvPr id="47109" name="Picture 7">
            <a:extLst>
              <a:ext uri="{FF2B5EF4-FFF2-40B4-BE49-F238E27FC236}">
                <a16:creationId xmlns:a16="http://schemas.microsoft.com/office/drawing/2014/main" id="{152AD4C2-BCF3-451F-B530-D1DCC8DD2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 y="3717925"/>
            <a:ext cx="266382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7110" name="Objeto 2">
            <a:extLst>
              <a:ext uri="{FF2B5EF4-FFF2-40B4-BE49-F238E27FC236}">
                <a16:creationId xmlns:a16="http://schemas.microsoft.com/office/drawing/2014/main" id="{900EEF57-0F6E-48BA-9F46-24622691599A}"/>
              </a:ext>
            </a:extLst>
          </p:cNvPr>
          <p:cNvGraphicFramePr>
            <a:graphicFrameLocks noChangeAspect="1"/>
          </p:cNvGraphicFramePr>
          <p:nvPr>
            <p:extLst>
              <p:ext uri="{D42A27DB-BD31-4B8C-83A1-F6EECF244321}">
                <p14:modId xmlns:p14="http://schemas.microsoft.com/office/powerpoint/2010/main" val="1757568956"/>
              </p:ext>
            </p:extLst>
          </p:nvPr>
        </p:nvGraphicFramePr>
        <p:xfrm>
          <a:off x="479425" y="188913"/>
          <a:ext cx="6048375" cy="2344737"/>
        </p:xfrm>
        <a:graphic>
          <a:graphicData uri="http://schemas.openxmlformats.org/presentationml/2006/ole">
            <mc:AlternateContent xmlns:mc="http://schemas.openxmlformats.org/markup-compatibility/2006">
              <mc:Choice xmlns:v="urn:schemas-microsoft-com:vml" Requires="v">
                <p:oleObj name="Equation" r:id="rId4" imgW="2946400" imgH="1143000" progId="Equation.DSMT4">
                  <p:embed/>
                </p:oleObj>
              </mc:Choice>
              <mc:Fallback>
                <p:oleObj name="Equation" r:id="rId4" imgW="2946400" imgH="1143000" progId="Equation.DSMT4">
                  <p:embed/>
                  <p:pic>
                    <p:nvPicPr>
                      <p:cNvPr id="0" name="Objet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425" y="188913"/>
                        <a:ext cx="6048375"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7111" name="Objeto 3">
            <a:extLst>
              <a:ext uri="{FF2B5EF4-FFF2-40B4-BE49-F238E27FC236}">
                <a16:creationId xmlns:a16="http://schemas.microsoft.com/office/drawing/2014/main" id="{A36360C0-972B-4CB5-8CE2-12D8DBA5B46F}"/>
              </a:ext>
            </a:extLst>
          </p:cNvPr>
          <p:cNvGraphicFramePr>
            <a:graphicFrameLocks noChangeAspect="1"/>
          </p:cNvGraphicFramePr>
          <p:nvPr>
            <p:extLst>
              <p:ext uri="{D42A27DB-BD31-4B8C-83A1-F6EECF244321}">
                <p14:modId xmlns:p14="http://schemas.microsoft.com/office/powerpoint/2010/main" val="349359646"/>
              </p:ext>
            </p:extLst>
          </p:nvPr>
        </p:nvGraphicFramePr>
        <p:xfrm>
          <a:off x="7769158" y="1898770"/>
          <a:ext cx="2175854" cy="869830"/>
        </p:xfrm>
        <a:graphic>
          <a:graphicData uri="http://schemas.openxmlformats.org/presentationml/2006/ole">
            <mc:AlternateContent xmlns:mc="http://schemas.openxmlformats.org/markup-compatibility/2006">
              <mc:Choice xmlns:v="urn:schemas-microsoft-com:vml" Requires="v">
                <p:oleObj name="Equation" r:id="rId6" imgW="1206500" imgH="482600" progId="Equation.DSMT4">
                  <p:embed/>
                </p:oleObj>
              </mc:Choice>
              <mc:Fallback>
                <p:oleObj name="Equation" r:id="rId6" imgW="1206500" imgH="482600" progId="Equation.DSMT4">
                  <p:embed/>
                  <p:pic>
                    <p:nvPicPr>
                      <p:cNvPr id="0" name="Objeto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69158" y="1898770"/>
                        <a:ext cx="2175854" cy="869830"/>
                      </a:xfrm>
                      <a:prstGeom prst="rect">
                        <a:avLst/>
                      </a:prstGeom>
                      <a:noFill/>
                      <a:ln>
                        <a:noFill/>
                      </a:ln>
                    </p:spPr>
                  </p:pic>
                </p:oleObj>
              </mc:Fallback>
            </mc:AlternateContent>
          </a:graphicData>
        </a:graphic>
      </p:graphicFrame>
      <p:cxnSp>
        <p:nvCxnSpPr>
          <p:cNvPr id="47112" name="Conector recto de flecha 5">
            <a:extLst>
              <a:ext uri="{FF2B5EF4-FFF2-40B4-BE49-F238E27FC236}">
                <a16:creationId xmlns:a16="http://schemas.microsoft.com/office/drawing/2014/main" id="{24F835EF-430B-4F3E-86DB-B88E44307814}"/>
              </a:ext>
            </a:extLst>
          </p:cNvPr>
          <p:cNvCxnSpPr>
            <a:cxnSpLocks noChangeShapeType="1"/>
          </p:cNvCxnSpPr>
          <p:nvPr/>
        </p:nvCxnSpPr>
        <p:spPr bwMode="auto">
          <a:xfrm>
            <a:off x="1992313" y="2349500"/>
            <a:ext cx="5478530" cy="0"/>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2" name="Objeto 2">
            <a:extLst>
              <a:ext uri="{FF2B5EF4-FFF2-40B4-BE49-F238E27FC236}">
                <a16:creationId xmlns:a16="http://schemas.microsoft.com/office/drawing/2014/main" id="{A421D691-249B-E096-9A94-C3EA1AABF586}"/>
              </a:ext>
            </a:extLst>
          </p:cNvPr>
          <p:cNvGraphicFramePr>
            <a:graphicFrameLocks noChangeAspect="1"/>
          </p:cNvGraphicFramePr>
          <p:nvPr>
            <p:extLst>
              <p:ext uri="{D42A27DB-BD31-4B8C-83A1-F6EECF244321}">
                <p14:modId xmlns:p14="http://schemas.microsoft.com/office/powerpoint/2010/main" val="3604250054"/>
              </p:ext>
            </p:extLst>
          </p:nvPr>
        </p:nvGraphicFramePr>
        <p:xfrm>
          <a:off x="7993119" y="568959"/>
          <a:ext cx="2253873" cy="1164305"/>
        </p:xfrm>
        <a:graphic>
          <a:graphicData uri="http://schemas.openxmlformats.org/presentationml/2006/ole">
            <mc:AlternateContent xmlns:mc="http://schemas.openxmlformats.org/markup-compatibility/2006">
              <mc:Choice xmlns:v="urn:schemas-microsoft-com:vml" Requires="v">
                <p:oleObj name="Equation" r:id="rId8" imgW="1523880" imgH="787320" progId="Equation.DSMT4">
                  <p:embed/>
                </p:oleObj>
              </mc:Choice>
              <mc:Fallback>
                <p:oleObj name="Equation" r:id="rId8" imgW="1523880" imgH="787320" progId="Equation.DSMT4">
                  <p:embed/>
                  <p:pic>
                    <p:nvPicPr>
                      <p:cNvPr id="43013" name="Objeto 2">
                        <a:extLst>
                          <a:ext uri="{FF2B5EF4-FFF2-40B4-BE49-F238E27FC236}">
                            <a16:creationId xmlns:a16="http://schemas.microsoft.com/office/drawing/2014/main" id="{6263FCD6-E318-4913-82D3-D89FDADC6D5F}"/>
                          </a:ext>
                        </a:extLst>
                      </p:cNvPr>
                      <p:cNvPicPr>
                        <a:picLocks noChangeAspect="1" noChangeArrowheads="1"/>
                      </p:cNvPicPr>
                      <p:nvPr/>
                    </p:nvPicPr>
                    <p:blipFill>
                      <a:blip r:embed="rId9"/>
                      <a:srcRect/>
                      <a:stretch>
                        <a:fillRect/>
                      </a:stretch>
                    </p:blipFill>
                    <p:spPr bwMode="auto">
                      <a:xfrm>
                        <a:off x="7993119" y="568959"/>
                        <a:ext cx="2253873" cy="1164305"/>
                      </a:xfrm>
                      <a:prstGeom prst="rect">
                        <a:avLst/>
                      </a:prstGeom>
                      <a:noFill/>
                      <a:ln>
                        <a:noFill/>
                      </a:ln>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A5AF17C-EF47-4AF8-832D-0E858D7ED8F0}"/>
              </a:ext>
            </a:extLst>
          </p:cNvPr>
          <p:cNvSpPr>
            <a:spLocks noGrp="1" noChangeArrowheads="1"/>
          </p:cNvSpPr>
          <p:nvPr>
            <p:ph type="title"/>
          </p:nvPr>
        </p:nvSpPr>
        <p:spPr>
          <a:xfrm>
            <a:off x="766763" y="620713"/>
            <a:ext cx="10363200" cy="1143000"/>
          </a:xfrm>
        </p:spPr>
        <p:txBody>
          <a:bodyPr/>
          <a:lstStyle/>
          <a:p>
            <a:r>
              <a:rPr lang="es-ES_tradnl" altLang="es-MX"/>
              <a:t>Tipos de reacciones redox </a:t>
            </a:r>
            <a:br>
              <a:rPr lang="es-ES_tradnl" altLang="es-MX"/>
            </a:br>
            <a:r>
              <a:rPr lang="es-ES_tradnl" altLang="es-MX"/>
              <a:t>(según su espontaneidad).</a:t>
            </a:r>
          </a:p>
        </p:txBody>
      </p:sp>
      <p:sp>
        <p:nvSpPr>
          <p:cNvPr id="225283" name="Rectangle 3">
            <a:extLst>
              <a:ext uri="{FF2B5EF4-FFF2-40B4-BE49-F238E27FC236}">
                <a16:creationId xmlns:a16="http://schemas.microsoft.com/office/drawing/2014/main" id="{3C4B8EB8-1D54-4819-B645-9CE0BF60A21C}"/>
              </a:ext>
            </a:extLst>
          </p:cNvPr>
          <p:cNvSpPr>
            <a:spLocks noGrp="1" noChangeArrowheads="1"/>
          </p:cNvSpPr>
          <p:nvPr>
            <p:ph type="body" idx="1"/>
          </p:nvPr>
        </p:nvSpPr>
        <p:spPr>
          <a:xfrm>
            <a:off x="334963" y="2492375"/>
            <a:ext cx="11377612" cy="3024188"/>
          </a:xfrm>
        </p:spPr>
        <p:txBody>
          <a:bodyPr/>
          <a:lstStyle/>
          <a:p>
            <a:pPr marL="0" indent="0" algn="just">
              <a:defRPr/>
            </a:pPr>
            <a:r>
              <a:rPr lang="es-ES_tradnl" sz="2800" b="1" u="sng" dirty="0"/>
              <a:t>Reacciones espontáneas</a:t>
            </a:r>
            <a:r>
              <a:rPr lang="es-ES_tradnl" sz="2800" dirty="0"/>
              <a:t> (se produce energía eléctrica a partir de la energía liberada en una reacción química):</a:t>
            </a:r>
          </a:p>
          <a:p>
            <a:pPr marL="0" indent="0" algn="ctr">
              <a:buFontTx/>
              <a:buNone/>
              <a:defRPr/>
            </a:pPr>
            <a:r>
              <a:rPr lang="es-ES_tradnl" sz="2800" b="1" dirty="0">
                <a:solidFill>
                  <a:schemeClr val="tx2"/>
                </a:solidFill>
                <a:effectLst>
                  <a:outerShdw blurRad="38100" dist="38100" dir="2700000" algn="tl">
                    <a:srgbClr val="C0C0C0"/>
                  </a:outerShdw>
                </a:effectLst>
              </a:rPr>
              <a:t>Pilas voltaicas</a:t>
            </a:r>
          </a:p>
          <a:p>
            <a:pPr marL="0" indent="0">
              <a:buFontTx/>
              <a:buNone/>
              <a:defRPr/>
            </a:pPr>
            <a:endParaRPr lang="es-ES_tradnl" sz="2800" dirty="0"/>
          </a:p>
          <a:p>
            <a:pPr marL="0" indent="0" algn="just">
              <a:defRPr/>
            </a:pPr>
            <a:r>
              <a:rPr lang="es-ES_tradnl" sz="2800" b="1" u="sng" dirty="0"/>
              <a:t>Reacciones no espontáneas</a:t>
            </a:r>
            <a:r>
              <a:rPr lang="es-ES_tradnl" sz="2800" dirty="0"/>
              <a:t> (se producen sustancias químicas a partir de energía eléctrica suministrada):</a:t>
            </a:r>
          </a:p>
          <a:p>
            <a:pPr marL="0" indent="0" algn="just">
              <a:buFontTx/>
              <a:buNone/>
              <a:defRPr/>
            </a:pPr>
            <a:r>
              <a:rPr lang="es-ES_tradnl" sz="2800" b="1" dirty="0">
                <a:solidFill>
                  <a:schemeClr val="tx2"/>
                </a:solidFill>
                <a:effectLst>
                  <a:outerShdw blurRad="38100" dist="38100" dir="2700000" algn="tl">
                    <a:srgbClr val="C0C0C0"/>
                  </a:outerShdw>
                </a:effectLst>
              </a:rPr>
              <a:t>                                              Electrólisis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5 Marcador de número de diapositiva">
            <a:extLst>
              <a:ext uri="{FF2B5EF4-FFF2-40B4-BE49-F238E27FC236}">
                <a16:creationId xmlns:a16="http://schemas.microsoft.com/office/drawing/2014/main" id="{CE16256F-29FF-4D8C-8290-2C29B743D6D9}"/>
              </a:ext>
            </a:extLst>
          </p:cNvPr>
          <p:cNvSpPr>
            <a:spLocks noGrp="1"/>
          </p:cNvSpPr>
          <p:nvPr>
            <p:ph type="sldNum" sz="quarter" idx="12"/>
          </p:nvPr>
        </p:nvSpPr>
        <p:spPr>
          <a:xfrm>
            <a:off x="8112125" y="64008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15AADB8-597F-450A-8288-CCFBFEF53D7A}" type="slidenum">
              <a:rPr lang="en-US" altLang="es-MX" sz="1400" smtClean="0">
                <a:latin typeface="Times New Roman" panose="02020603050405020304" pitchFamily="18" charset="0"/>
              </a:rPr>
              <a:pPr>
                <a:spcBef>
                  <a:spcPct val="0"/>
                </a:spcBef>
                <a:buFontTx/>
                <a:buNone/>
              </a:pPr>
              <a:t>22</a:t>
            </a:fld>
            <a:endParaRPr lang="en-US" altLang="es-MX" sz="1400">
              <a:latin typeface="Times New Roman" panose="02020603050405020304" pitchFamily="18" charset="0"/>
            </a:endParaRPr>
          </a:p>
        </p:txBody>
      </p:sp>
      <p:sp>
        <p:nvSpPr>
          <p:cNvPr id="51203" name="Rectangle 2">
            <a:extLst>
              <a:ext uri="{FF2B5EF4-FFF2-40B4-BE49-F238E27FC236}">
                <a16:creationId xmlns:a16="http://schemas.microsoft.com/office/drawing/2014/main" id="{B68E86E3-CF4E-4C46-BBA9-40BB9EC03008}"/>
              </a:ext>
            </a:extLst>
          </p:cNvPr>
          <p:cNvSpPr>
            <a:spLocks noGrp="1" noChangeArrowheads="1"/>
          </p:cNvSpPr>
          <p:nvPr>
            <p:ph type="title"/>
          </p:nvPr>
        </p:nvSpPr>
        <p:spPr>
          <a:xfrm>
            <a:off x="1952625" y="214313"/>
            <a:ext cx="8243888" cy="785812"/>
          </a:xfrm>
        </p:spPr>
        <p:txBody>
          <a:bodyPr/>
          <a:lstStyle/>
          <a:p>
            <a:r>
              <a:rPr lang="en-US" altLang="es-MX" sz="4000"/>
              <a:t>REACCIONES DE MEDIA CELDA</a:t>
            </a:r>
          </a:p>
        </p:txBody>
      </p:sp>
      <p:sp>
        <p:nvSpPr>
          <p:cNvPr id="49156" name="Rectangle 3">
            <a:extLst>
              <a:ext uri="{FF2B5EF4-FFF2-40B4-BE49-F238E27FC236}">
                <a16:creationId xmlns:a16="http://schemas.microsoft.com/office/drawing/2014/main" id="{17AB76F2-2E9E-4254-8439-CB797929E775}"/>
              </a:ext>
            </a:extLst>
          </p:cNvPr>
          <p:cNvSpPr>
            <a:spLocks noGrp="1" noChangeArrowheads="1"/>
          </p:cNvSpPr>
          <p:nvPr>
            <p:ph type="body" idx="1"/>
          </p:nvPr>
        </p:nvSpPr>
        <p:spPr>
          <a:xfrm>
            <a:off x="407988" y="1125538"/>
            <a:ext cx="11160125" cy="5111750"/>
          </a:xfrm>
        </p:spPr>
        <p:txBody>
          <a:bodyPr/>
          <a:lstStyle/>
          <a:p>
            <a:pPr>
              <a:buFontTx/>
              <a:buNone/>
              <a:defRPr/>
            </a:pPr>
            <a:r>
              <a:rPr lang="es-MX" altLang="es-MX" sz="2800" dirty="0"/>
              <a:t>La reacción completa: </a:t>
            </a:r>
          </a:p>
          <a:p>
            <a:pPr algn="ctr">
              <a:buFontTx/>
              <a:buNone/>
              <a:defRPr/>
            </a:pPr>
            <a:r>
              <a:rPr lang="es-MX" altLang="es-MX" sz="2800" dirty="0"/>
              <a:t>2Fe + 3Cl</a:t>
            </a:r>
            <a:r>
              <a:rPr lang="es-MX" altLang="es-MX" sz="2800" baseline="-25000" dirty="0"/>
              <a:t>2</a:t>
            </a:r>
            <a:r>
              <a:rPr lang="es-MX" altLang="es-MX" sz="2800" baseline="30000" dirty="0"/>
              <a:t>0</a:t>
            </a:r>
            <a:r>
              <a:rPr lang="es-MX" altLang="es-MX" sz="2800" dirty="0"/>
              <a:t> </a:t>
            </a:r>
            <a:r>
              <a:rPr lang="es-MX" altLang="es-MX" sz="2800" dirty="0">
                <a:sym typeface="Symbol" panose="05050102010706020507" pitchFamily="18" charset="2"/>
              </a:rPr>
              <a:t> 2Fe</a:t>
            </a:r>
            <a:r>
              <a:rPr lang="es-MX" altLang="es-MX" sz="2800" baseline="30000" dirty="0">
                <a:sym typeface="Symbol" panose="05050102010706020507" pitchFamily="18" charset="2"/>
              </a:rPr>
              <a:t>3+</a:t>
            </a:r>
            <a:r>
              <a:rPr lang="es-MX" altLang="es-MX" sz="2800" dirty="0">
                <a:sym typeface="Symbol" panose="05050102010706020507" pitchFamily="18" charset="2"/>
              </a:rPr>
              <a:t> + 6Cl</a:t>
            </a:r>
            <a:r>
              <a:rPr lang="es-MX" altLang="es-MX" sz="2800" baseline="30000" dirty="0">
                <a:sym typeface="Symbol" panose="05050102010706020507" pitchFamily="18" charset="2"/>
              </a:rPr>
              <a:t>-</a:t>
            </a:r>
          </a:p>
          <a:p>
            <a:pPr>
              <a:buFontTx/>
              <a:buNone/>
              <a:defRPr/>
            </a:pPr>
            <a:r>
              <a:rPr lang="es-MX" altLang="es-MX" sz="2800" dirty="0"/>
              <a:t>Puede ser escrita como la suma de dos reacciones de media celda :</a:t>
            </a:r>
          </a:p>
          <a:p>
            <a:pPr>
              <a:buFontTx/>
              <a:buNone/>
              <a:defRPr/>
            </a:pPr>
            <a:endParaRPr lang="es-MX" altLang="es-MX" sz="2800" dirty="0"/>
          </a:p>
          <a:p>
            <a:pPr algn="ctr">
              <a:buFontTx/>
              <a:buNone/>
              <a:defRPr/>
            </a:pPr>
            <a:r>
              <a:rPr lang="es-MX" altLang="es-MX" sz="2800" dirty="0"/>
              <a:t>2Fe </a:t>
            </a:r>
            <a:r>
              <a:rPr lang="es-MX" altLang="es-MX" sz="2800" dirty="0">
                <a:sym typeface="Symbol" panose="05050102010706020507" pitchFamily="18" charset="2"/>
              </a:rPr>
              <a:t> 2Fe</a:t>
            </a:r>
            <a:r>
              <a:rPr lang="es-MX" altLang="es-MX" sz="2800" baseline="30000" dirty="0">
                <a:sym typeface="Symbol" panose="05050102010706020507" pitchFamily="18" charset="2"/>
              </a:rPr>
              <a:t>3+</a:t>
            </a:r>
            <a:r>
              <a:rPr lang="es-MX" altLang="es-MX" sz="2800" dirty="0">
                <a:sym typeface="Symbol" panose="05050102010706020507" pitchFamily="18" charset="2"/>
              </a:rPr>
              <a:t> + 6e</a:t>
            </a:r>
            <a:r>
              <a:rPr lang="es-MX" altLang="es-MX" sz="2800" baseline="30000" dirty="0">
                <a:sym typeface="Symbol" panose="05050102010706020507" pitchFamily="18" charset="2"/>
              </a:rPr>
              <a:t>-</a:t>
            </a:r>
            <a:r>
              <a:rPr lang="es-MX" altLang="es-MX" sz="2800" dirty="0">
                <a:sym typeface="Symbol" panose="05050102010706020507" pitchFamily="18" charset="2"/>
              </a:rPr>
              <a:t>	(</a:t>
            </a:r>
            <a:r>
              <a:rPr lang="es-MX" altLang="es-MX" sz="2800" dirty="0">
                <a:solidFill>
                  <a:srgbClr val="FF0000"/>
                </a:solidFill>
                <a:sym typeface="Symbol" panose="05050102010706020507" pitchFamily="18" charset="2"/>
              </a:rPr>
              <a:t>oxidación</a:t>
            </a:r>
            <a:r>
              <a:rPr lang="es-MX" altLang="es-MX" sz="2800" dirty="0">
                <a:sym typeface="Symbol" panose="05050102010706020507" pitchFamily="18" charset="2"/>
              </a:rPr>
              <a:t>)</a:t>
            </a:r>
          </a:p>
          <a:p>
            <a:pPr algn="ctr">
              <a:buFontTx/>
              <a:buNone/>
              <a:defRPr/>
            </a:pPr>
            <a:r>
              <a:rPr lang="es-MX" altLang="es-MX" sz="2800" dirty="0"/>
              <a:t>3Cl</a:t>
            </a:r>
            <a:r>
              <a:rPr lang="es-MX" altLang="es-MX" sz="2800" baseline="-25000" dirty="0"/>
              <a:t>2</a:t>
            </a:r>
            <a:r>
              <a:rPr lang="es-MX" altLang="es-MX" sz="2800" baseline="30000" dirty="0"/>
              <a:t>0</a:t>
            </a:r>
            <a:r>
              <a:rPr lang="es-MX" altLang="es-MX" sz="2800" dirty="0"/>
              <a:t> </a:t>
            </a:r>
            <a:r>
              <a:rPr lang="es-MX" altLang="es-MX" sz="2800" dirty="0">
                <a:sym typeface="Symbol" panose="05050102010706020507" pitchFamily="18" charset="2"/>
              </a:rPr>
              <a:t>+ 6e</a:t>
            </a:r>
            <a:r>
              <a:rPr lang="es-MX" altLang="es-MX" sz="2800" baseline="30000" dirty="0">
                <a:sym typeface="Symbol" panose="05050102010706020507" pitchFamily="18" charset="2"/>
              </a:rPr>
              <a:t>-</a:t>
            </a:r>
            <a:r>
              <a:rPr lang="es-MX" altLang="es-MX" sz="2800" dirty="0"/>
              <a:t> </a:t>
            </a:r>
            <a:r>
              <a:rPr lang="es-MX" altLang="es-MX" sz="2800" dirty="0">
                <a:sym typeface="Symbol" panose="05050102010706020507" pitchFamily="18" charset="2"/>
              </a:rPr>
              <a:t> 6Cl</a:t>
            </a:r>
            <a:r>
              <a:rPr lang="es-MX" altLang="es-MX" sz="2800" baseline="30000" dirty="0">
                <a:sym typeface="Symbol" panose="05050102010706020507" pitchFamily="18" charset="2"/>
              </a:rPr>
              <a:t>-	</a:t>
            </a:r>
            <a:r>
              <a:rPr lang="es-MX" altLang="es-MX" sz="2800" dirty="0">
                <a:sym typeface="Symbol" panose="05050102010706020507" pitchFamily="18" charset="2"/>
              </a:rPr>
              <a:t>(</a:t>
            </a:r>
            <a:r>
              <a:rPr lang="es-MX" altLang="es-MX" sz="2800" dirty="0">
                <a:solidFill>
                  <a:srgbClr val="FF0000"/>
                </a:solidFill>
                <a:sym typeface="Symbol" panose="05050102010706020507" pitchFamily="18" charset="2"/>
              </a:rPr>
              <a:t>reducción</a:t>
            </a:r>
            <a:r>
              <a:rPr lang="es-MX" altLang="es-MX" sz="2800" dirty="0">
                <a:sym typeface="Symbol" panose="05050102010706020507" pitchFamily="18" charset="2"/>
              </a:rPr>
              <a:t>)</a:t>
            </a:r>
            <a:endParaRPr lang="es-MX" altLang="es-MX" sz="2800" dirty="0"/>
          </a:p>
          <a:p>
            <a:pPr marL="0" indent="0" algn="just">
              <a:buFontTx/>
              <a:buNone/>
              <a:defRPr/>
            </a:pPr>
            <a:endParaRPr lang="es-MX" altLang="es-MX" sz="2800" dirty="0"/>
          </a:p>
          <a:p>
            <a:pPr marL="0" indent="0" algn="just">
              <a:buFontTx/>
              <a:buNone/>
              <a:defRPr/>
            </a:pPr>
            <a:r>
              <a:rPr lang="es-MX" altLang="es-MX" sz="2800" dirty="0"/>
              <a:t>Las reacciones completas </a:t>
            </a:r>
            <a:r>
              <a:rPr lang="es-MX" altLang="es-MX" sz="2800" dirty="0" err="1"/>
              <a:t>RedOx</a:t>
            </a:r>
            <a:r>
              <a:rPr lang="es-MX" altLang="es-MX" sz="2800" dirty="0"/>
              <a:t> pueden ser expresadas como la suma de dos reacciones de media celda, </a:t>
            </a:r>
            <a:r>
              <a:rPr lang="es-MX" altLang="es-MX" sz="2800" u="sng" dirty="0"/>
              <a:t>una de oxidación</a:t>
            </a:r>
            <a:r>
              <a:rPr lang="es-MX" altLang="es-MX" sz="2800" dirty="0"/>
              <a:t> y </a:t>
            </a:r>
            <a:r>
              <a:rPr lang="es-MX" altLang="es-MX" sz="2800" u="sng" dirty="0"/>
              <a:t>una de reducción</a:t>
            </a:r>
            <a:r>
              <a:rPr lang="es-MX" altLang="es-MX" sz="2800" dirty="0"/>
              <a:t>.</a:t>
            </a:r>
            <a:endParaRPr lang="es-MX" altLang="es-MX"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bject 3">
            <a:extLst>
              <a:ext uri="{FF2B5EF4-FFF2-40B4-BE49-F238E27FC236}">
                <a16:creationId xmlns:a16="http://schemas.microsoft.com/office/drawing/2014/main" id="{A244D9B4-AE1A-4D12-B4A7-DA921F2F1FC2}"/>
              </a:ext>
            </a:extLst>
          </p:cNvPr>
          <p:cNvSpPr txBox="1">
            <a:spLocks noChangeArrowheads="1"/>
          </p:cNvSpPr>
          <p:nvPr/>
        </p:nvSpPr>
        <p:spPr bwMode="auto">
          <a:xfrm>
            <a:off x="550863" y="304800"/>
            <a:ext cx="10874375"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b="1">
                <a:latin typeface="Times New Roman" panose="02020603050405020304" pitchFamily="18" charset="0"/>
                <a:cs typeface="Times New Roman" panose="02020603050405020304" pitchFamily="18" charset="0"/>
              </a:rPr>
              <a:t>Serie electromotiva (electromotriz)</a:t>
            </a:r>
            <a:r>
              <a:rPr lang="es-MX" altLang="es-MX" sz="2000">
                <a:latin typeface="Times New Roman" panose="02020603050405020304" pitchFamily="18" charset="0"/>
                <a:cs typeface="Times New Roman" panose="02020603050405020304" pitchFamily="18" charset="0"/>
              </a:rPr>
              <a:t>: lista de metales cuyo orden indica la tendencia relativa a oxidarse o ceder electrones. </a:t>
            </a:r>
          </a:p>
        </p:txBody>
      </p:sp>
      <p:sp>
        <p:nvSpPr>
          <p:cNvPr id="58371" name="object 5">
            <a:extLst>
              <a:ext uri="{FF2B5EF4-FFF2-40B4-BE49-F238E27FC236}">
                <a16:creationId xmlns:a16="http://schemas.microsoft.com/office/drawing/2014/main" id="{12F02595-2243-4D5C-B38F-5A1A83A6E8C2}"/>
              </a:ext>
            </a:extLst>
          </p:cNvPr>
          <p:cNvSpPr txBox="1">
            <a:spLocks noChangeArrowheads="1"/>
          </p:cNvSpPr>
          <p:nvPr/>
        </p:nvSpPr>
        <p:spPr bwMode="auto">
          <a:xfrm>
            <a:off x="517660" y="5445224"/>
            <a:ext cx="10474884"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tabLst>
                <a:tab pos="7048500" algn="l"/>
              </a:tabLst>
              <a:defRPr sz="3200">
                <a:solidFill>
                  <a:schemeClr val="tx1"/>
                </a:solidFill>
                <a:latin typeface="Arial" panose="020B0604020202020204" pitchFamily="34" charset="0"/>
              </a:defRPr>
            </a:lvl1pPr>
            <a:lvl2pPr marL="742950" indent="-285750">
              <a:spcBef>
                <a:spcPct val="20000"/>
              </a:spcBef>
              <a:buChar char="–"/>
              <a:tabLst>
                <a:tab pos="7048500" algn="l"/>
              </a:tabLst>
              <a:defRPr sz="2800">
                <a:solidFill>
                  <a:schemeClr val="tx1"/>
                </a:solidFill>
                <a:latin typeface="Arial" panose="020B0604020202020204" pitchFamily="34" charset="0"/>
              </a:defRPr>
            </a:lvl2pPr>
            <a:lvl3pPr marL="1143000" indent="-228600">
              <a:spcBef>
                <a:spcPct val="20000"/>
              </a:spcBef>
              <a:buChar char="•"/>
              <a:tabLst>
                <a:tab pos="7048500" algn="l"/>
              </a:tabLst>
              <a:defRPr sz="2400">
                <a:solidFill>
                  <a:schemeClr val="tx1"/>
                </a:solidFill>
                <a:latin typeface="Arial" panose="020B0604020202020204" pitchFamily="34" charset="0"/>
              </a:defRPr>
            </a:lvl3pPr>
            <a:lvl4pPr marL="1600200" indent="-228600">
              <a:spcBef>
                <a:spcPct val="20000"/>
              </a:spcBef>
              <a:buChar char="–"/>
              <a:tabLst>
                <a:tab pos="7048500" algn="l"/>
              </a:tabLst>
              <a:defRPr sz="2000">
                <a:solidFill>
                  <a:schemeClr val="tx1"/>
                </a:solidFill>
                <a:latin typeface="Arial" panose="020B0604020202020204" pitchFamily="34" charset="0"/>
              </a:defRPr>
            </a:lvl4pPr>
            <a:lvl5pPr marL="2057400" indent="-228600">
              <a:spcBef>
                <a:spcPct val="20000"/>
              </a:spcBef>
              <a:buChar char="»"/>
              <a:tabLst>
                <a:tab pos="70485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8500" algn="l"/>
              </a:tabLst>
              <a:defRPr sz="2000">
                <a:solidFill>
                  <a:schemeClr val="tx1"/>
                </a:solidFill>
                <a:latin typeface="Arial" panose="020B0604020202020204" pitchFamily="34" charset="0"/>
              </a:defRPr>
            </a:lvl9pPr>
          </a:lstStyle>
          <a:p>
            <a:pPr>
              <a:spcBef>
                <a:spcPct val="0"/>
              </a:spcBef>
              <a:buFontTx/>
              <a:buNone/>
            </a:pPr>
            <a:r>
              <a:rPr lang="es-MX" altLang="es-MX" sz="1800" dirty="0">
                <a:latin typeface="Times New Roman" panose="02020603050405020304" pitchFamily="18" charset="0"/>
                <a:cs typeface="Times New Roman" panose="02020603050405020304" pitchFamily="18" charset="0"/>
              </a:rPr>
              <a:t>¿</a:t>
            </a:r>
            <a:r>
              <a:rPr lang="es-MX" altLang="es-MX" sz="1800" b="1" i="1" dirty="0">
                <a:latin typeface="Times New Roman" panose="02020603050405020304" pitchFamily="18" charset="0"/>
                <a:cs typeface="Times New Roman" panose="02020603050405020304" pitchFamily="18" charset="0"/>
              </a:rPr>
              <a:t>Cuál es el agente reductor </a:t>
            </a:r>
            <a:r>
              <a:rPr lang="es-MX" altLang="es-MX" sz="1800" dirty="0">
                <a:latin typeface="Times New Roman" panose="02020603050405020304" pitchFamily="18" charset="0"/>
                <a:cs typeface="Times New Roman" panose="02020603050405020304" pitchFamily="18" charset="0"/>
              </a:rPr>
              <a:t>(el elemento que se oxida) y </a:t>
            </a:r>
            <a:r>
              <a:rPr lang="es-MX" altLang="es-MX" sz="1800" b="1" i="1" dirty="0">
                <a:latin typeface="Times New Roman" panose="02020603050405020304" pitchFamily="18" charset="0"/>
                <a:cs typeface="Times New Roman" panose="02020603050405020304" pitchFamily="18" charset="0"/>
              </a:rPr>
              <a:t>cuál es el agente oxidante</a:t>
            </a:r>
            <a:r>
              <a:rPr lang="es-MX" altLang="es-MX" sz="1800" dirty="0">
                <a:latin typeface="Times New Roman" panose="02020603050405020304" pitchFamily="18" charset="0"/>
                <a:cs typeface="Times New Roman" panose="02020603050405020304" pitchFamily="18" charset="0"/>
              </a:rPr>
              <a:t> (el elemento que se reduce)?</a:t>
            </a:r>
          </a:p>
          <a:p>
            <a:pPr>
              <a:spcBef>
                <a:spcPct val="0"/>
              </a:spcBef>
              <a:buFontTx/>
              <a:buNone/>
            </a:pPr>
            <a:r>
              <a:rPr lang="es-MX" altLang="es-MX" sz="1800" dirty="0">
                <a:latin typeface="Times New Roman" panose="02020603050405020304" pitchFamily="18" charset="0"/>
                <a:cs typeface="Times New Roman" panose="02020603050405020304" pitchFamily="18" charset="0"/>
              </a:rPr>
              <a:t>¿Qué pasaría si combinamos Zn y Ag?</a:t>
            </a:r>
          </a:p>
        </p:txBody>
      </p:sp>
      <p:graphicFrame>
        <p:nvGraphicFramePr>
          <p:cNvPr id="4" name="object 4">
            <a:extLst>
              <a:ext uri="{FF2B5EF4-FFF2-40B4-BE49-F238E27FC236}">
                <a16:creationId xmlns:a16="http://schemas.microsoft.com/office/drawing/2014/main" id="{3D9B4BCC-9002-4686-8137-8272F4C1D57C}"/>
              </a:ext>
            </a:extLst>
          </p:cNvPr>
          <p:cNvGraphicFramePr>
            <a:graphicFrameLocks noGrp="1"/>
          </p:cNvGraphicFramePr>
          <p:nvPr>
            <p:extLst>
              <p:ext uri="{D42A27DB-BD31-4B8C-83A1-F6EECF244321}">
                <p14:modId xmlns:p14="http://schemas.microsoft.com/office/powerpoint/2010/main" val="2836770491"/>
              </p:ext>
            </p:extLst>
          </p:nvPr>
        </p:nvGraphicFramePr>
        <p:xfrm>
          <a:off x="550863" y="1412776"/>
          <a:ext cx="5473129" cy="3695699"/>
        </p:xfrm>
        <a:graphic>
          <a:graphicData uri="http://schemas.openxmlformats.org/drawingml/2006/table">
            <a:tbl>
              <a:tblPr/>
              <a:tblGrid>
                <a:gridCol w="3240881">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648007">
                <a:tc gridSpan="2">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Oxidación - Reacciones de reducción listadas en una serie electromotriz</a:t>
                      </a:r>
                    </a:p>
                  </a:txBody>
                  <a:tcPr marL="0" marR="0"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MX"/>
                    </a:p>
                  </a:txBody>
                  <a:tcPr/>
                </a:tc>
                <a:extLst>
                  <a:ext uri="{0D108BD9-81ED-4DB2-BD59-A6C34878D82A}">
                    <a16:rowId xmlns:a16="http://schemas.microsoft.com/office/drawing/2014/main" val="10000"/>
                  </a:ext>
                </a:extLst>
              </a:tr>
              <a:tr h="761923">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1" i="0" u="none" strike="noStrike" cap="none" normalizeH="0" baseline="0">
                          <a:ln>
                            <a:noFill/>
                          </a:ln>
                          <a:solidFill>
                            <a:schemeClr val="tx1"/>
                          </a:solidFill>
                          <a:effectLst/>
                          <a:latin typeface="Arial" panose="020B0604020202020204" pitchFamily="34" charset="0"/>
                          <a:cs typeface="Arial" panose="020B0604020202020204" pitchFamily="34" charset="0"/>
                        </a:rPr>
                        <a:t>Reacción</a:t>
                      </a:r>
                      <a:endPar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38113">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138113"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G</a:t>
                      </a:r>
                      <a:r>
                        <a:rPr kumimoji="0" lang="es-MX" altLang="es-MX" sz="1900" b="1" i="0" u="none" strike="noStrike" cap="none" normalizeH="0" baseline="-17000" dirty="0">
                          <a:ln>
                            <a:noFill/>
                          </a:ln>
                          <a:solidFill>
                            <a:schemeClr val="tx1"/>
                          </a:solidFill>
                          <a:effectLst/>
                          <a:latin typeface="Arial" panose="020B0604020202020204" pitchFamily="34" charset="0"/>
                          <a:cs typeface="Arial" panose="020B0604020202020204" pitchFamily="34" charset="0"/>
                        </a:rPr>
                        <a:t>R </a:t>
                      </a:r>
                      <a:r>
                        <a:rPr kumimoji="0" lang="es-MX" altLang="es-MX"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(kJ / mol)</a:t>
                      </a:r>
                      <a:endPar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1923">
                <a:tc>
                  <a:txBody>
                    <a:bodyPr/>
                    <a:lstStyle>
                      <a:lvl1pPr marL="762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7620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Zn + Fe</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Zn</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  Fe</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85725">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85725"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-68.4</a:t>
                      </a: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1923">
                <a:tc>
                  <a:txBody>
                    <a:bodyPr/>
                    <a:lstStyle>
                      <a:lvl1pPr marL="762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7620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Fe + Cu</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Fe</a:t>
                      </a:r>
                      <a:r>
                        <a:rPr kumimoji="0" lang="es-MX" altLang="es-MX" sz="1900" b="0" i="0" u="none" strike="noStrike" cap="none" normalizeH="0" baseline="2100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 Cu</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85725">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85725"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a:ln>
                            <a:noFill/>
                          </a:ln>
                          <a:solidFill>
                            <a:schemeClr val="tx1"/>
                          </a:solidFill>
                          <a:effectLst/>
                          <a:latin typeface="Arial" panose="020B0604020202020204" pitchFamily="34" charset="0"/>
                          <a:cs typeface="Arial" panose="020B0604020202020204" pitchFamily="34" charset="0"/>
                        </a:rPr>
                        <a:t>-144.4</a:t>
                      </a: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1923">
                <a:tc>
                  <a:txBody>
                    <a:bodyPr/>
                    <a:lstStyle>
                      <a:lvl1pPr marL="762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76200"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Cu + 2Ag</a:t>
                      </a:r>
                      <a:r>
                        <a:rPr kumimoji="0" lang="es-MX" altLang="es-MX" sz="1900" b="0" i="0" u="none" strike="noStrike" cap="none" normalizeH="0" baseline="21000" dirty="0">
                          <a:ln>
                            <a:noFill/>
                          </a:ln>
                          <a:solidFill>
                            <a:schemeClr val="tx1"/>
                          </a:solidFill>
                          <a:effectLst/>
                          <a:latin typeface="Arial" panose="020B0604020202020204" pitchFamily="34" charset="0"/>
                          <a:cs typeface="Arial" panose="020B0604020202020204" pitchFamily="34" charset="0"/>
                        </a:rPr>
                        <a:t>+ </a:t>
                      </a:r>
                      <a:r>
                        <a:rPr kumimoji="0" lang="es-MX" altLang="es-MX" sz="2000" b="0" i="0" u="none" strike="noStrike" cap="none" normalizeH="0" baseline="0" dirty="0">
                          <a:ln>
                            <a:noFill/>
                          </a:ln>
                          <a:solidFill>
                            <a:schemeClr val="tx1"/>
                          </a:solidFill>
                          <a:effectLst/>
                          <a:latin typeface="Symbol" panose="05050102010706020507" pitchFamily="18" charset="2"/>
                          <a:ea typeface="Symbol" panose="05050102010706020507" pitchFamily="18" charset="2"/>
                          <a:cs typeface="Symbol" panose="05050102010706020507" pitchFamily="18" charset="2"/>
                        </a:rPr>
                        <a:t></a:t>
                      </a:r>
                      <a:r>
                        <a:rPr kumimoji="0" lang="es-MX" altLang="es-MX"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Cu</a:t>
                      </a:r>
                      <a:r>
                        <a:rPr kumimoji="0" lang="es-MX" altLang="es-MX" sz="1900" b="0" i="0" u="none" strike="noStrike" cap="none" normalizeH="0" baseline="21000" dirty="0">
                          <a:ln>
                            <a:noFill/>
                          </a:ln>
                          <a:solidFill>
                            <a:schemeClr val="tx1"/>
                          </a:solidFill>
                          <a:effectLst/>
                          <a:latin typeface="Arial" panose="020B0604020202020204" pitchFamily="34" charset="0"/>
                          <a:cs typeface="Arial" panose="020B0604020202020204" pitchFamily="34" charset="0"/>
                        </a:rPr>
                        <a:t>2+ </a:t>
                      </a: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+ 2Ag</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85725">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85725" marR="0" lvl="0" indent="0" algn="ctr" defTabSz="914400" rtl="0" eaLnBrk="1" fontAlgn="base" latinLnBrk="0" hangingPunct="1">
                        <a:lnSpc>
                          <a:spcPct val="100000"/>
                        </a:lnSpc>
                        <a:spcBef>
                          <a:spcPct val="0"/>
                        </a:spcBef>
                        <a:spcAft>
                          <a:spcPct val="0"/>
                        </a:spcAft>
                        <a:buClrTx/>
                        <a:buSzTx/>
                        <a:buFontTx/>
                        <a:buNone/>
                        <a:tabLst/>
                      </a:pPr>
                      <a:r>
                        <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-88.7</a:t>
                      </a:r>
                    </a:p>
                  </a:txBody>
                  <a:tcPr marL="0" marR="0"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 name="Rectangle 3">
            <a:extLst>
              <a:ext uri="{FF2B5EF4-FFF2-40B4-BE49-F238E27FC236}">
                <a16:creationId xmlns:a16="http://schemas.microsoft.com/office/drawing/2014/main" id="{E001077A-FE3B-41DF-AC1D-0A419378250F}"/>
              </a:ext>
            </a:extLst>
          </p:cNvPr>
          <p:cNvSpPr txBox="1">
            <a:spLocks noChangeArrowheads="1"/>
          </p:cNvSpPr>
          <p:nvPr/>
        </p:nvSpPr>
        <p:spPr bwMode="auto">
          <a:xfrm>
            <a:off x="6744072" y="2852936"/>
            <a:ext cx="4334073"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buFontTx/>
              <a:buNone/>
            </a:pPr>
            <a:r>
              <a:rPr lang="es-MX" altLang="es-MX" sz="1600" b="1" kern="0" dirty="0">
                <a:solidFill>
                  <a:srgbClr val="FF0000"/>
                </a:solidFill>
                <a:latin typeface="+mn-lt"/>
              </a:rPr>
              <a:t>Oxidante débil </a:t>
            </a:r>
            <a:r>
              <a:rPr lang="es-MX" altLang="es-MX" sz="1600" kern="0" dirty="0">
                <a:solidFill>
                  <a:srgbClr val="FF0000"/>
                </a:solidFill>
                <a:latin typeface="+mn-lt"/>
              </a:rPr>
              <a:t>		</a:t>
            </a:r>
            <a:r>
              <a:rPr lang="es-MX" altLang="es-MX" sz="1600" b="1" kern="0" dirty="0">
                <a:solidFill>
                  <a:srgbClr val="FF0000"/>
                </a:solidFill>
                <a:latin typeface="+mn-lt"/>
              </a:rPr>
              <a:t>Reductor fuerte</a:t>
            </a:r>
          </a:p>
          <a:p>
            <a:pPr algn="ctr">
              <a:buFontTx/>
              <a:buNone/>
            </a:pPr>
            <a:r>
              <a:rPr lang="es-MX" altLang="es-MX" sz="1600" kern="0" dirty="0">
                <a:latin typeface="+mn-lt"/>
              </a:rPr>
              <a:t> Zn </a:t>
            </a:r>
            <a:r>
              <a:rPr lang="es-MX" altLang="es-MX" sz="1600" kern="0" dirty="0">
                <a:latin typeface="+mn-lt"/>
                <a:sym typeface="Symbol" panose="05050102010706020507" pitchFamily="18" charset="2"/>
              </a:rPr>
              <a:t> Zn</a:t>
            </a:r>
            <a:r>
              <a:rPr lang="es-MX" altLang="es-MX" sz="1600" kern="0" baseline="30000" dirty="0">
                <a:latin typeface="+mn-lt"/>
                <a:sym typeface="Symbol" panose="05050102010706020507" pitchFamily="18" charset="2"/>
              </a:rPr>
              <a:t>2+</a:t>
            </a:r>
            <a:r>
              <a:rPr lang="es-MX" altLang="es-MX" sz="1600" kern="0" dirty="0">
                <a:latin typeface="+mn-lt"/>
                <a:sym typeface="Symbol" panose="05050102010706020507" pitchFamily="18" charset="2"/>
              </a:rPr>
              <a:t> + 2e</a:t>
            </a:r>
            <a:r>
              <a:rPr lang="es-MX" altLang="es-MX" sz="1600" kern="0" baseline="30000" dirty="0">
                <a:latin typeface="+mn-lt"/>
                <a:sym typeface="Symbol" panose="05050102010706020507" pitchFamily="18" charset="2"/>
              </a:rPr>
              <a:t>-</a:t>
            </a:r>
            <a:endParaRPr lang="es-MX" altLang="es-MX" sz="1600" kern="0" dirty="0">
              <a:latin typeface="+mn-lt"/>
              <a:sym typeface="Symbol" panose="05050102010706020507" pitchFamily="18" charset="2"/>
            </a:endParaRPr>
          </a:p>
          <a:p>
            <a:pPr algn="ctr">
              <a:buFontTx/>
              <a:buNone/>
            </a:pPr>
            <a:r>
              <a:rPr lang="es-MX" altLang="es-MX" sz="1600" kern="0" dirty="0">
                <a:latin typeface="+mn-lt"/>
              </a:rPr>
              <a:t>Fe </a:t>
            </a:r>
            <a:r>
              <a:rPr lang="es-MX" altLang="es-MX" sz="1600" kern="0" dirty="0">
                <a:latin typeface="+mn-lt"/>
                <a:sym typeface="Symbol" panose="05050102010706020507" pitchFamily="18" charset="2"/>
              </a:rPr>
              <a:t> Fe</a:t>
            </a:r>
            <a:r>
              <a:rPr lang="es-MX" altLang="es-MX" sz="1600" kern="0" baseline="30000" dirty="0">
                <a:latin typeface="+mn-lt"/>
                <a:sym typeface="Symbol" panose="05050102010706020507" pitchFamily="18" charset="2"/>
              </a:rPr>
              <a:t>2+</a:t>
            </a:r>
            <a:r>
              <a:rPr lang="es-MX" altLang="es-MX" sz="1600" kern="0" dirty="0">
                <a:latin typeface="+mn-lt"/>
                <a:sym typeface="Symbol" panose="05050102010706020507" pitchFamily="18" charset="2"/>
              </a:rPr>
              <a:t> + 2e</a:t>
            </a:r>
            <a:r>
              <a:rPr lang="es-MX" altLang="es-MX" sz="1600" kern="0" baseline="30000" dirty="0">
                <a:latin typeface="+mn-lt"/>
                <a:sym typeface="Symbol" panose="05050102010706020507" pitchFamily="18" charset="2"/>
              </a:rPr>
              <a:t>-</a:t>
            </a:r>
          </a:p>
          <a:p>
            <a:pPr algn="ctr">
              <a:buFontTx/>
              <a:buNone/>
            </a:pPr>
            <a:r>
              <a:rPr lang="es-MX" altLang="es-MX" sz="1600" kern="0" dirty="0">
                <a:latin typeface="+mn-lt"/>
              </a:rPr>
              <a:t>Cu </a:t>
            </a:r>
            <a:r>
              <a:rPr lang="es-MX" altLang="es-MX" sz="1600" kern="0" dirty="0">
                <a:latin typeface="+mn-lt"/>
                <a:sym typeface="Symbol" panose="05050102010706020507" pitchFamily="18" charset="2"/>
              </a:rPr>
              <a:t> Cu</a:t>
            </a:r>
            <a:r>
              <a:rPr lang="es-MX" altLang="es-MX" sz="1600" kern="0" baseline="30000" dirty="0">
                <a:latin typeface="+mn-lt"/>
                <a:sym typeface="Symbol" panose="05050102010706020507" pitchFamily="18" charset="2"/>
              </a:rPr>
              <a:t>2+</a:t>
            </a:r>
            <a:r>
              <a:rPr lang="es-MX" altLang="es-MX" sz="1600" kern="0" dirty="0">
                <a:latin typeface="+mn-lt"/>
                <a:sym typeface="Symbol" panose="05050102010706020507" pitchFamily="18" charset="2"/>
              </a:rPr>
              <a:t> + 2e</a:t>
            </a:r>
            <a:r>
              <a:rPr lang="es-MX" altLang="es-MX" sz="1600" kern="0" baseline="30000" dirty="0">
                <a:latin typeface="+mn-lt"/>
                <a:sym typeface="Symbol" panose="05050102010706020507" pitchFamily="18" charset="2"/>
              </a:rPr>
              <a:t>-</a:t>
            </a:r>
          </a:p>
          <a:p>
            <a:pPr algn="ctr">
              <a:buFontTx/>
              <a:buNone/>
            </a:pPr>
            <a:r>
              <a:rPr lang="es-MX" altLang="es-MX" sz="1600" kern="0" dirty="0">
                <a:latin typeface="+mn-lt"/>
              </a:rPr>
              <a:t>Ag </a:t>
            </a:r>
            <a:r>
              <a:rPr lang="es-MX" altLang="es-MX" sz="1600" kern="0" dirty="0">
                <a:latin typeface="+mn-lt"/>
                <a:sym typeface="Symbol" panose="05050102010706020507" pitchFamily="18" charset="2"/>
              </a:rPr>
              <a:t> Ag</a:t>
            </a:r>
            <a:r>
              <a:rPr lang="es-MX" altLang="es-MX" sz="1600" kern="0" baseline="30000" dirty="0">
                <a:latin typeface="+mn-lt"/>
                <a:sym typeface="Symbol" panose="05050102010706020507" pitchFamily="18" charset="2"/>
              </a:rPr>
              <a:t>+</a:t>
            </a:r>
            <a:r>
              <a:rPr lang="es-MX" altLang="es-MX" sz="1600" kern="0" dirty="0">
                <a:latin typeface="+mn-lt"/>
                <a:sym typeface="Symbol" panose="05050102010706020507" pitchFamily="18" charset="2"/>
              </a:rPr>
              <a:t> + e</a:t>
            </a:r>
            <a:r>
              <a:rPr lang="es-MX" altLang="es-MX" sz="1600" kern="0" baseline="30000" dirty="0">
                <a:latin typeface="+mn-lt"/>
                <a:sym typeface="Symbol" panose="05050102010706020507" pitchFamily="18" charset="2"/>
              </a:rPr>
              <a:t>-</a:t>
            </a:r>
          </a:p>
          <a:p>
            <a:pPr>
              <a:buFontTx/>
              <a:buNone/>
            </a:pPr>
            <a:r>
              <a:rPr lang="es-MX" altLang="es-MX" sz="1600" b="1" kern="0" dirty="0">
                <a:solidFill>
                  <a:srgbClr val="0070C0"/>
                </a:solidFill>
                <a:latin typeface="+mn-lt"/>
                <a:sym typeface="Symbol" panose="05050102010706020507" pitchFamily="18" charset="2"/>
              </a:rPr>
              <a:t>Oxidante fuerte </a:t>
            </a:r>
            <a:r>
              <a:rPr lang="es-MX" altLang="es-MX" sz="1600" kern="0" dirty="0">
                <a:solidFill>
                  <a:srgbClr val="0070C0"/>
                </a:solidFill>
                <a:latin typeface="+mn-lt"/>
                <a:sym typeface="Symbol" panose="05050102010706020507" pitchFamily="18" charset="2"/>
              </a:rPr>
              <a:t>		</a:t>
            </a:r>
            <a:r>
              <a:rPr lang="es-MX" altLang="es-MX" sz="1600" b="1" kern="0" dirty="0">
                <a:solidFill>
                  <a:srgbClr val="0070C0"/>
                </a:solidFill>
                <a:latin typeface="+mn-lt"/>
                <a:sym typeface="Symbol" panose="05050102010706020507" pitchFamily="18" charset="2"/>
              </a:rPr>
              <a:t>Reductor débil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C3C7F8ED-9F0D-4109-8288-05E6C0967705}"/>
              </a:ext>
            </a:extLst>
          </p:cNvPr>
          <p:cNvSpPr>
            <a:spLocks noGrp="1" noChangeArrowheads="1"/>
          </p:cNvSpPr>
          <p:nvPr>
            <p:ph type="title"/>
          </p:nvPr>
        </p:nvSpPr>
        <p:spPr>
          <a:xfrm>
            <a:off x="2209800" y="0"/>
            <a:ext cx="7772400" cy="1143000"/>
          </a:xfrm>
        </p:spPr>
        <p:txBody>
          <a:bodyPr/>
          <a:lstStyle/>
          <a:p>
            <a:r>
              <a:rPr lang="es-ES_tradnl" altLang="es-MX"/>
              <a:t>Pilas voltaicas.</a:t>
            </a:r>
          </a:p>
        </p:txBody>
      </p:sp>
      <p:sp>
        <p:nvSpPr>
          <p:cNvPr id="29699" name="Rectangle 3">
            <a:extLst>
              <a:ext uri="{FF2B5EF4-FFF2-40B4-BE49-F238E27FC236}">
                <a16:creationId xmlns:a16="http://schemas.microsoft.com/office/drawing/2014/main" id="{1C80502E-A966-4B48-A7DB-33A949DB3934}"/>
              </a:ext>
            </a:extLst>
          </p:cNvPr>
          <p:cNvSpPr>
            <a:spLocks noGrp="1" noChangeArrowheads="1"/>
          </p:cNvSpPr>
          <p:nvPr>
            <p:ph type="body" idx="1"/>
          </p:nvPr>
        </p:nvSpPr>
        <p:spPr>
          <a:xfrm>
            <a:off x="334963" y="1052513"/>
            <a:ext cx="11449050" cy="2786062"/>
          </a:xfrm>
        </p:spPr>
        <p:txBody>
          <a:bodyPr/>
          <a:lstStyle/>
          <a:p>
            <a:pPr>
              <a:lnSpc>
                <a:spcPct val="90000"/>
              </a:lnSpc>
              <a:defRPr/>
            </a:pPr>
            <a:r>
              <a:rPr lang="es-ES_tradnl" altLang="es-MX" sz="2200" dirty="0"/>
              <a:t>Si se introduce una barra de Zn en una disolución de CuSO</a:t>
            </a:r>
            <a:r>
              <a:rPr lang="es-ES_tradnl" altLang="es-MX" sz="2200" baseline="-25000" dirty="0"/>
              <a:t>4</a:t>
            </a:r>
            <a:r>
              <a:rPr lang="es-ES_tradnl" altLang="es-MX" sz="2200" dirty="0"/>
              <a:t> (Cu</a:t>
            </a:r>
            <a:r>
              <a:rPr lang="es-ES_tradnl" altLang="es-MX" sz="2200" baseline="30000" dirty="0"/>
              <a:t>2+</a:t>
            </a:r>
            <a:r>
              <a:rPr lang="es-ES_tradnl" altLang="es-MX" sz="2200" dirty="0"/>
              <a:t> + SO</a:t>
            </a:r>
            <a:r>
              <a:rPr lang="es-ES_tradnl" altLang="es-MX" sz="2200" baseline="-25000" dirty="0"/>
              <a:t>4 </a:t>
            </a:r>
            <a:r>
              <a:rPr lang="es-ES_tradnl" altLang="es-MX" sz="2200" baseline="30000" dirty="0"/>
              <a:t>2–</a:t>
            </a:r>
            <a:r>
              <a:rPr lang="es-ES_tradnl" altLang="es-MX" sz="2200" dirty="0"/>
              <a:t>) se producirá espontáneamente la siguiente reacción:</a:t>
            </a:r>
          </a:p>
          <a:p>
            <a:pPr>
              <a:lnSpc>
                <a:spcPct val="90000"/>
              </a:lnSpc>
              <a:defRPr/>
            </a:pPr>
            <a:endParaRPr lang="es-ES_tradnl" altLang="es-MX" sz="2200" dirty="0"/>
          </a:p>
          <a:p>
            <a:pPr marL="0" indent="0" algn="ctr">
              <a:lnSpc>
                <a:spcPct val="90000"/>
              </a:lnSpc>
              <a:buFontTx/>
              <a:buNone/>
              <a:defRPr/>
            </a:pPr>
            <a:r>
              <a:rPr lang="es-ES_tradnl" altLang="es-MX" sz="2200" dirty="0"/>
              <a:t>Cu</a:t>
            </a:r>
            <a:r>
              <a:rPr lang="es-ES_tradnl" altLang="es-MX" sz="2200" baseline="30000" dirty="0"/>
              <a:t>2+</a:t>
            </a:r>
            <a:r>
              <a:rPr lang="es-ES_tradnl" altLang="es-MX" sz="2200" dirty="0"/>
              <a:t> </a:t>
            </a:r>
            <a:r>
              <a:rPr lang="es-ES_tradnl" altLang="es-MX" sz="2200" baseline="-25000" dirty="0"/>
              <a:t>(ac) </a:t>
            </a:r>
            <a:r>
              <a:rPr lang="es-ES_tradnl" altLang="es-MX" sz="2200" dirty="0"/>
              <a:t>+ Zn (s) </a:t>
            </a:r>
            <a:r>
              <a:rPr lang="es-ES_tradnl" altLang="es-MX" sz="2200" dirty="0">
                <a:sym typeface="Symbol" panose="05050102010706020507" pitchFamily="18" charset="2"/>
              </a:rPr>
              <a:t> </a:t>
            </a:r>
            <a:r>
              <a:rPr lang="es-ES_tradnl" altLang="es-MX" sz="2200" dirty="0"/>
              <a:t>Cu (s) + Zn</a:t>
            </a:r>
            <a:r>
              <a:rPr lang="es-ES_tradnl" altLang="es-MX" sz="2200" baseline="30000" dirty="0"/>
              <a:t>2+ </a:t>
            </a:r>
            <a:r>
              <a:rPr lang="es-ES_tradnl" altLang="es-MX" sz="2200" baseline="-25000" dirty="0"/>
              <a:t>(ac)</a:t>
            </a:r>
          </a:p>
          <a:p>
            <a:pPr marL="0" indent="0" algn="ctr">
              <a:lnSpc>
                <a:spcPct val="90000"/>
              </a:lnSpc>
              <a:buFontTx/>
              <a:buNone/>
              <a:defRPr/>
            </a:pPr>
            <a:endParaRPr lang="es-ES_tradnl" altLang="es-MX" sz="2200" baseline="-25000" dirty="0"/>
          </a:p>
          <a:p>
            <a:pPr>
              <a:lnSpc>
                <a:spcPct val="90000"/>
              </a:lnSpc>
              <a:defRPr/>
            </a:pPr>
            <a:r>
              <a:rPr lang="es-ES_tradnl" altLang="es-MX" sz="2200" dirty="0"/>
              <a:t>El Zn se oxida (pierde electrones) y el Cu</a:t>
            </a:r>
            <a:r>
              <a:rPr lang="es-ES_tradnl" altLang="es-MX" sz="2200" baseline="30000" dirty="0"/>
              <a:t>2+</a:t>
            </a:r>
            <a:r>
              <a:rPr lang="es-ES_tradnl" altLang="es-MX" sz="2200" dirty="0"/>
              <a:t> se reduce (los gana).</a:t>
            </a:r>
          </a:p>
          <a:p>
            <a:pPr>
              <a:lnSpc>
                <a:spcPct val="90000"/>
              </a:lnSpc>
              <a:defRPr/>
            </a:pPr>
            <a:r>
              <a:rPr lang="es-ES_tradnl" altLang="es-MX" sz="2200" dirty="0"/>
              <a:t>Si hacemos que las reacciones de oxidación y reducción se produzcan en recipientes separados, los electrones circularán (corriente eléctrica).</a:t>
            </a:r>
          </a:p>
        </p:txBody>
      </p:sp>
      <p:graphicFrame>
        <p:nvGraphicFramePr>
          <p:cNvPr id="53252" name="Objeto 1">
            <a:extLst>
              <a:ext uri="{FF2B5EF4-FFF2-40B4-BE49-F238E27FC236}">
                <a16:creationId xmlns:a16="http://schemas.microsoft.com/office/drawing/2014/main" id="{50A70D08-DF44-4BD2-B40F-5989F38A9023}"/>
              </a:ext>
            </a:extLst>
          </p:cNvPr>
          <p:cNvGraphicFramePr>
            <a:graphicFrameLocks noChangeAspect="1"/>
          </p:cNvGraphicFramePr>
          <p:nvPr/>
        </p:nvGraphicFramePr>
        <p:xfrm>
          <a:off x="2279650" y="4724400"/>
          <a:ext cx="3403600" cy="1441450"/>
        </p:xfrm>
        <a:graphic>
          <a:graphicData uri="http://schemas.openxmlformats.org/presentationml/2006/ole">
            <mc:AlternateContent xmlns:mc="http://schemas.openxmlformats.org/markup-compatibility/2006">
              <mc:Choice xmlns:v="urn:schemas-microsoft-com:vml" Requires="v">
                <p:oleObj name="Equation" r:id="rId3" imgW="1651000" imgH="698500" progId="Equation.DSMT4">
                  <p:embed/>
                </p:oleObj>
              </mc:Choice>
              <mc:Fallback>
                <p:oleObj name="Equation" r:id="rId3" imgW="1651000" imgH="698500" progId="Equation.DSMT4">
                  <p:embed/>
                  <p:pic>
                    <p:nvPicPr>
                      <p:cNvPr id="0" name="Objeto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4724400"/>
                        <a:ext cx="34036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3253" name="Picture 4">
            <a:extLst>
              <a:ext uri="{FF2B5EF4-FFF2-40B4-BE49-F238E27FC236}">
                <a16:creationId xmlns:a16="http://schemas.microsoft.com/office/drawing/2014/main" id="{5EB3E222-1A67-42EF-A189-8B70A121F51B}"/>
              </a:ext>
            </a:extLst>
          </p:cNvPr>
          <p:cNvPicPr>
            <a:picLocks noChangeAspect="1" noChangeArrowheads="1"/>
          </p:cNvPicPr>
          <p:nvPr/>
        </p:nvPicPr>
        <p:blipFill>
          <a:blip r:embed="rId5">
            <a:lum contrast="40000"/>
            <a:extLst>
              <a:ext uri="{28A0092B-C50C-407E-A947-70E740481C1C}">
                <a14:useLocalDpi xmlns:a14="http://schemas.microsoft.com/office/drawing/2010/main" val="0"/>
              </a:ext>
            </a:extLst>
          </a:blip>
          <a:srcRect l="15329" t="6398" r="23492" b="36047"/>
          <a:stretch>
            <a:fillRect/>
          </a:stretch>
        </p:blipFill>
        <p:spPr bwMode="auto">
          <a:xfrm>
            <a:off x="6167438" y="4005263"/>
            <a:ext cx="3816350"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254" name="Conector recto de flecha 2">
            <a:extLst>
              <a:ext uri="{FF2B5EF4-FFF2-40B4-BE49-F238E27FC236}">
                <a16:creationId xmlns:a16="http://schemas.microsoft.com/office/drawing/2014/main" id="{D77994B0-5AF6-4EF7-AE23-62CBDC81948C}"/>
              </a:ext>
            </a:extLst>
          </p:cNvPr>
          <p:cNvCxnSpPr>
            <a:cxnSpLocks noChangeShapeType="1"/>
          </p:cNvCxnSpPr>
          <p:nvPr/>
        </p:nvCxnSpPr>
        <p:spPr bwMode="auto">
          <a:xfrm>
            <a:off x="4511675" y="5013325"/>
            <a:ext cx="4248150" cy="9366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3255" name="Conector recto de flecha 5">
            <a:extLst>
              <a:ext uri="{FF2B5EF4-FFF2-40B4-BE49-F238E27FC236}">
                <a16:creationId xmlns:a16="http://schemas.microsoft.com/office/drawing/2014/main" id="{C7F449A4-9FA9-41CC-A5D6-421F8728EB65}"/>
              </a:ext>
            </a:extLst>
          </p:cNvPr>
          <p:cNvCxnSpPr>
            <a:cxnSpLocks noChangeShapeType="1"/>
          </p:cNvCxnSpPr>
          <p:nvPr/>
        </p:nvCxnSpPr>
        <p:spPr bwMode="auto">
          <a:xfrm>
            <a:off x="3503613" y="5589588"/>
            <a:ext cx="3887787" cy="36036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6FA00A5-E8E5-4421-A741-DC8E651C3413}"/>
              </a:ext>
            </a:extLst>
          </p:cNvPr>
          <p:cNvSpPr>
            <a:spLocks noGrp="1" noChangeArrowheads="1"/>
          </p:cNvSpPr>
          <p:nvPr>
            <p:ph type="body" idx="1"/>
          </p:nvPr>
        </p:nvSpPr>
        <p:spPr>
          <a:xfrm>
            <a:off x="334963" y="836613"/>
            <a:ext cx="11664950" cy="5472112"/>
          </a:xfrm>
        </p:spPr>
        <p:txBody>
          <a:bodyPr/>
          <a:lstStyle/>
          <a:p>
            <a:pPr algn="just">
              <a:lnSpc>
                <a:spcPct val="80000"/>
              </a:lnSpc>
              <a:defRPr/>
            </a:pPr>
            <a:r>
              <a:rPr lang="es-ES" altLang="es-MX" sz="1800" dirty="0">
                <a:latin typeface="+mj-lt"/>
              </a:rPr>
              <a:t>En la iluminación de un foco (bombilla) o el funcionamiento de un pequeño motor eléctrico o la transferencia de electrones de una celda a otra (</a:t>
            </a:r>
            <a:r>
              <a:rPr lang="es-ES" altLang="es-MX" sz="1800" dirty="0" err="1">
                <a:latin typeface="+mj-lt"/>
              </a:rPr>
              <a:t>ánodo</a:t>
            </a:r>
            <a:r>
              <a:rPr lang="es-ES" altLang="es-MX" sz="1800" dirty="0" err="1">
                <a:latin typeface="+mj-lt"/>
                <a:sym typeface="Wingdings" panose="05000000000000000000" pitchFamily="2" charset="2"/>
              </a:rPr>
              <a:t></a:t>
            </a:r>
            <a:r>
              <a:rPr lang="es-ES" altLang="es-MX" sz="1800" dirty="0" err="1">
                <a:latin typeface="+mj-lt"/>
              </a:rPr>
              <a:t>cátodo</a:t>
            </a:r>
            <a:r>
              <a:rPr lang="es-ES" altLang="es-MX" sz="1800" dirty="0">
                <a:latin typeface="+mj-lt"/>
              </a:rPr>
              <a:t>) </a:t>
            </a:r>
            <a:r>
              <a:rPr lang="es-ES" altLang="es-MX" sz="1800" b="1" u="sng" dirty="0">
                <a:solidFill>
                  <a:srgbClr val="FF0000"/>
                </a:solidFill>
                <a:latin typeface="+mj-lt"/>
              </a:rPr>
              <a:t>se realiza un trabajo</a:t>
            </a:r>
            <a:r>
              <a:rPr lang="es-ES" altLang="es-MX" sz="1800" dirty="0">
                <a:latin typeface="+mj-lt"/>
              </a:rPr>
              <a:t>.</a:t>
            </a:r>
          </a:p>
          <a:p>
            <a:pPr algn="just">
              <a:lnSpc>
                <a:spcPct val="80000"/>
              </a:lnSpc>
              <a:defRPr/>
            </a:pPr>
            <a:r>
              <a:rPr lang="es-ES" altLang="es-MX" sz="1800" dirty="0">
                <a:latin typeface="+mj-lt"/>
              </a:rPr>
              <a:t>¿Qué tanto trabajo puede realizarse por una reacción química?</a:t>
            </a:r>
          </a:p>
          <a:p>
            <a:pPr algn="just">
              <a:lnSpc>
                <a:spcPct val="80000"/>
              </a:lnSpc>
              <a:defRPr/>
            </a:pPr>
            <a:r>
              <a:rPr lang="es-ES" altLang="es-MX" sz="1800" dirty="0">
                <a:latin typeface="+mj-lt"/>
              </a:rPr>
              <a:t>Nuestro énfasis ha sido en reacciones que no realizan trabajo (solo el trabajo mínimo necesario PΔV)</a:t>
            </a:r>
          </a:p>
          <a:p>
            <a:pPr algn="just">
              <a:lnSpc>
                <a:spcPct val="80000"/>
              </a:lnSpc>
              <a:defRPr/>
            </a:pPr>
            <a:r>
              <a:rPr lang="es-ES" altLang="es-MX" sz="1800" dirty="0">
                <a:latin typeface="+mj-lt"/>
              </a:rPr>
              <a:t>La máxima cantidad de trabajo que podemos obtener de una celda de reacción esta dado por  de la reacción cuando </a:t>
            </a:r>
            <a:r>
              <a:rPr lang="es-ES" altLang="es-MX" sz="1800" dirty="0">
                <a:latin typeface="+mj-lt"/>
                <a:sym typeface="Wingdings" panose="05000000000000000000" pitchFamily="2" charset="2"/>
              </a:rPr>
              <a:t></a:t>
            </a:r>
            <a:r>
              <a:rPr lang="es-ES" altLang="es-MX" sz="1800" dirty="0">
                <a:latin typeface="+mj-lt"/>
              </a:rPr>
              <a:t>0, se alcanza el equilibrio estable y no podemos obtener mas trabajo de esa celda.</a:t>
            </a:r>
          </a:p>
          <a:p>
            <a:pPr algn="just">
              <a:lnSpc>
                <a:spcPct val="80000"/>
              </a:lnSpc>
              <a:defRPr/>
            </a:pPr>
            <a:r>
              <a:rPr lang="es-ES" altLang="es-MX" sz="1800" dirty="0">
                <a:latin typeface="+mj-lt"/>
              </a:rPr>
              <a:t>El trabajo necesario para mover una carga de F </a:t>
            </a:r>
            <a:r>
              <a:rPr lang="es-ES" altLang="es-MX" sz="1800" dirty="0" err="1">
                <a:latin typeface="+mj-lt"/>
              </a:rPr>
              <a:t>coulombs</a:t>
            </a:r>
            <a:r>
              <a:rPr lang="es-ES" altLang="es-MX" sz="1800" dirty="0">
                <a:latin typeface="+mj-lt"/>
              </a:rPr>
              <a:t> a través de una diferencia de potencial de </a:t>
            </a:r>
            <a:r>
              <a:rPr lang="es-ES" altLang="es-MX" sz="1800" i="1" dirty="0">
                <a:latin typeface="+mj-lt"/>
              </a:rPr>
              <a:t>E</a:t>
            </a:r>
            <a:r>
              <a:rPr lang="es-ES" altLang="es-MX" sz="1800" dirty="0">
                <a:latin typeface="+mj-lt"/>
              </a:rPr>
              <a:t> volts es:</a:t>
            </a: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defRPr/>
            </a:pPr>
            <a:endParaRPr lang="es-ES" altLang="es-MX" sz="1800" dirty="0">
              <a:latin typeface="+mj-lt"/>
            </a:endParaRPr>
          </a:p>
          <a:p>
            <a:pPr algn="just">
              <a:lnSpc>
                <a:spcPct val="80000"/>
              </a:lnSpc>
              <a:buFontTx/>
              <a:buNone/>
              <a:defRPr/>
            </a:pPr>
            <a:endParaRPr lang="es-ES" altLang="es-MX" sz="1800" dirty="0">
              <a:latin typeface="+mj-lt"/>
            </a:endParaRPr>
          </a:p>
          <a:p>
            <a:pPr algn="just">
              <a:lnSpc>
                <a:spcPct val="80000"/>
              </a:lnSpc>
              <a:buFontTx/>
              <a:buNone/>
              <a:defRPr/>
            </a:pPr>
            <a:endParaRPr lang="es-ES" altLang="es-MX" sz="1800" dirty="0">
              <a:latin typeface="+mj-lt"/>
            </a:endParaRPr>
          </a:p>
          <a:p>
            <a:pPr algn="just">
              <a:lnSpc>
                <a:spcPct val="80000"/>
              </a:lnSpc>
              <a:defRPr/>
            </a:pPr>
            <a:r>
              <a:rPr lang="es-ES" altLang="es-MX" sz="1800" dirty="0">
                <a:latin typeface="+mj-lt"/>
              </a:rPr>
              <a:t>Donde </a:t>
            </a:r>
            <a:r>
              <a:rPr lang="es-ES" altLang="es-MX" sz="1800" i="1" dirty="0">
                <a:latin typeface="+mj-lt"/>
              </a:rPr>
              <a:t>F</a:t>
            </a:r>
            <a:r>
              <a:rPr lang="es-ES" altLang="es-MX" sz="1800" dirty="0">
                <a:latin typeface="+mj-lt"/>
              </a:rPr>
              <a:t> es la carga por mol de electrones, es decir, si </a:t>
            </a:r>
            <a:r>
              <a:rPr lang="es-ES" altLang="es-MX" sz="1800" i="1" dirty="0">
                <a:latin typeface="+mj-lt"/>
              </a:rPr>
              <a:t>n</a:t>
            </a:r>
            <a:r>
              <a:rPr lang="es-ES" altLang="es-MX" sz="1800" dirty="0">
                <a:latin typeface="+mj-lt"/>
              </a:rPr>
              <a:t> es el número de electrones que aparecen en la reacción en la forma escrita, entonces serán </a:t>
            </a:r>
            <a:r>
              <a:rPr lang="es-ES" altLang="es-MX" sz="1800" i="1" dirty="0">
                <a:latin typeface="+mj-lt"/>
              </a:rPr>
              <a:t>n</a:t>
            </a:r>
            <a:r>
              <a:rPr lang="es-ES" altLang="es-MX" sz="1800" dirty="0">
                <a:latin typeface="+mj-lt"/>
              </a:rPr>
              <a:t> electrones los transferidos y por lo tanto serán </a:t>
            </a:r>
            <a:r>
              <a:rPr lang="es-ES" altLang="es-MX" sz="1800" i="1" dirty="0" err="1">
                <a:latin typeface="+mj-lt"/>
              </a:rPr>
              <a:t>nF</a:t>
            </a:r>
            <a:r>
              <a:rPr lang="es-ES" altLang="es-MX" sz="1800" dirty="0">
                <a:latin typeface="+mj-lt"/>
              </a:rPr>
              <a:t> </a:t>
            </a:r>
            <a:r>
              <a:rPr lang="es-ES" altLang="es-MX" sz="1800" dirty="0" err="1">
                <a:latin typeface="+mj-lt"/>
              </a:rPr>
              <a:t>coulombs</a:t>
            </a:r>
            <a:r>
              <a:rPr lang="es-ES" altLang="es-MX" sz="1800" dirty="0">
                <a:latin typeface="+mj-lt"/>
              </a:rPr>
              <a:t> de carga, así el será el trabajo realizado</a:t>
            </a:r>
          </a:p>
          <a:p>
            <a:pPr algn="just">
              <a:lnSpc>
                <a:spcPct val="80000"/>
              </a:lnSpc>
              <a:defRPr/>
            </a:pPr>
            <a:r>
              <a:rPr lang="es-ES" altLang="es-MX" sz="1800" dirty="0">
                <a:latin typeface="+mj-lt"/>
              </a:rPr>
              <a:t>Por definición este trabajo eléctrico es la energía libre ΔG asociada con el proceso, mientras el trabajo eléctrico sea el único trabajo no-PΔV</a:t>
            </a:r>
          </a:p>
        </p:txBody>
      </p:sp>
      <p:sp>
        <p:nvSpPr>
          <p:cNvPr id="59395" name="Rectangle 3">
            <a:extLst>
              <a:ext uri="{FF2B5EF4-FFF2-40B4-BE49-F238E27FC236}">
                <a16:creationId xmlns:a16="http://schemas.microsoft.com/office/drawing/2014/main" id="{05FF685F-48E5-4460-850D-7478F2C7DB2E}"/>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59396" name="Object 4">
            <a:extLst>
              <a:ext uri="{FF2B5EF4-FFF2-40B4-BE49-F238E27FC236}">
                <a16:creationId xmlns:a16="http://schemas.microsoft.com/office/drawing/2014/main" id="{A4E48DCC-CCF5-40DB-86DB-94F1EBC5737F}"/>
              </a:ext>
            </a:extLst>
          </p:cNvPr>
          <p:cNvGraphicFramePr>
            <a:graphicFrameLocks noChangeAspect="1"/>
          </p:cNvGraphicFramePr>
          <p:nvPr/>
        </p:nvGraphicFramePr>
        <p:xfrm>
          <a:off x="3863975" y="3068638"/>
          <a:ext cx="3762375" cy="1008062"/>
        </p:xfrm>
        <a:graphic>
          <a:graphicData uri="http://schemas.openxmlformats.org/presentationml/2006/ole">
            <mc:AlternateContent xmlns:mc="http://schemas.openxmlformats.org/markup-compatibility/2006">
              <mc:Choice xmlns:v="urn:schemas-microsoft-com:vml" Requires="v">
                <p:oleObj name="Equation" r:id="rId3" imgW="1625600" imgH="431800" progId="Equation.DSMT4">
                  <p:embed/>
                </p:oleObj>
              </mc:Choice>
              <mc:Fallback>
                <p:oleObj name="Equation" r:id="rId3" imgW="1625600" imgH="4318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975" y="3068638"/>
                        <a:ext cx="3762375" cy="1008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a:extLst>
              <a:ext uri="{FF2B5EF4-FFF2-40B4-BE49-F238E27FC236}">
                <a16:creationId xmlns:a16="http://schemas.microsoft.com/office/drawing/2014/main" id="{E5DF94F7-858B-4EDE-805F-8AA80CAD5DC4}"/>
              </a:ext>
            </a:extLst>
          </p:cNvPr>
          <p:cNvSpPr txBox="1">
            <a:spLocks noChangeArrowheads="1"/>
          </p:cNvSpPr>
          <p:nvPr/>
        </p:nvSpPr>
        <p:spPr bwMode="auto">
          <a:xfrm>
            <a:off x="407988" y="842963"/>
            <a:ext cx="113045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El trabajo eléctrico W requerido para mover una carga de </a:t>
            </a:r>
            <a:r>
              <a:rPr lang="en-US" altLang="es-MX" sz="1800">
                <a:latin typeface="Times New Roman" panose="02020603050405020304" pitchFamily="18" charset="0"/>
              </a:rPr>
              <a:t>F </a:t>
            </a:r>
            <a:r>
              <a:rPr lang="es-MX" altLang="es-MX" sz="1800">
                <a:latin typeface="Times New Roman" panose="02020603050405020304" pitchFamily="18" charset="0"/>
              </a:rPr>
              <a:t>culombios a través de una diferencia de potencial V de </a:t>
            </a:r>
            <a:r>
              <a:rPr lang="en-US" altLang="es-MX" sz="1800">
                <a:latin typeface="Times New Roman" panose="02020603050405020304" pitchFamily="18" charset="0"/>
              </a:rPr>
              <a:t>E </a:t>
            </a:r>
            <a:r>
              <a:rPr lang="es-MX" altLang="es-MX" sz="1800">
                <a:latin typeface="Times New Roman" panose="02020603050405020304" pitchFamily="18" charset="0"/>
              </a:rPr>
              <a:t>voltios es:</a:t>
            </a:r>
            <a:endParaRPr lang="es-ES" altLang="es-MX" sz="1800">
              <a:latin typeface="Times New Roman" panose="02020603050405020304" pitchFamily="18" charset="0"/>
            </a:endParaRPr>
          </a:p>
        </p:txBody>
      </p:sp>
      <p:graphicFrame>
        <p:nvGraphicFramePr>
          <p:cNvPr id="61443" name="Object 3">
            <a:extLst>
              <a:ext uri="{FF2B5EF4-FFF2-40B4-BE49-F238E27FC236}">
                <a16:creationId xmlns:a16="http://schemas.microsoft.com/office/drawing/2014/main" id="{373B282A-BFF0-40AA-B23A-FBAF0C1559E4}"/>
              </a:ext>
            </a:extLst>
          </p:cNvPr>
          <p:cNvGraphicFramePr>
            <a:graphicFrameLocks noChangeAspect="1"/>
          </p:cNvGraphicFramePr>
          <p:nvPr/>
        </p:nvGraphicFramePr>
        <p:xfrm>
          <a:off x="3719513" y="1412875"/>
          <a:ext cx="3671887" cy="969963"/>
        </p:xfrm>
        <a:graphic>
          <a:graphicData uri="http://schemas.openxmlformats.org/presentationml/2006/ole">
            <mc:AlternateContent xmlns:mc="http://schemas.openxmlformats.org/markup-compatibility/2006">
              <mc:Choice xmlns:v="urn:schemas-microsoft-com:vml" Requires="v">
                <p:oleObj name="Equation" r:id="rId3" imgW="1651000" imgH="431800" progId="Equation.DSMT4">
                  <p:embed/>
                </p:oleObj>
              </mc:Choice>
              <mc:Fallback>
                <p:oleObj name="Equation" r:id="rId3" imgW="1651000" imgH="4318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9513" y="1412875"/>
                        <a:ext cx="3671887"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4" name="Text Box 13">
            <a:extLst>
              <a:ext uri="{FF2B5EF4-FFF2-40B4-BE49-F238E27FC236}">
                <a16:creationId xmlns:a16="http://schemas.microsoft.com/office/drawing/2014/main" id="{F578D01D-E13E-4926-8B8C-05AA2054DFB7}"/>
              </a:ext>
            </a:extLst>
          </p:cNvPr>
          <p:cNvSpPr txBox="1">
            <a:spLocks noChangeArrowheads="1"/>
          </p:cNvSpPr>
          <p:nvPr/>
        </p:nvSpPr>
        <p:spPr bwMode="auto">
          <a:xfrm>
            <a:off x="334963" y="2565400"/>
            <a:ext cx="11306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donde </a:t>
            </a:r>
            <a:r>
              <a:rPr lang="es-MX" altLang="es-MX" sz="1800" i="1">
                <a:latin typeface="Times New Roman" panose="02020603050405020304" pitchFamily="18" charset="0"/>
              </a:rPr>
              <a:t>F</a:t>
            </a:r>
            <a:r>
              <a:rPr lang="es-MX" altLang="es-MX" sz="1800">
                <a:latin typeface="Times New Roman" panose="02020603050405020304" pitchFamily="18" charset="0"/>
              </a:rPr>
              <a:t> es la carga por mol de electrones, así que si </a:t>
            </a:r>
            <a:r>
              <a:rPr lang="es-MX" altLang="es-MX" sz="1800" i="1">
                <a:latin typeface="Times New Roman" panose="02020603050405020304" pitchFamily="18" charset="0"/>
              </a:rPr>
              <a:t>n</a:t>
            </a:r>
            <a:r>
              <a:rPr lang="es-MX" altLang="es-MX" sz="1800">
                <a:latin typeface="Times New Roman" panose="02020603050405020304" pitchFamily="18" charset="0"/>
              </a:rPr>
              <a:t> es el número de electrones que aparecen y son transferidos en la reacción, hay </a:t>
            </a:r>
            <a:r>
              <a:rPr lang="es-MX" altLang="es-MX" sz="1800" i="1">
                <a:latin typeface="Times New Roman" panose="02020603050405020304" pitchFamily="18" charset="0"/>
              </a:rPr>
              <a:t>nF</a:t>
            </a:r>
            <a:r>
              <a:rPr lang="es-MX" altLang="es-MX" sz="1800">
                <a:latin typeface="Times New Roman" panose="02020603050405020304" pitchFamily="18" charset="0"/>
              </a:rPr>
              <a:t> culombios de carga, y el trabajo es</a:t>
            </a:r>
            <a:endParaRPr lang="es-ES" altLang="es-MX" sz="1800">
              <a:latin typeface="Times New Roman" panose="02020603050405020304" pitchFamily="18" charset="0"/>
            </a:endParaRPr>
          </a:p>
        </p:txBody>
      </p:sp>
      <p:graphicFrame>
        <p:nvGraphicFramePr>
          <p:cNvPr id="61445" name="Object 2">
            <a:extLst>
              <a:ext uri="{FF2B5EF4-FFF2-40B4-BE49-F238E27FC236}">
                <a16:creationId xmlns:a16="http://schemas.microsoft.com/office/drawing/2014/main" id="{953B30F3-1337-439F-AFAF-BF0784A30AEA}"/>
              </a:ext>
            </a:extLst>
          </p:cNvPr>
          <p:cNvGraphicFramePr>
            <a:graphicFrameLocks noChangeAspect="1"/>
          </p:cNvGraphicFramePr>
          <p:nvPr/>
        </p:nvGraphicFramePr>
        <p:xfrm>
          <a:off x="4691063" y="3302000"/>
          <a:ext cx="2743200" cy="744538"/>
        </p:xfrm>
        <a:graphic>
          <a:graphicData uri="http://schemas.openxmlformats.org/presentationml/2006/ole">
            <mc:AlternateContent xmlns:mc="http://schemas.openxmlformats.org/markup-compatibility/2006">
              <mc:Choice xmlns:v="urn:schemas-microsoft-com:vml" Requires="v">
                <p:oleObj name="Equation" r:id="rId5" imgW="1587500" imgH="431800" progId="Equation.DSMT4">
                  <p:embed/>
                </p:oleObj>
              </mc:Choice>
              <mc:Fallback>
                <p:oleObj name="Equation" r:id="rId5" imgW="1587500" imgH="431800" progId="Equation.DSMT4">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1063" y="3302000"/>
                        <a:ext cx="27432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6" name="Text Box 19">
            <a:extLst>
              <a:ext uri="{FF2B5EF4-FFF2-40B4-BE49-F238E27FC236}">
                <a16:creationId xmlns:a16="http://schemas.microsoft.com/office/drawing/2014/main" id="{CAF4FC8D-CB17-4875-9A76-DA5E6AB9B97B}"/>
              </a:ext>
            </a:extLst>
          </p:cNvPr>
          <p:cNvSpPr txBox="1">
            <a:spLocks noChangeArrowheads="1"/>
          </p:cNvSpPr>
          <p:nvPr/>
        </p:nvSpPr>
        <p:spPr bwMode="auto">
          <a:xfrm>
            <a:off x="334963" y="4941888"/>
            <a:ext cx="11233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El trabajo eléctrico por  definición es la </a:t>
            </a:r>
            <a:r>
              <a:rPr lang="el-GR" altLang="es-MX" sz="1800">
                <a:latin typeface="Times New Roman" panose="02020603050405020304" pitchFamily="18" charset="0"/>
              </a:rPr>
              <a:t>Δ</a:t>
            </a:r>
            <a:r>
              <a:rPr lang="es-MX" altLang="es-MX" sz="1800">
                <a:latin typeface="Times New Roman" panose="02020603050405020304" pitchFamily="18" charset="0"/>
              </a:rPr>
              <a:t>G asociada con el proceso, mientras  que el trabajo no se a </a:t>
            </a:r>
            <a:r>
              <a:rPr lang="es-MX" altLang="es-MX" sz="1800" i="1">
                <a:latin typeface="Times New Roman" panose="02020603050405020304" pitchFamily="18" charset="0"/>
              </a:rPr>
              <a:t>P</a:t>
            </a:r>
            <a:r>
              <a:rPr lang="el-GR" altLang="es-MX" sz="1800" i="1">
                <a:latin typeface="Times New Roman" panose="02020603050405020304" pitchFamily="18" charset="0"/>
              </a:rPr>
              <a:t>Δ</a:t>
            </a:r>
            <a:r>
              <a:rPr lang="es-MX" altLang="es-MX" sz="1800" i="1">
                <a:latin typeface="Times New Roman" panose="02020603050405020304" pitchFamily="18" charset="0"/>
              </a:rPr>
              <a:t>V</a:t>
            </a:r>
            <a:r>
              <a:rPr lang="es-MX" altLang="es-MX" sz="1800">
                <a:latin typeface="Times New Roman" panose="02020603050405020304" pitchFamily="18" charset="0"/>
              </a:rPr>
              <a:t>. Por lo tanto en cualquier proceso  en el cual </a:t>
            </a:r>
            <a:r>
              <a:rPr lang="es-MX" altLang="es-MX" sz="1800" i="1">
                <a:latin typeface="Times New Roman" panose="02020603050405020304" pitchFamily="18" charset="0"/>
              </a:rPr>
              <a:t>nF</a:t>
            </a:r>
            <a:r>
              <a:rPr lang="es-MX" altLang="es-MX" sz="1800">
                <a:latin typeface="Times New Roman" panose="02020603050405020304" pitchFamily="18" charset="0"/>
              </a:rPr>
              <a:t> son movidos a través de una diferencia de potencial </a:t>
            </a:r>
            <a:r>
              <a:rPr lang="es-MX" altLang="es-MX" sz="1800" i="1">
                <a:latin typeface="Times New Roman" panose="02020603050405020304" pitchFamily="18" charset="0"/>
              </a:rPr>
              <a:t>E</a:t>
            </a:r>
            <a:r>
              <a:rPr lang="es-MX" altLang="es-MX" sz="1800" i="1" baseline="30000">
                <a:latin typeface="Times New Roman" panose="02020603050405020304" pitchFamily="18" charset="0"/>
              </a:rPr>
              <a:t>0</a:t>
            </a:r>
            <a:r>
              <a:rPr lang="es-MX" altLang="es-MX" sz="1800" i="1">
                <a:latin typeface="Times New Roman" panose="02020603050405020304" pitchFamily="18" charset="0"/>
              </a:rPr>
              <a:t> </a:t>
            </a:r>
            <a:r>
              <a:rPr lang="es-MX" altLang="es-MX" sz="1800">
                <a:latin typeface="Times New Roman" panose="02020603050405020304" pitchFamily="18" charset="0"/>
              </a:rPr>
              <a:t>es:</a:t>
            </a:r>
            <a:endParaRPr lang="el-GR" altLang="es-MX" sz="1800">
              <a:latin typeface="Times New Roman" panose="02020603050405020304" pitchFamily="18" charset="0"/>
            </a:endParaRPr>
          </a:p>
        </p:txBody>
      </p:sp>
      <p:sp>
        <p:nvSpPr>
          <p:cNvPr id="61447" name="Rectangle 2">
            <a:extLst>
              <a:ext uri="{FF2B5EF4-FFF2-40B4-BE49-F238E27FC236}">
                <a16:creationId xmlns:a16="http://schemas.microsoft.com/office/drawing/2014/main" id="{B57EFA9F-0B1C-4708-8AF0-56C868C56D2B}"/>
              </a:ext>
            </a:extLst>
          </p:cNvPr>
          <p:cNvSpPr>
            <a:spLocks noGrp="1" noChangeArrowheads="1"/>
          </p:cNvSpPr>
          <p:nvPr>
            <p:ph type="title"/>
          </p:nvPr>
        </p:nvSpPr>
        <p:spPr>
          <a:xfrm>
            <a:off x="2095500" y="115888"/>
            <a:ext cx="7772400" cy="563562"/>
          </a:xfrm>
        </p:spPr>
        <p:txBody>
          <a:bodyPr/>
          <a:lstStyle/>
          <a:p>
            <a:r>
              <a:rPr lang="es-ES" altLang="es-MX" sz="4000" dirty="0"/>
              <a:t>Equivalencia de </a:t>
            </a:r>
            <a:r>
              <a:rPr lang="es-ES" altLang="es-MX" sz="4000" b="1" dirty="0"/>
              <a:t>G, W, E</a:t>
            </a:r>
          </a:p>
        </p:txBody>
      </p:sp>
      <p:sp>
        <p:nvSpPr>
          <p:cNvPr id="61448" name="CuadroTexto 2">
            <a:extLst>
              <a:ext uri="{FF2B5EF4-FFF2-40B4-BE49-F238E27FC236}">
                <a16:creationId xmlns:a16="http://schemas.microsoft.com/office/drawing/2014/main" id="{8D83FB68-0E91-4076-8906-94E8B25891E3}"/>
              </a:ext>
            </a:extLst>
          </p:cNvPr>
          <p:cNvSpPr txBox="1">
            <a:spLocks noChangeArrowheads="1"/>
          </p:cNvSpPr>
          <p:nvPr/>
        </p:nvSpPr>
        <p:spPr bwMode="auto">
          <a:xfrm>
            <a:off x="1415542" y="4299248"/>
            <a:ext cx="91450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dirty="0">
                <a:latin typeface="Times New Roman" panose="02020603050405020304" pitchFamily="18" charset="0"/>
              </a:rPr>
              <a:t>ΔG= -</a:t>
            </a:r>
            <a:r>
              <a:rPr lang="es-MX" altLang="es-MX" sz="2400" dirty="0" err="1">
                <a:latin typeface="Times New Roman" panose="02020603050405020304" pitchFamily="18" charset="0"/>
              </a:rPr>
              <a:t>nFE</a:t>
            </a:r>
            <a:r>
              <a:rPr lang="es-MX" altLang="es-MX" sz="2400" dirty="0">
                <a:latin typeface="Times New Roman" panose="02020603050405020304" pitchFamily="18" charset="0"/>
              </a:rPr>
              <a:t> condiciones no estándar  o   ΔG</a:t>
            </a:r>
            <a:r>
              <a:rPr lang="es-MX" altLang="es-MX" sz="2400" baseline="30000" dirty="0">
                <a:latin typeface="Times New Roman" panose="02020603050405020304" pitchFamily="18" charset="0"/>
              </a:rPr>
              <a:t>0</a:t>
            </a:r>
            <a:r>
              <a:rPr lang="es-MX" altLang="es-MX" sz="2400" dirty="0">
                <a:latin typeface="Times New Roman" panose="02020603050405020304" pitchFamily="18" charset="0"/>
              </a:rPr>
              <a:t>= -nFE</a:t>
            </a:r>
            <a:r>
              <a:rPr lang="es-MX" altLang="es-MX" sz="2400" baseline="30000" dirty="0">
                <a:latin typeface="Times New Roman" panose="02020603050405020304" pitchFamily="18" charset="0"/>
              </a:rPr>
              <a:t>0 </a:t>
            </a:r>
            <a:r>
              <a:rPr lang="es-MX" altLang="es-MX" sz="2400" dirty="0">
                <a:latin typeface="Times New Roman" panose="02020603050405020304" pitchFamily="18" charset="0"/>
              </a:rPr>
              <a:t> condiciones estándar</a:t>
            </a:r>
          </a:p>
        </p:txBody>
      </p:sp>
      <p:graphicFrame>
        <p:nvGraphicFramePr>
          <p:cNvPr id="61449" name="Objeto 4">
            <a:extLst>
              <a:ext uri="{FF2B5EF4-FFF2-40B4-BE49-F238E27FC236}">
                <a16:creationId xmlns:a16="http://schemas.microsoft.com/office/drawing/2014/main" id="{F2CB71E5-9DDB-4BBE-8183-0F9D32DF691C}"/>
              </a:ext>
            </a:extLst>
          </p:cNvPr>
          <p:cNvGraphicFramePr>
            <a:graphicFrameLocks noChangeAspect="1"/>
          </p:cNvGraphicFramePr>
          <p:nvPr/>
        </p:nvGraphicFramePr>
        <p:xfrm>
          <a:off x="5299075" y="5768975"/>
          <a:ext cx="1466850" cy="781050"/>
        </p:xfrm>
        <a:graphic>
          <a:graphicData uri="http://schemas.openxmlformats.org/presentationml/2006/ole">
            <mc:AlternateContent xmlns:mc="http://schemas.openxmlformats.org/markup-compatibility/2006">
              <mc:Choice xmlns:v="urn:schemas-microsoft-com:vml" Requires="v">
                <p:oleObj name="Equation" r:id="rId7" imgW="787400" imgH="419100" progId="Equation.DSMT4">
                  <p:embed/>
                </p:oleObj>
              </mc:Choice>
              <mc:Fallback>
                <p:oleObj name="Equation" r:id="rId7" imgW="787400" imgH="419100" progId="Equation.DSMT4">
                  <p:embed/>
                  <p:pic>
                    <p:nvPicPr>
                      <p:cNvPr id="0" name="Obje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9075" y="5768975"/>
                        <a:ext cx="14668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extLst>
              <a:ext uri="{FF2B5EF4-FFF2-40B4-BE49-F238E27FC236}">
                <a16:creationId xmlns:a16="http://schemas.microsoft.com/office/drawing/2014/main" id="{5BFC169D-4B9B-4F8D-B898-9DE4116676AE}"/>
              </a:ext>
            </a:extLst>
          </p:cNvPr>
          <p:cNvPicPr>
            <a:picLocks noGrp="1" noChangeAspect="1" noChangeArrowheads="1"/>
          </p:cNvPicPr>
          <p:nvPr>
            <p:ph type="body" idx="1"/>
          </p:nvPr>
        </p:nvPicPr>
        <p:blipFill>
          <a:blip r:embed="rId3">
            <a:lum bright="-20000" contrast="40000"/>
            <a:extLst>
              <a:ext uri="{28A0092B-C50C-407E-A947-70E740481C1C}">
                <a14:useLocalDpi xmlns:a14="http://schemas.microsoft.com/office/drawing/2010/main" val="0"/>
              </a:ext>
            </a:extLst>
          </a:blip>
          <a:srcRect l="4379" t="5925" r="4256" b="5286"/>
          <a:stretch>
            <a:fillRect/>
          </a:stretch>
        </p:blipFill>
        <p:spPr>
          <a:xfrm>
            <a:off x="1774825" y="188913"/>
            <a:ext cx="8424863" cy="6303962"/>
          </a:xfrm>
        </p:spPr>
      </p:pic>
      <p:graphicFrame>
        <p:nvGraphicFramePr>
          <p:cNvPr id="2" name="Objeto 1"/>
          <p:cNvGraphicFramePr>
            <a:graphicFrameLocks noChangeAspect="1"/>
          </p:cNvGraphicFramePr>
          <p:nvPr>
            <p:extLst>
              <p:ext uri="{D42A27DB-BD31-4B8C-83A1-F6EECF244321}">
                <p14:modId xmlns:p14="http://schemas.microsoft.com/office/powerpoint/2010/main" val="3087584836"/>
              </p:ext>
            </p:extLst>
          </p:nvPr>
        </p:nvGraphicFramePr>
        <p:xfrm>
          <a:off x="8667881" y="2276872"/>
          <a:ext cx="3063613" cy="1296144"/>
        </p:xfrm>
        <a:graphic>
          <a:graphicData uri="http://schemas.openxmlformats.org/presentationml/2006/ole">
            <mc:AlternateContent xmlns:mc="http://schemas.openxmlformats.org/markup-compatibility/2006">
              <mc:Choice xmlns:v="urn:schemas-microsoft-com:vml" Requires="v">
                <p:oleObj name="Equation" r:id="rId4" imgW="1650960" imgH="698400" progId="Equation.DSMT4">
                  <p:embed/>
                </p:oleObj>
              </mc:Choice>
              <mc:Fallback>
                <p:oleObj name="Equation" r:id="rId4" imgW="1650960" imgH="698400" progId="Equation.DSMT4">
                  <p:embed/>
                  <p:pic>
                    <p:nvPicPr>
                      <p:cNvPr id="0" name=""/>
                      <p:cNvPicPr/>
                      <p:nvPr/>
                    </p:nvPicPr>
                    <p:blipFill>
                      <a:blip r:embed="rId5"/>
                      <a:stretch>
                        <a:fillRect/>
                      </a:stretch>
                    </p:blipFill>
                    <p:spPr>
                      <a:xfrm>
                        <a:off x="8667881" y="2276872"/>
                        <a:ext cx="3063613" cy="1296144"/>
                      </a:xfrm>
                      <a:prstGeom prst="rect">
                        <a:avLst/>
                      </a:prstGeom>
                      <a:solidFill>
                        <a:schemeClr val="bg1"/>
                      </a:solidFill>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bject 2">
            <a:extLst>
              <a:ext uri="{FF2B5EF4-FFF2-40B4-BE49-F238E27FC236}">
                <a16:creationId xmlns:a16="http://schemas.microsoft.com/office/drawing/2014/main" id="{4A7CC4D6-A8ED-41DA-B0BA-9DE141D43135}"/>
              </a:ext>
            </a:extLst>
          </p:cNvPr>
          <p:cNvSpPr txBox="1">
            <a:spLocks noChangeArrowheads="1"/>
          </p:cNvSpPr>
          <p:nvPr/>
        </p:nvSpPr>
        <p:spPr bwMode="auto">
          <a:xfrm>
            <a:off x="3487738" y="547688"/>
            <a:ext cx="327660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2850"/>
              </a:lnSpc>
              <a:spcBef>
                <a:spcPct val="0"/>
              </a:spcBef>
              <a:buFontTx/>
              <a:buNone/>
            </a:pPr>
            <a:r>
              <a:rPr lang="es-MX" altLang="es-MX" sz="2400" b="1">
                <a:cs typeface="Arial" panose="020B0604020202020204" pitchFamily="34" charset="0"/>
              </a:rPr>
              <a:t>Celda Electroquímica</a:t>
            </a:r>
            <a:endParaRPr lang="es-MX" altLang="es-MX" sz="2400">
              <a:cs typeface="Arial" panose="020B0604020202020204" pitchFamily="34" charset="0"/>
            </a:endParaRPr>
          </a:p>
        </p:txBody>
      </p:sp>
      <p:sp>
        <p:nvSpPr>
          <p:cNvPr id="5" name="object 3">
            <a:extLst>
              <a:ext uri="{FF2B5EF4-FFF2-40B4-BE49-F238E27FC236}">
                <a16:creationId xmlns:a16="http://schemas.microsoft.com/office/drawing/2014/main" id="{3E65265B-BDC7-4BCD-B48F-5A4F4F3EBB9F}"/>
              </a:ext>
            </a:extLst>
          </p:cNvPr>
          <p:cNvSpPr txBox="1"/>
          <p:nvPr/>
        </p:nvSpPr>
        <p:spPr>
          <a:xfrm>
            <a:off x="3792538" y="1052513"/>
            <a:ext cx="2971800" cy="200759"/>
          </a:xfrm>
          <a:prstGeom prst="rect">
            <a:avLst/>
          </a:prstGeom>
        </p:spPr>
        <p:txBody>
          <a:bodyPr lIns="0" tIns="0" rIns="0" bIns="0"/>
          <a:lstStyle/>
          <a:p>
            <a:pPr marL="12700">
              <a:lnSpc>
                <a:spcPts val="2380"/>
              </a:lnSpc>
              <a:defRPr/>
            </a:pPr>
            <a:r>
              <a:rPr sz="2000" b="1" dirty="0">
                <a:latin typeface="Arial"/>
                <a:cs typeface="Arial"/>
              </a:rPr>
              <a:t>Zn</a:t>
            </a:r>
            <a:r>
              <a:rPr sz="2000" b="1" spc="-10" dirty="0">
                <a:latin typeface="Arial"/>
                <a:cs typeface="Arial"/>
              </a:rPr>
              <a:t> </a:t>
            </a:r>
            <a:r>
              <a:rPr sz="2000" b="1" dirty="0">
                <a:latin typeface="Arial"/>
                <a:cs typeface="Arial"/>
              </a:rPr>
              <a:t>+</a:t>
            </a:r>
            <a:r>
              <a:rPr sz="2000" b="1" spc="-15" dirty="0">
                <a:latin typeface="Arial"/>
                <a:cs typeface="Arial"/>
              </a:rPr>
              <a:t> </a:t>
            </a:r>
            <a:r>
              <a:rPr sz="2000" b="1" spc="-10" dirty="0">
                <a:latin typeface="Arial"/>
                <a:cs typeface="Arial"/>
              </a:rPr>
              <a:t>C</a:t>
            </a:r>
            <a:r>
              <a:rPr sz="2000" b="1" spc="-15" dirty="0">
                <a:latin typeface="Arial"/>
                <a:cs typeface="Arial"/>
              </a:rPr>
              <a:t>u</a:t>
            </a:r>
            <a:r>
              <a:rPr sz="1950" b="1" baseline="21367" dirty="0">
                <a:latin typeface="Arial"/>
                <a:cs typeface="Arial"/>
              </a:rPr>
              <a:t>2</a:t>
            </a:r>
            <a:r>
              <a:rPr sz="1950" b="1" spc="22" baseline="21367" dirty="0">
                <a:latin typeface="Arial"/>
                <a:cs typeface="Arial"/>
              </a:rPr>
              <a:t>+</a:t>
            </a:r>
            <a:r>
              <a:rPr sz="1950" b="1" spc="-22" baseline="21367" dirty="0">
                <a:latin typeface="Arial"/>
                <a:cs typeface="Arial"/>
              </a:rPr>
              <a:t> </a:t>
            </a:r>
            <a:r>
              <a:rPr sz="2000" dirty="0">
                <a:latin typeface="Symbol"/>
                <a:cs typeface="Symbol"/>
              </a:rPr>
              <a:t></a:t>
            </a:r>
            <a:r>
              <a:rPr sz="2000" spc="-15" dirty="0">
                <a:latin typeface="Times New Roman"/>
                <a:cs typeface="Times New Roman"/>
              </a:rPr>
              <a:t> </a:t>
            </a:r>
            <a:r>
              <a:rPr sz="2000" b="1" spc="-5" dirty="0">
                <a:latin typeface="Arial"/>
                <a:cs typeface="Arial"/>
              </a:rPr>
              <a:t>Zn</a:t>
            </a:r>
            <a:r>
              <a:rPr sz="1950" b="1" spc="15" baseline="21367" dirty="0">
                <a:latin typeface="Arial"/>
                <a:cs typeface="Arial"/>
              </a:rPr>
              <a:t>2+</a:t>
            </a:r>
            <a:r>
              <a:rPr sz="1950" b="1" spc="-37" baseline="21367" dirty="0">
                <a:latin typeface="Arial"/>
                <a:cs typeface="Arial"/>
              </a:rPr>
              <a:t> </a:t>
            </a:r>
            <a:r>
              <a:rPr sz="2000" b="1" spc="110" dirty="0">
                <a:latin typeface="Arial"/>
                <a:cs typeface="Arial"/>
              </a:rPr>
              <a:t>+</a:t>
            </a:r>
            <a:r>
              <a:rPr sz="2000" b="1" dirty="0">
                <a:latin typeface="Arial"/>
                <a:cs typeface="Arial"/>
              </a:rPr>
              <a:t>Cu</a:t>
            </a:r>
            <a:endParaRPr sz="2000" dirty="0">
              <a:latin typeface="Arial"/>
              <a:cs typeface="Arial"/>
            </a:endParaRPr>
          </a:p>
        </p:txBody>
      </p:sp>
      <p:sp>
        <p:nvSpPr>
          <p:cNvPr id="57348" name="object 4">
            <a:extLst>
              <a:ext uri="{FF2B5EF4-FFF2-40B4-BE49-F238E27FC236}">
                <a16:creationId xmlns:a16="http://schemas.microsoft.com/office/drawing/2014/main" id="{D44C71A0-1E14-45BC-BA22-9475E001664D}"/>
              </a:ext>
            </a:extLst>
          </p:cNvPr>
          <p:cNvSpPr txBox="1">
            <a:spLocks noChangeArrowheads="1"/>
          </p:cNvSpPr>
          <p:nvPr/>
        </p:nvSpPr>
        <p:spPr bwMode="auto">
          <a:xfrm>
            <a:off x="263525" y="2276475"/>
            <a:ext cx="467995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000">
                <a:latin typeface="Times New Roman" panose="02020603050405020304" pitchFamily="18" charset="0"/>
                <a:cs typeface="Times New Roman" panose="02020603050405020304" pitchFamily="18" charset="0"/>
              </a:rPr>
              <a:t>Zn pierde electrones más fácilmente que el cobre, por lo tanto, se oxida en presencia de Cu y actúa como un agente reductor.</a:t>
            </a:r>
          </a:p>
          <a:p>
            <a:pPr algn="just">
              <a:spcBef>
                <a:spcPct val="0"/>
              </a:spcBef>
              <a:buFontTx/>
              <a:buNone/>
            </a:pPr>
            <a:endParaRPr lang="es-MX" altLang="es-MX" sz="1400">
              <a:latin typeface="Times New Roman" panose="02020603050405020304" pitchFamily="18" charset="0"/>
              <a:cs typeface="Times New Roman" panose="02020603050405020304" pitchFamily="18" charset="0"/>
            </a:endParaRPr>
          </a:p>
          <a:p>
            <a:pPr algn="just">
              <a:spcBef>
                <a:spcPct val="0"/>
              </a:spcBef>
              <a:buFontTx/>
              <a:buNone/>
            </a:pPr>
            <a:r>
              <a:rPr lang="es-MX" altLang="es-MX" sz="2000">
                <a:latin typeface="Times New Roman" panose="02020603050405020304" pitchFamily="18" charset="0"/>
                <a:cs typeface="Times New Roman" panose="02020603050405020304" pitchFamily="18" charset="0"/>
              </a:rPr>
              <a:t>Cu es reducido en presencia de Zn y actúa como agente oxidante</a:t>
            </a:r>
          </a:p>
        </p:txBody>
      </p:sp>
      <p:grpSp>
        <p:nvGrpSpPr>
          <p:cNvPr id="57349" name="Grupo 16">
            <a:extLst>
              <a:ext uri="{FF2B5EF4-FFF2-40B4-BE49-F238E27FC236}">
                <a16:creationId xmlns:a16="http://schemas.microsoft.com/office/drawing/2014/main" id="{6C0D2A5C-E505-45D2-9E9D-97A19A99F184}"/>
              </a:ext>
            </a:extLst>
          </p:cNvPr>
          <p:cNvGrpSpPr>
            <a:grpSpLocks/>
          </p:cNvGrpSpPr>
          <p:nvPr/>
        </p:nvGrpSpPr>
        <p:grpSpPr bwMode="auto">
          <a:xfrm>
            <a:off x="5735638" y="1412875"/>
            <a:ext cx="5203825" cy="4921250"/>
            <a:chOff x="3352800" y="1371600"/>
            <a:chExt cx="5204458" cy="4921250"/>
          </a:xfrm>
        </p:grpSpPr>
        <p:sp>
          <p:nvSpPr>
            <p:cNvPr id="57350" name="object 5">
              <a:extLst>
                <a:ext uri="{FF2B5EF4-FFF2-40B4-BE49-F238E27FC236}">
                  <a16:creationId xmlns:a16="http://schemas.microsoft.com/office/drawing/2014/main" id="{94153104-11DA-4E2C-B55F-51C15446535C}"/>
                </a:ext>
              </a:extLst>
            </p:cNvPr>
            <p:cNvSpPr>
              <a:spLocks noChangeArrowheads="1"/>
            </p:cNvSpPr>
            <p:nvPr/>
          </p:nvSpPr>
          <p:spPr bwMode="auto">
            <a:xfrm>
              <a:off x="3528059" y="1371600"/>
              <a:ext cx="5029199" cy="49212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57351" name="CuadroTexto 1">
              <a:extLst>
                <a:ext uri="{FF2B5EF4-FFF2-40B4-BE49-F238E27FC236}">
                  <a16:creationId xmlns:a16="http://schemas.microsoft.com/office/drawing/2014/main" id="{6DF8209C-F458-48C8-AE76-3E07BFD08D96}"/>
                </a:ext>
              </a:extLst>
            </p:cNvPr>
            <p:cNvSpPr txBox="1">
              <a:spLocks noChangeArrowheads="1"/>
            </p:cNvSpPr>
            <p:nvPr/>
          </p:nvSpPr>
          <p:spPr bwMode="auto">
            <a:xfrm>
              <a:off x="3429000" y="2209800"/>
              <a:ext cx="1295400" cy="830997"/>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200">
                  <a:latin typeface="Times New Roman" panose="02020603050405020304" pitchFamily="18" charset="0"/>
                  <a:cs typeface="Times New Roman" panose="02020603050405020304" pitchFamily="18" charset="0"/>
                </a:rPr>
                <a:t>Electrodo en el cual ocurre la oxidación se le llama ánodo</a:t>
              </a:r>
            </a:p>
          </p:txBody>
        </p:sp>
        <p:sp>
          <p:nvSpPr>
            <p:cNvPr id="57352" name="CuadroTexto 7">
              <a:extLst>
                <a:ext uri="{FF2B5EF4-FFF2-40B4-BE49-F238E27FC236}">
                  <a16:creationId xmlns:a16="http://schemas.microsoft.com/office/drawing/2014/main" id="{37271661-9110-48DF-98DD-A33D3356CD2C}"/>
                </a:ext>
              </a:extLst>
            </p:cNvPr>
            <p:cNvSpPr txBox="1">
              <a:spLocks noChangeArrowheads="1"/>
            </p:cNvSpPr>
            <p:nvPr/>
          </p:nvSpPr>
          <p:spPr bwMode="auto">
            <a:xfrm>
              <a:off x="3352800" y="3200400"/>
              <a:ext cx="1371599" cy="553998"/>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cs typeface="Arial" panose="020B0604020202020204" pitchFamily="34" charset="0"/>
                </a:rPr>
                <a:t>Zn pierde electrones más fácilmente que el cobre</a:t>
              </a:r>
              <a:endParaRPr lang="es-MX" altLang="es-MX" sz="1000">
                <a:latin typeface="Times New Roman" panose="02020603050405020304" pitchFamily="18" charset="0"/>
              </a:endParaRPr>
            </a:p>
          </p:txBody>
        </p:sp>
        <p:sp>
          <p:nvSpPr>
            <p:cNvPr id="57353" name="Rectángulo 8">
              <a:extLst>
                <a:ext uri="{FF2B5EF4-FFF2-40B4-BE49-F238E27FC236}">
                  <a16:creationId xmlns:a16="http://schemas.microsoft.com/office/drawing/2014/main" id="{BFD31CF5-6B98-462E-8FF6-E4994E1CDEF9}"/>
                </a:ext>
              </a:extLst>
            </p:cNvPr>
            <p:cNvSpPr>
              <a:spLocks noChangeArrowheads="1"/>
            </p:cNvSpPr>
            <p:nvPr/>
          </p:nvSpPr>
          <p:spPr bwMode="auto">
            <a:xfrm>
              <a:off x="3429000" y="4495800"/>
              <a:ext cx="1143000" cy="707886"/>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cs typeface="Arial" panose="020B0604020202020204" pitchFamily="34" charset="0"/>
                </a:rPr>
                <a:t>Metal Zn cede 2 electrones y pasa a una solución acuosa</a:t>
              </a:r>
              <a:endParaRPr lang="es-MX" altLang="es-MX" sz="1000">
                <a:latin typeface="Times New Roman" panose="02020603050405020304" pitchFamily="18" charset="0"/>
              </a:endParaRPr>
            </a:p>
          </p:txBody>
        </p:sp>
        <p:sp>
          <p:nvSpPr>
            <p:cNvPr id="57354" name="Rectángulo 10">
              <a:extLst>
                <a:ext uri="{FF2B5EF4-FFF2-40B4-BE49-F238E27FC236}">
                  <a16:creationId xmlns:a16="http://schemas.microsoft.com/office/drawing/2014/main" id="{2262FC14-BDFA-400D-9FB1-1FA18286E80A}"/>
                </a:ext>
              </a:extLst>
            </p:cNvPr>
            <p:cNvSpPr>
              <a:spLocks noChangeArrowheads="1"/>
            </p:cNvSpPr>
            <p:nvPr/>
          </p:nvSpPr>
          <p:spPr bwMode="auto">
            <a:xfrm>
              <a:off x="7391400" y="4572000"/>
              <a:ext cx="1143000" cy="707886"/>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latin typeface="Times New Roman" panose="02020603050405020304" pitchFamily="18" charset="0"/>
                  <a:cs typeface="Times New Roman" panose="02020603050405020304" pitchFamily="18" charset="0"/>
                </a:rPr>
                <a:t>Metal Cu se deposita en el cátodo de cobre por la reacción</a:t>
              </a:r>
            </a:p>
          </p:txBody>
        </p:sp>
        <p:sp>
          <p:nvSpPr>
            <p:cNvPr id="12" name="Rectángulo 11">
              <a:extLst>
                <a:ext uri="{FF2B5EF4-FFF2-40B4-BE49-F238E27FC236}">
                  <a16:creationId xmlns:a16="http://schemas.microsoft.com/office/drawing/2014/main" id="{35011817-C4AA-45F3-92B0-9056F62257F3}"/>
                </a:ext>
              </a:extLst>
            </p:cNvPr>
            <p:cNvSpPr/>
            <p:nvPr/>
          </p:nvSpPr>
          <p:spPr>
            <a:xfrm>
              <a:off x="5029404" y="2819400"/>
              <a:ext cx="685883" cy="600075"/>
            </a:xfrm>
            <a:prstGeom prst="rect">
              <a:avLst/>
            </a:prstGeom>
            <a:solidFill>
              <a:schemeClr val="tx1">
                <a:lumMod val="50000"/>
                <a:lumOff val="50000"/>
              </a:schemeClr>
            </a:solidFill>
            <a:ln>
              <a:solidFill>
                <a:schemeClr val="tx1"/>
              </a:solidFill>
            </a:ln>
          </p:spPr>
          <p:txBody>
            <a:bodyPr>
              <a:spAutoFit/>
            </a:bodyPr>
            <a:lstStyle/>
            <a:p>
              <a:pPr algn="ctr">
                <a:defRPr/>
              </a:pPr>
              <a:r>
                <a:rPr lang="es-MX" sz="1100" dirty="0">
                  <a:solidFill>
                    <a:srgbClr val="FFFF00"/>
                  </a:solidFill>
                  <a:latin typeface="Arial"/>
                  <a:cs typeface="Arial"/>
                </a:rPr>
                <a:t>Metal Zinc (ánodo)</a:t>
              </a:r>
              <a:endParaRPr lang="es-MX" sz="1100" dirty="0">
                <a:solidFill>
                  <a:srgbClr val="FFFF00"/>
                </a:solidFill>
              </a:endParaRPr>
            </a:p>
          </p:txBody>
        </p:sp>
        <p:sp>
          <p:nvSpPr>
            <p:cNvPr id="57356" name="Rectángulo 12">
              <a:extLst>
                <a:ext uri="{FF2B5EF4-FFF2-40B4-BE49-F238E27FC236}">
                  <a16:creationId xmlns:a16="http://schemas.microsoft.com/office/drawing/2014/main" id="{E38964EA-D520-4C3E-B8F4-5A208A2221EA}"/>
                </a:ext>
              </a:extLst>
            </p:cNvPr>
            <p:cNvSpPr>
              <a:spLocks noChangeArrowheads="1"/>
            </p:cNvSpPr>
            <p:nvPr/>
          </p:nvSpPr>
          <p:spPr bwMode="auto">
            <a:xfrm>
              <a:off x="6096000" y="2819400"/>
              <a:ext cx="762000" cy="600164"/>
            </a:xfrm>
            <a:prstGeom prst="rect">
              <a:avLst/>
            </a:prstGeom>
            <a:solidFill>
              <a:srgbClr val="0070C0"/>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100">
                  <a:solidFill>
                    <a:srgbClr val="FFFF00"/>
                  </a:solidFill>
                  <a:cs typeface="Arial" panose="020B0604020202020204" pitchFamily="34" charset="0"/>
                </a:rPr>
                <a:t>Metal Cobre (cátodo)</a:t>
              </a:r>
              <a:endParaRPr lang="es-MX" altLang="es-MX" sz="1100">
                <a:solidFill>
                  <a:srgbClr val="FFFF00"/>
                </a:solidFill>
                <a:latin typeface="Times New Roman" panose="02020603050405020304" pitchFamily="18" charset="0"/>
              </a:endParaRPr>
            </a:p>
          </p:txBody>
        </p:sp>
        <p:sp>
          <p:nvSpPr>
            <p:cNvPr id="57357" name="Rectángulo 13">
              <a:extLst>
                <a:ext uri="{FF2B5EF4-FFF2-40B4-BE49-F238E27FC236}">
                  <a16:creationId xmlns:a16="http://schemas.microsoft.com/office/drawing/2014/main" id="{5D464FE5-8DB3-4EF5-89B6-A900C68AC828}"/>
                </a:ext>
              </a:extLst>
            </p:cNvPr>
            <p:cNvSpPr>
              <a:spLocks noChangeArrowheads="1"/>
            </p:cNvSpPr>
            <p:nvPr/>
          </p:nvSpPr>
          <p:spPr bwMode="auto">
            <a:xfrm>
              <a:off x="4572000" y="1676400"/>
              <a:ext cx="838200" cy="261610"/>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100">
                  <a:latin typeface="Times New Roman" panose="02020603050405020304" pitchFamily="18" charset="0"/>
                </a:rPr>
                <a:t>electrones</a:t>
              </a:r>
            </a:p>
          </p:txBody>
        </p:sp>
        <p:sp>
          <p:nvSpPr>
            <p:cNvPr id="57358" name="Rectángulo 14">
              <a:extLst>
                <a:ext uri="{FF2B5EF4-FFF2-40B4-BE49-F238E27FC236}">
                  <a16:creationId xmlns:a16="http://schemas.microsoft.com/office/drawing/2014/main" id="{F8AD773A-CA6E-4A91-A842-9FD208223147}"/>
                </a:ext>
              </a:extLst>
            </p:cNvPr>
            <p:cNvSpPr>
              <a:spLocks noChangeArrowheads="1"/>
            </p:cNvSpPr>
            <p:nvPr/>
          </p:nvSpPr>
          <p:spPr bwMode="auto">
            <a:xfrm>
              <a:off x="6324600" y="5562600"/>
              <a:ext cx="1295400" cy="707886"/>
            </a:xfrm>
            <a:prstGeom prst="rect">
              <a:avLst/>
            </a:prstGeom>
            <a:solidFill>
              <a:srgbClr val="F1F0D5"/>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000">
                  <a:latin typeface="Times New Roman" panose="02020603050405020304" pitchFamily="18" charset="0"/>
                  <a:cs typeface="Times New Roman" panose="02020603050405020304" pitchFamily="18" charset="0"/>
                </a:rPr>
                <a:t>El transporte de iones debe tener una carga equivalente al flujo de electrones</a:t>
              </a:r>
            </a:p>
          </p:txBody>
        </p:sp>
        <p:graphicFrame>
          <p:nvGraphicFramePr>
            <p:cNvPr id="57359" name="Objeto 15">
              <a:extLst>
                <a:ext uri="{FF2B5EF4-FFF2-40B4-BE49-F238E27FC236}">
                  <a16:creationId xmlns:a16="http://schemas.microsoft.com/office/drawing/2014/main" id="{CF5A6A60-D81A-4994-A4F5-DF3D33B14E75}"/>
                </a:ext>
              </a:extLst>
            </p:cNvPr>
            <p:cNvGraphicFramePr>
              <a:graphicFrameLocks noChangeAspect="1"/>
            </p:cNvGraphicFramePr>
            <p:nvPr/>
          </p:nvGraphicFramePr>
          <p:xfrm>
            <a:off x="4800600" y="5486400"/>
            <a:ext cx="1447800" cy="673100"/>
          </p:xfrm>
          <a:graphic>
            <a:graphicData uri="http://schemas.openxmlformats.org/presentationml/2006/ole">
              <mc:AlternateContent xmlns:mc="http://schemas.openxmlformats.org/markup-compatibility/2006">
                <mc:Choice xmlns:v="urn:schemas-microsoft-com:vml" Requires="v">
                  <p:oleObj name="Equation" r:id="rId3" imgW="1916868" imgH="672808" progId="Equation.DSMT4">
                    <p:embed/>
                  </p:oleObj>
                </mc:Choice>
                <mc:Fallback>
                  <p:oleObj name="Equation" r:id="rId3" imgW="1916868" imgH="672808" progId="Equation.DSMT4">
                    <p:embed/>
                    <p:pic>
                      <p:nvPicPr>
                        <p:cNvPr id="0" name="Objeto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5486400"/>
                          <a:ext cx="1447800" cy="673100"/>
                        </a:xfrm>
                        <a:prstGeom prst="rect">
                          <a:avLst/>
                        </a:prstGeom>
                        <a:solidFill>
                          <a:srgbClr val="F1F0D5"/>
                        </a:solidFill>
                        <a:ln w="9525">
                          <a:solidFill>
                            <a:schemeClr val="tx1"/>
                          </a:solidFill>
                          <a:miter lim="800000"/>
                          <a:headEnd/>
                          <a:tailEnd/>
                        </a:ln>
                      </p:spPr>
                    </p:pic>
                  </p:oleObj>
                </mc:Fallback>
              </mc:AlternateContent>
            </a:graphicData>
          </a:graphic>
        </p:graphicFrame>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a:extLst>
              <a:ext uri="{FF2B5EF4-FFF2-40B4-BE49-F238E27FC236}">
                <a16:creationId xmlns:a16="http://schemas.microsoft.com/office/drawing/2014/main" id="{EF361213-D2D0-4335-B95A-1E19D9C771CF}"/>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703388" y="244475"/>
            <a:ext cx="4608512" cy="3549650"/>
          </a:xfrm>
        </p:spPr>
      </p:pic>
      <p:pic>
        <p:nvPicPr>
          <p:cNvPr id="12291" name="Picture 5">
            <a:extLst>
              <a:ext uri="{FF2B5EF4-FFF2-40B4-BE49-F238E27FC236}">
                <a16:creationId xmlns:a16="http://schemas.microsoft.com/office/drawing/2014/main" id="{E8D56A89-0410-4E9C-BE03-C9861808DD44}"/>
              </a:ext>
            </a:extLst>
          </p:cNvPr>
          <p:cNvPicPr>
            <a:picLocks noChangeAspect="1" noChangeArrowheads="1"/>
          </p:cNvPicPr>
          <p:nvPr/>
        </p:nvPicPr>
        <p:blipFill>
          <a:blip r:embed="rId4">
            <a:lum bright="20000" contrast="40000"/>
            <a:extLst>
              <a:ext uri="{28A0092B-C50C-407E-A947-70E740481C1C}">
                <a14:useLocalDpi xmlns:a14="http://schemas.microsoft.com/office/drawing/2010/main" val="0"/>
              </a:ext>
            </a:extLst>
          </a:blip>
          <a:srcRect/>
          <a:stretch>
            <a:fillRect/>
          </a:stretch>
        </p:blipFill>
        <p:spPr bwMode="auto">
          <a:xfrm>
            <a:off x="6240463" y="260350"/>
            <a:ext cx="442753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6">
            <a:extLst>
              <a:ext uri="{FF2B5EF4-FFF2-40B4-BE49-F238E27FC236}">
                <a16:creationId xmlns:a16="http://schemas.microsoft.com/office/drawing/2014/main" id="{BBFA2128-AE6B-4EE2-9BFD-8C622B485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0" y="3586163"/>
            <a:ext cx="4249738"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7">
            <a:extLst>
              <a:ext uri="{FF2B5EF4-FFF2-40B4-BE49-F238E27FC236}">
                <a16:creationId xmlns:a16="http://schemas.microsoft.com/office/drawing/2014/main" id="{C3E2C0D6-A5AD-4B7B-A4F6-3813BA2D52F1}"/>
              </a:ext>
            </a:extLst>
          </p:cNvPr>
          <p:cNvPicPr>
            <a:picLocks noChangeAspect="1" noChangeArrowheads="1"/>
          </p:cNvPicPr>
          <p:nvPr/>
        </p:nvPicPr>
        <p:blipFill>
          <a:blip r:embed="rId6">
            <a:lum bright="20000" contrast="40000"/>
            <a:extLst>
              <a:ext uri="{28A0092B-C50C-407E-A947-70E740481C1C}">
                <a14:useLocalDpi xmlns:a14="http://schemas.microsoft.com/office/drawing/2010/main" val="0"/>
              </a:ext>
            </a:extLst>
          </a:blip>
          <a:srcRect/>
          <a:stretch>
            <a:fillRect/>
          </a:stretch>
        </p:blipFill>
        <p:spPr bwMode="auto">
          <a:xfrm>
            <a:off x="6527800" y="3716338"/>
            <a:ext cx="3887788"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25425155-78DD-4CF0-9D01-F2ECCCE20683}"/>
              </a:ext>
            </a:extLst>
          </p:cNvPr>
          <p:cNvSpPr>
            <a:spLocks noGrp="1" noChangeArrowheads="1"/>
          </p:cNvSpPr>
          <p:nvPr>
            <p:ph type="body" idx="1"/>
          </p:nvPr>
        </p:nvSpPr>
        <p:spPr>
          <a:xfrm>
            <a:off x="334963" y="476250"/>
            <a:ext cx="11522075" cy="4537075"/>
          </a:xfrm>
        </p:spPr>
        <p:txBody>
          <a:bodyPr/>
          <a:lstStyle/>
          <a:p>
            <a:pPr algn="ctr">
              <a:lnSpc>
                <a:spcPct val="80000"/>
              </a:lnSpc>
              <a:buFontTx/>
              <a:buNone/>
            </a:pPr>
            <a:r>
              <a:rPr lang="es-ES" altLang="es-MX" sz="2800" dirty="0"/>
              <a:t>Las reglas de la IUPAC</a:t>
            </a:r>
          </a:p>
          <a:p>
            <a:pPr algn="ctr">
              <a:lnSpc>
                <a:spcPct val="80000"/>
              </a:lnSpc>
              <a:buFontTx/>
              <a:buNone/>
            </a:pPr>
            <a:endParaRPr lang="es-ES" altLang="es-MX" sz="2800" b="1" dirty="0"/>
          </a:p>
          <a:p>
            <a:pPr algn="just">
              <a:lnSpc>
                <a:spcPct val="80000"/>
              </a:lnSpc>
            </a:pPr>
            <a:r>
              <a:rPr lang="es-ES" altLang="es-MX" sz="2000" b="1" dirty="0"/>
              <a:t>IUPAC</a:t>
            </a:r>
            <a:r>
              <a:rPr lang="es-ES" altLang="es-MX" sz="2000" dirty="0"/>
              <a:t> (</a:t>
            </a:r>
            <a:r>
              <a:rPr lang="en-US" altLang="es-MX" sz="2000" b="1" dirty="0"/>
              <a:t>I</a:t>
            </a:r>
            <a:r>
              <a:rPr lang="en-US" altLang="es-MX" sz="2000" dirty="0"/>
              <a:t>nternational </a:t>
            </a:r>
            <a:r>
              <a:rPr lang="en-US" altLang="es-MX" sz="2000" b="1" dirty="0"/>
              <a:t>U</a:t>
            </a:r>
            <a:r>
              <a:rPr lang="en-US" altLang="es-MX" sz="2000" dirty="0"/>
              <a:t>nion of </a:t>
            </a:r>
            <a:r>
              <a:rPr lang="en-US" altLang="es-MX" sz="2000" b="1" dirty="0"/>
              <a:t>P</a:t>
            </a:r>
            <a:r>
              <a:rPr lang="en-US" altLang="es-MX" sz="2000" dirty="0"/>
              <a:t>ure and </a:t>
            </a:r>
            <a:r>
              <a:rPr lang="en-US" altLang="es-MX" sz="2000" b="1" dirty="0"/>
              <a:t>A</a:t>
            </a:r>
            <a:r>
              <a:rPr lang="en-US" altLang="es-MX" sz="2000" dirty="0"/>
              <a:t>pplied </a:t>
            </a:r>
            <a:r>
              <a:rPr lang="en-US" altLang="es-MX" sz="2000" b="1" dirty="0"/>
              <a:t>C</a:t>
            </a:r>
            <a:r>
              <a:rPr lang="en-US" altLang="es-MX" sz="2000" dirty="0"/>
              <a:t>hemistry</a:t>
            </a:r>
            <a:r>
              <a:rPr lang="es-ES" altLang="es-MX" sz="2000" dirty="0"/>
              <a:t>)</a:t>
            </a:r>
          </a:p>
          <a:p>
            <a:pPr algn="just">
              <a:lnSpc>
                <a:spcPct val="80000"/>
              </a:lnSpc>
            </a:pPr>
            <a:endParaRPr lang="es-ES" altLang="es-MX" sz="2000" dirty="0"/>
          </a:p>
          <a:p>
            <a:pPr algn="just">
              <a:lnSpc>
                <a:spcPct val="80000"/>
              </a:lnSpc>
            </a:pPr>
            <a:r>
              <a:rPr lang="es-ES" altLang="es-MX" sz="2000" dirty="0"/>
              <a:t>Las celdas de reacción son escritas de tal forma que el electrodo de la izquierda es el que aporta los electrones al circuito (es decir donde ocurre la oxidación) y el electrodo de la derecha es el que acepta los electrones en el circuito  (es decir, donde ocurre la reducción).</a:t>
            </a:r>
          </a:p>
          <a:p>
            <a:pPr algn="just">
              <a:lnSpc>
                <a:spcPct val="80000"/>
              </a:lnSpc>
            </a:pPr>
            <a:endParaRPr lang="es-ES" altLang="es-MX" sz="2000" dirty="0"/>
          </a:p>
          <a:p>
            <a:pPr algn="just">
              <a:lnSpc>
                <a:spcPct val="80000"/>
              </a:lnSpc>
            </a:pPr>
            <a:endParaRPr lang="es-ES" altLang="es-MX" sz="2000" dirty="0"/>
          </a:p>
          <a:p>
            <a:pPr algn="just">
              <a:lnSpc>
                <a:spcPct val="80000"/>
              </a:lnSpc>
            </a:pPr>
            <a:r>
              <a:rPr lang="es-ES" altLang="es-MX" sz="2000" dirty="0"/>
              <a:t>El potencial de celda esta dado por: </a:t>
            </a:r>
          </a:p>
          <a:p>
            <a:pPr algn="just">
              <a:lnSpc>
                <a:spcPct val="80000"/>
              </a:lnSpc>
              <a:buFontTx/>
              <a:buNone/>
            </a:pPr>
            <a:endParaRPr lang="es-ES" altLang="es-MX" sz="2000" dirty="0"/>
          </a:p>
          <a:p>
            <a:pPr algn="just">
              <a:lnSpc>
                <a:spcPct val="80000"/>
              </a:lnSpc>
              <a:buFontTx/>
              <a:buNone/>
            </a:pPr>
            <a:endParaRPr lang="es-ES" altLang="es-MX" sz="2000" dirty="0"/>
          </a:p>
          <a:p>
            <a:pPr algn="just">
              <a:lnSpc>
                <a:spcPct val="80000"/>
              </a:lnSpc>
              <a:buFontTx/>
              <a:buNone/>
            </a:pPr>
            <a:endParaRPr lang="es-ES" altLang="es-MX" sz="2000" dirty="0"/>
          </a:p>
          <a:p>
            <a:pPr algn="just">
              <a:lnSpc>
                <a:spcPct val="80000"/>
              </a:lnSpc>
            </a:pPr>
            <a:r>
              <a:rPr lang="es-ES" altLang="es-MX" sz="2000" dirty="0"/>
              <a:t>EL potencial de celda esta relacionado con la Energía libre de </a:t>
            </a:r>
            <a:r>
              <a:rPr lang="es-ES" altLang="es-MX" sz="2000" dirty="0" err="1"/>
              <a:t>Gibbs</a:t>
            </a:r>
            <a:r>
              <a:rPr lang="es-ES" altLang="es-MX" sz="2000" dirty="0"/>
              <a:t> de la forma siguiente </a:t>
            </a:r>
          </a:p>
        </p:txBody>
      </p:sp>
      <p:sp>
        <p:nvSpPr>
          <p:cNvPr id="67587" name="Rectangle 3">
            <a:extLst>
              <a:ext uri="{FF2B5EF4-FFF2-40B4-BE49-F238E27FC236}">
                <a16:creationId xmlns:a16="http://schemas.microsoft.com/office/drawing/2014/main" id="{A5B651B0-2F52-4D9D-8804-BBCDD63F433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7588" name="Object 4">
            <a:extLst>
              <a:ext uri="{FF2B5EF4-FFF2-40B4-BE49-F238E27FC236}">
                <a16:creationId xmlns:a16="http://schemas.microsoft.com/office/drawing/2014/main" id="{A3AB81BC-5683-4381-98E4-73166525BBC8}"/>
              </a:ext>
            </a:extLst>
          </p:cNvPr>
          <p:cNvGraphicFramePr>
            <a:graphicFrameLocks noChangeAspect="1"/>
          </p:cNvGraphicFramePr>
          <p:nvPr>
            <p:extLst>
              <p:ext uri="{D42A27DB-BD31-4B8C-83A1-F6EECF244321}">
                <p14:modId xmlns:p14="http://schemas.microsoft.com/office/powerpoint/2010/main" val="2258829728"/>
              </p:ext>
            </p:extLst>
          </p:nvPr>
        </p:nvGraphicFramePr>
        <p:xfrm>
          <a:off x="5951984" y="2780928"/>
          <a:ext cx="3250923" cy="1590329"/>
        </p:xfrm>
        <a:graphic>
          <a:graphicData uri="http://schemas.openxmlformats.org/presentationml/2006/ole">
            <mc:AlternateContent xmlns:mc="http://schemas.openxmlformats.org/markup-compatibility/2006">
              <mc:Choice xmlns:v="urn:schemas-microsoft-com:vml" Requires="v">
                <p:oleObj name="Equation" r:id="rId3" imgW="2336760" imgH="1155600" progId="Equation.DSMT4">
                  <p:embed/>
                </p:oleObj>
              </mc:Choice>
              <mc:Fallback>
                <p:oleObj name="Equation" r:id="rId3" imgW="2336760" imgH="1155600" progId="Equation.DSMT4">
                  <p:embed/>
                  <p:pic>
                    <p:nvPicPr>
                      <p:cNvPr id="0" name="Object 4"/>
                      <p:cNvPicPr>
                        <a:picLocks noChangeAspect="1" noChangeArrowheads="1"/>
                      </p:cNvPicPr>
                      <p:nvPr/>
                    </p:nvPicPr>
                    <p:blipFill>
                      <a:blip r:embed="rId4"/>
                      <a:srcRect/>
                      <a:stretch>
                        <a:fillRect/>
                      </a:stretch>
                    </p:blipFill>
                    <p:spPr bwMode="auto">
                      <a:xfrm>
                        <a:off x="5951984" y="2780928"/>
                        <a:ext cx="3250923" cy="1590329"/>
                      </a:xfrm>
                      <a:prstGeom prst="rect">
                        <a:avLst/>
                      </a:prstGeom>
                      <a:noFill/>
                      <a:ln>
                        <a:noFill/>
                      </a:ln>
                    </p:spPr>
                  </p:pic>
                </p:oleObj>
              </mc:Fallback>
            </mc:AlternateContent>
          </a:graphicData>
        </a:graphic>
      </p:graphicFrame>
      <p:sp>
        <p:nvSpPr>
          <p:cNvPr id="67589" name="Rectangle 5">
            <a:extLst>
              <a:ext uri="{FF2B5EF4-FFF2-40B4-BE49-F238E27FC236}">
                <a16:creationId xmlns:a16="http://schemas.microsoft.com/office/drawing/2014/main" id="{2D2E803C-B227-4249-AD9C-94B09086EC12}"/>
              </a:ext>
            </a:extLst>
          </p:cNvPr>
          <p:cNvSpPr>
            <a:spLocks noChangeArrowheads="1"/>
          </p:cNvSpPr>
          <p:nvPr/>
        </p:nvSpPr>
        <p:spPr bwMode="auto">
          <a:xfrm>
            <a:off x="1524000" y="30654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7590" name="Object 6">
            <a:extLst>
              <a:ext uri="{FF2B5EF4-FFF2-40B4-BE49-F238E27FC236}">
                <a16:creationId xmlns:a16="http://schemas.microsoft.com/office/drawing/2014/main" id="{6B8D21C4-E1F9-4B4A-902F-805FAE8F1EEF}"/>
              </a:ext>
            </a:extLst>
          </p:cNvPr>
          <p:cNvGraphicFramePr>
            <a:graphicFrameLocks noChangeAspect="1"/>
          </p:cNvGraphicFramePr>
          <p:nvPr>
            <p:extLst>
              <p:ext uri="{D42A27DB-BD31-4B8C-83A1-F6EECF244321}">
                <p14:modId xmlns:p14="http://schemas.microsoft.com/office/powerpoint/2010/main" val="1106229548"/>
              </p:ext>
            </p:extLst>
          </p:nvPr>
        </p:nvGraphicFramePr>
        <p:xfrm>
          <a:off x="6981728" y="5110163"/>
          <a:ext cx="1234864" cy="1253109"/>
        </p:xfrm>
        <a:graphic>
          <a:graphicData uri="http://schemas.openxmlformats.org/presentationml/2006/ole">
            <mc:AlternateContent xmlns:mc="http://schemas.openxmlformats.org/markup-compatibility/2006">
              <mc:Choice xmlns:v="urn:schemas-microsoft-com:vml" Requires="v">
                <p:oleObj name="Equation" r:id="rId5" imgW="876240" imgH="888840" progId="Equation.DSMT4">
                  <p:embed/>
                </p:oleObj>
              </mc:Choice>
              <mc:Fallback>
                <p:oleObj name="Equation" r:id="rId5" imgW="876240" imgH="888840" progId="Equation.DSMT4">
                  <p:embed/>
                  <p:pic>
                    <p:nvPicPr>
                      <p:cNvPr id="0" name="Object 6"/>
                      <p:cNvPicPr>
                        <a:picLocks noChangeAspect="1" noChangeArrowheads="1"/>
                      </p:cNvPicPr>
                      <p:nvPr/>
                    </p:nvPicPr>
                    <p:blipFill>
                      <a:blip r:embed="rId6"/>
                      <a:srcRect/>
                      <a:stretch>
                        <a:fillRect/>
                      </a:stretch>
                    </p:blipFill>
                    <p:spPr bwMode="auto">
                      <a:xfrm>
                        <a:off x="6981728" y="5110163"/>
                        <a:ext cx="1234864" cy="1253109"/>
                      </a:xfrm>
                      <a:prstGeom prst="rect">
                        <a:avLst/>
                      </a:prstGeom>
                      <a:noFill/>
                      <a:ln>
                        <a:noFill/>
                      </a:ln>
                    </p:spPr>
                  </p:pic>
                </p:oleObj>
              </mc:Fallback>
            </mc:AlternateContent>
          </a:graphicData>
        </a:graphic>
      </p:graphicFrame>
      <p:graphicFrame>
        <p:nvGraphicFramePr>
          <p:cNvPr id="67591" name="Objeto 6">
            <a:extLst>
              <a:ext uri="{FF2B5EF4-FFF2-40B4-BE49-F238E27FC236}">
                <a16:creationId xmlns:a16="http://schemas.microsoft.com/office/drawing/2014/main" id="{1997381F-FE9E-4E56-A687-F2E4F0ACBEC2}"/>
              </a:ext>
            </a:extLst>
          </p:cNvPr>
          <p:cNvGraphicFramePr>
            <a:graphicFrameLocks noChangeAspect="1"/>
          </p:cNvGraphicFramePr>
          <p:nvPr/>
        </p:nvGraphicFramePr>
        <p:xfrm>
          <a:off x="2782888" y="5110163"/>
          <a:ext cx="2322512" cy="1270000"/>
        </p:xfrm>
        <a:graphic>
          <a:graphicData uri="http://schemas.openxmlformats.org/presentationml/2006/ole">
            <mc:AlternateContent xmlns:mc="http://schemas.openxmlformats.org/markup-compatibility/2006">
              <mc:Choice xmlns:v="urn:schemas-microsoft-com:vml" Requires="v">
                <p:oleObj name="Equation" r:id="rId7" imgW="1346200" imgH="736600" progId="Equation.DSMT4">
                  <p:embed/>
                </p:oleObj>
              </mc:Choice>
              <mc:Fallback>
                <p:oleObj name="Equation" r:id="rId7" imgW="1346200" imgH="736600" progId="Equation.DSMT4">
                  <p:embed/>
                  <p:pic>
                    <p:nvPicPr>
                      <p:cNvPr id="0" name="Objeto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82888" y="5110163"/>
                        <a:ext cx="2322512"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7592" name="Conector recto de flecha 2">
            <a:extLst>
              <a:ext uri="{FF2B5EF4-FFF2-40B4-BE49-F238E27FC236}">
                <a16:creationId xmlns:a16="http://schemas.microsoft.com/office/drawing/2014/main" id="{42C33B16-7A6C-476D-98F9-40604E82F7DF}"/>
              </a:ext>
            </a:extLst>
          </p:cNvPr>
          <p:cNvCxnSpPr>
            <a:cxnSpLocks noChangeShapeType="1"/>
          </p:cNvCxnSpPr>
          <p:nvPr/>
        </p:nvCxnSpPr>
        <p:spPr bwMode="auto">
          <a:xfrm flipH="1">
            <a:off x="3503614" y="5259387"/>
            <a:ext cx="3445754" cy="855663"/>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2522BE02-335A-453F-9E33-B0A622DF4D16}"/>
              </a:ext>
            </a:extLst>
          </p:cNvPr>
          <p:cNvSpPr>
            <a:spLocks noGrp="1" noChangeArrowheads="1"/>
          </p:cNvSpPr>
          <p:nvPr>
            <p:ph type="body" idx="4294967295"/>
          </p:nvPr>
        </p:nvSpPr>
        <p:spPr>
          <a:xfrm>
            <a:off x="119336" y="188640"/>
            <a:ext cx="11664950" cy="6480175"/>
          </a:xfrm>
        </p:spPr>
        <p:txBody>
          <a:bodyPr/>
          <a:lstStyle/>
          <a:p>
            <a:pPr algn="just" eaLnBrk="1" hangingPunct="1">
              <a:lnSpc>
                <a:spcPct val="90000"/>
              </a:lnSpc>
              <a:defRPr/>
            </a:pPr>
            <a:r>
              <a:rPr lang="es-MX" sz="1800" dirty="0">
                <a:latin typeface="+mn-lt"/>
              </a:rPr>
              <a:t>Voltaje y Energía libre</a:t>
            </a:r>
          </a:p>
          <a:p>
            <a:pPr algn="just" eaLnBrk="1" hangingPunct="1">
              <a:lnSpc>
                <a:spcPct val="90000"/>
              </a:lnSpc>
              <a:defRPr/>
            </a:pPr>
            <a:r>
              <a:rPr lang="es-MX" sz="1800" dirty="0">
                <a:latin typeface="+mn-lt"/>
              </a:rPr>
              <a:t>El cambio de energía libre (</a:t>
            </a:r>
            <a:r>
              <a:rPr lang="es-MX" sz="1800" b="1" dirty="0" err="1">
                <a:latin typeface="+mn-lt"/>
              </a:rPr>
              <a:t>ΔG</a:t>
            </a:r>
            <a:r>
              <a:rPr lang="es-MX" sz="1800" b="1" baseline="-25000" dirty="0" err="1">
                <a:latin typeface="+mn-lt"/>
              </a:rPr>
              <a:t>r</a:t>
            </a:r>
            <a:r>
              <a:rPr lang="es-MX" sz="1800" b="1" dirty="0" err="1">
                <a:latin typeface="+mn-lt"/>
              </a:rPr>
              <a:t>º</a:t>
            </a:r>
            <a:r>
              <a:rPr lang="es-MX" sz="1800" dirty="0">
                <a:latin typeface="+mn-lt"/>
              </a:rPr>
              <a:t>) asociado con la transferencia de </a:t>
            </a:r>
            <a:r>
              <a:rPr lang="es-MX" sz="1800" b="1" i="1" dirty="0">
                <a:latin typeface="+mn-lt"/>
              </a:rPr>
              <a:t>n</a:t>
            </a:r>
            <a:r>
              <a:rPr lang="es-MX" sz="1800" dirty="0">
                <a:latin typeface="+mn-lt"/>
              </a:rPr>
              <a:t> electrones es equivalente  al cambio de potencial (</a:t>
            </a:r>
            <a:r>
              <a:rPr lang="es-MX" sz="1800" b="1" dirty="0" err="1">
                <a:latin typeface="+mn-lt"/>
              </a:rPr>
              <a:t>E°</a:t>
            </a:r>
            <a:r>
              <a:rPr lang="es-MX" sz="1800" dirty="0">
                <a:latin typeface="+mn-lt"/>
              </a:rPr>
              <a:t>) experimentada por los  electrones:</a:t>
            </a:r>
          </a:p>
          <a:p>
            <a:pPr algn="just" eaLnBrk="1" hangingPunct="1">
              <a:lnSpc>
                <a:spcPct val="90000"/>
              </a:lnSpc>
              <a:defRPr/>
            </a:pPr>
            <a:endParaRPr lang="es-MX" sz="1800" dirty="0">
              <a:latin typeface="+mn-lt"/>
            </a:endParaRPr>
          </a:p>
          <a:p>
            <a:pPr lvl="1" algn="just" eaLnBrk="1" hangingPunct="1">
              <a:lnSpc>
                <a:spcPct val="90000"/>
              </a:lnSpc>
              <a:defRPr/>
            </a:pPr>
            <a:r>
              <a:rPr lang="es-MX" sz="1800" dirty="0">
                <a:latin typeface="+mn-lt"/>
              </a:rPr>
              <a:t>Tenemos que: </a:t>
            </a:r>
          </a:p>
          <a:p>
            <a:pPr lvl="1" algn="just" eaLnBrk="1" hangingPunct="1">
              <a:lnSpc>
                <a:spcPct val="90000"/>
              </a:lnSpc>
              <a:defRPr/>
            </a:pPr>
            <a:r>
              <a:rPr lang="es-MX" sz="1800" dirty="0">
                <a:latin typeface="+mn-lt"/>
              </a:rPr>
              <a:t>Donde </a:t>
            </a:r>
            <a:r>
              <a:rPr lang="es-MX" sz="1800" b="1" dirty="0">
                <a:latin typeface="+mn-lt"/>
              </a:rPr>
              <a:t>F</a:t>
            </a:r>
            <a:r>
              <a:rPr lang="es-MX" sz="1800" dirty="0">
                <a:latin typeface="+mn-lt"/>
              </a:rPr>
              <a:t> es la constante de Faraday  representando la carga (en coulombs, J o cal) de una mol de electrones</a:t>
            </a:r>
          </a:p>
          <a:p>
            <a:pPr lvl="1" algn="just" eaLnBrk="1" hangingPunct="1">
              <a:lnSpc>
                <a:spcPct val="90000"/>
              </a:lnSpc>
              <a:defRPr/>
            </a:pPr>
            <a:endParaRPr lang="es-MX" sz="1800" dirty="0">
              <a:latin typeface="+mn-lt"/>
            </a:endParaRPr>
          </a:p>
          <a:p>
            <a:pPr lvl="1" algn="just" eaLnBrk="1" hangingPunct="1">
              <a:lnSpc>
                <a:spcPct val="90000"/>
              </a:lnSpc>
              <a:defRPr/>
            </a:pPr>
            <a:endParaRPr lang="es-MX" sz="1800" dirty="0">
              <a:latin typeface="+mn-lt"/>
            </a:endParaRPr>
          </a:p>
          <a:p>
            <a:pPr marL="457200" lvl="1" indent="0" algn="just" eaLnBrk="1" hangingPunct="1">
              <a:lnSpc>
                <a:spcPct val="90000"/>
              </a:lnSpc>
              <a:buFontTx/>
              <a:buNone/>
              <a:defRPr/>
            </a:pPr>
            <a:endParaRPr lang="es-MX" sz="1800" dirty="0">
              <a:latin typeface="+mn-lt"/>
            </a:endParaRPr>
          </a:p>
          <a:p>
            <a:pPr lvl="1" algn="just" eaLnBrk="1" hangingPunct="1">
              <a:lnSpc>
                <a:spcPct val="90000"/>
              </a:lnSpc>
              <a:defRPr/>
            </a:pPr>
            <a:r>
              <a:rPr lang="es-MX" sz="1800" dirty="0">
                <a:latin typeface="+mn-lt"/>
              </a:rPr>
              <a:t> </a:t>
            </a:r>
            <a:r>
              <a:rPr lang="es-MX" sz="1800" b="1" dirty="0"/>
              <a:t>n</a:t>
            </a:r>
            <a:r>
              <a:rPr lang="es-MX" sz="1800" dirty="0"/>
              <a:t> es el numero de electrones transferidos en la reacción</a:t>
            </a:r>
          </a:p>
          <a:p>
            <a:pPr lvl="1" algn="just" eaLnBrk="1" hangingPunct="1">
              <a:lnSpc>
                <a:spcPct val="90000"/>
              </a:lnSpc>
              <a:defRPr/>
            </a:pPr>
            <a:endParaRPr lang="es-MX" sz="1800" dirty="0">
              <a:latin typeface="+mn-lt"/>
            </a:endParaRPr>
          </a:p>
          <a:p>
            <a:pPr lvl="1" algn="just" eaLnBrk="1" hangingPunct="1">
              <a:lnSpc>
                <a:spcPct val="90000"/>
              </a:lnSpc>
              <a:defRPr/>
            </a:pPr>
            <a:r>
              <a:rPr lang="es-MX" sz="1800" dirty="0">
                <a:latin typeface="+mn-lt"/>
              </a:rPr>
              <a:t>(Carga)· (Voltaje) = Energía</a:t>
            </a:r>
          </a:p>
          <a:p>
            <a:pPr marL="457200" lvl="1" indent="0" algn="just" eaLnBrk="1" hangingPunct="1">
              <a:lnSpc>
                <a:spcPct val="90000"/>
              </a:lnSpc>
              <a:buFontTx/>
              <a:buNone/>
              <a:defRPr/>
            </a:pPr>
            <a:endParaRPr lang="es-MX" sz="1800" dirty="0">
              <a:latin typeface="+mn-lt"/>
            </a:endParaRPr>
          </a:p>
          <a:p>
            <a:pPr algn="just">
              <a:lnSpc>
                <a:spcPct val="90000"/>
              </a:lnSpc>
              <a:defRPr/>
            </a:pPr>
            <a:r>
              <a:rPr lang="es-ES" sz="1800" dirty="0">
                <a:latin typeface="+mn-lt"/>
              </a:rPr>
              <a:t>De tal forma que si conocemos </a:t>
            </a:r>
            <a:r>
              <a:rPr lang="es-MX" sz="1800" b="1" dirty="0" err="1">
                <a:latin typeface="+mn-lt"/>
              </a:rPr>
              <a:t>ΔG</a:t>
            </a:r>
            <a:r>
              <a:rPr lang="es-MX" sz="1800" b="1" baseline="-25000" dirty="0" err="1">
                <a:latin typeface="+mn-lt"/>
              </a:rPr>
              <a:t>r</a:t>
            </a:r>
            <a:r>
              <a:rPr lang="es-MX" sz="1800" b="1" dirty="0" err="1">
                <a:latin typeface="+mn-lt"/>
              </a:rPr>
              <a:t>º</a:t>
            </a:r>
            <a:r>
              <a:rPr lang="es-MX" sz="1800" dirty="0">
                <a:latin typeface="+mn-lt"/>
              </a:rPr>
              <a:t> podemos conocer el potencial </a:t>
            </a:r>
            <a:r>
              <a:rPr lang="es-MX" sz="1800" b="1" dirty="0">
                <a:latin typeface="+mn-lt"/>
              </a:rPr>
              <a:t>Eº (</a:t>
            </a:r>
            <a:r>
              <a:rPr lang="es-MX" sz="1800" b="1" dirty="0" err="1">
                <a:latin typeface="+mn-lt"/>
              </a:rPr>
              <a:t>Eº</a:t>
            </a:r>
            <a:r>
              <a:rPr lang="es-MX" sz="1800" b="1" dirty="0">
                <a:latin typeface="+mn-lt"/>
              </a:rPr>
              <a:t>)</a:t>
            </a:r>
          </a:p>
          <a:p>
            <a:pPr algn="just">
              <a:lnSpc>
                <a:spcPct val="90000"/>
              </a:lnSpc>
              <a:defRPr/>
            </a:pPr>
            <a:endParaRPr lang="es-MX" sz="1800" b="1" dirty="0">
              <a:latin typeface="+mn-lt"/>
            </a:endParaRPr>
          </a:p>
          <a:p>
            <a:pPr algn="just">
              <a:lnSpc>
                <a:spcPct val="90000"/>
              </a:lnSpc>
              <a:defRPr/>
            </a:pPr>
            <a:r>
              <a:rPr lang="es-MX" sz="1800" dirty="0">
                <a:latin typeface="+mn-lt"/>
              </a:rPr>
              <a:t>De la formula </a:t>
            </a:r>
            <a:r>
              <a:rPr lang="es-MX" sz="1800" b="1" dirty="0" err="1">
                <a:latin typeface="+mn-lt"/>
              </a:rPr>
              <a:t>ΔG</a:t>
            </a:r>
            <a:r>
              <a:rPr lang="es-MX" sz="1800" b="1" baseline="-25000" dirty="0" err="1">
                <a:latin typeface="+mn-lt"/>
              </a:rPr>
              <a:t>r</a:t>
            </a:r>
            <a:r>
              <a:rPr lang="es-MX" sz="1800" b="1" dirty="0" err="1">
                <a:latin typeface="+mn-lt"/>
              </a:rPr>
              <a:t>º</a:t>
            </a:r>
            <a:r>
              <a:rPr lang="es-MX" sz="1800" b="1" dirty="0">
                <a:latin typeface="+mn-lt"/>
              </a:rPr>
              <a:t> = -</a:t>
            </a:r>
            <a:r>
              <a:rPr lang="es-MX" sz="1800" b="1" dirty="0" err="1">
                <a:latin typeface="+mn-lt"/>
              </a:rPr>
              <a:t>nF</a:t>
            </a:r>
            <a:r>
              <a:rPr lang="es-MX" sz="1800" b="1" dirty="0" err="1">
                <a:solidFill>
                  <a:srgbClr val="FF0000"/>
                </a:solidFill>
                <a:latin typeface="+mn-lt"/>
              </a:rPr>
              <a:t>Eº</a:t>
            </a:r>
            <a:r>
              <a:rPr lang="es-MX" sz="1800" dirty="0">
                <a:latin typeface="+mn-lt"/>
              </a:rPr>
              <a:t>  podemos despejar </a:t>
            </a:r>
            <a:r>
              <a:rPr lang="es-MX" sz="1800" b="1" dirty="0">
                <a:solidFill>
                  <a:srgbClr val="FF0000"/>
                </a:solidFill>
                <a:latin typeface="+mn-lt"/>
              </a:rPr>
              <a:t>Eº</a:t>
            </a:r>
            <a:r>
              <a:rPr lang="es-MX" sz="1800" dirty="0">
                <a:latin typeface="+mn-lt"/>
              </a:rPr>
              <a:t>,  de esa forma tendremos el </a:t>
            </a:r>
            <a:r>
              <a:rPr lang="es-MX" sz="1800" b="1" dirty="0">
                <a:latin typeface="+mn-lt"/>
              </a:rPr>
              <a:t>potencial de oxidación en condiciones</a:t>
            </a:r>
          </a:p>
          <a:p>
            <a:pPr algn="just">
              <a:lnSpc>
                <a:spcPct val="90000"/>
              </a:lnSpc>
              <a:defRPr/>
            </a:pPr>
            <a:r>
              <a:rPr lang="es-MX" sz="1800" b="1" dirty="0">
                <a:latin typeface="+mn-lt"/>
              </a:rPr>
              <a:t> estándar </a:t>
            </a:r>
            <a:r>
              <a:rPr lang="es-MX" sz="1800" b="1" dirty="0">
                <a:solidFill>
                  <a:srgbClr val="FF0000"/>
                </a:solidFill>
                <a:latin typeface="+mn-lt"/>
              </a:rPr>
              <a:t>Eº</a:t>
            </a:r>
            <a:r>
              <a:rPr lang="es-MX" sz="1800" dirty="0">
                <a:latin typeface="+mn-lt"/>
              </a:rPr>
              <a:t>, en términos de energía la libre </a:t>
            </a:r>
            <a:r>
              <a:rPr lang="es-MX" sz="1800" b="1" dirty="0" err="1">
                <a:latin typeface="+mn-lt"/>
              </a:rPr>
              <a:t>ΔG</a:t>
            </a:r>
            <a:r>
              <a:rPr lang="es-MX" sz="1800" b="1" baseline="-25000" dirty="0" err="1">
                <a:latin typeface="+mn-lt"/>
              </a:rPr>
              <a:t>r</a:t>
            </a:r>
            <a:r>
              <a:rPr lang="es-MX" sz="1800" b="1" dirty="0" err="1">
                <a:latin typeface="+mn-lt"/>
              </a:rPr>
              <a:t>º</a:t>
            </a:r>
            <a:r>
              <a:rPr lang="es-MX" sz="1800" dirty="0">
                <a:latin typeface="+mn-lt"/>
              </a:rPr>
              <a:t>, numero de electrones </a:t>
            </a:r>
            <a:r>
              <a:rPr lang="es-MX" sz="1800" b="1" dirty="0">
                <a:latin typeface="+mn-lt"/>
              </a:rPr>
              <a:t>n</a:t>
            </a:r>
            <a:r>
              <a:rPr lang="es-MX" sz="1800" i="1" dirty="0">
                <a:latin typeface="+mn-lt"/>
              </a:rPr>
              <a:t> </a:t>
            </a:r>
            <a:r>
              <a:rPr lang="es-MX" sz="1800" dirty="0">
                <a:latin typeface="+mn-lt"/>
              </a:rPr>
              <a:t>y la constante de Faraday </a:t>
            </a:r>
            <a:r>
              <a:rPr lang="es-MX" sz="1800" b="1" dirty="0">
                <a:latin typeface="+mn-lt"/>
              </a:rPr>
              <a:t>F</a:t>
            </a:r>
            <a:r>
              <a:rPr lang="es-MX" sz="1800" dirty="0">
                <a:latin typeface="+mn-lt"/>
              </a:rPr>
              <a:t>, es decir</a:t>
            </a:r>
          </a:p>
          <a:p>
            <a:pPr algn="just">
              <a:lnSpc>
                <a:spcPct val="90000"/>
              </a:lnSpc>
              <a:defRPr/>
            </a:pPr>
            <a:endParaRPr lang="es-MX" sz="1800" dirty="0">
              <a:latin typeface="+mn-lt"/>
            </a:endParaRPr>
          </a:p>
          <a:p>
            <a:pPr algn="just">
              <a:lnSpc>
                <a:spcPct val="90000"/>
              </a:lnSpc>
              <a:defRPr/>
            </a:pPr>
            <a:endParaRPr lang="es-MX" sz="1800" dirty="0">
              <a:latin typeface="+mn-lt"/>
            </a:endParaRPr>
          </a:p>
          <a:p>
            <a:pPr algn="just">
              <a:lnSpc>
                <a:spcPct val="90000"/>
              </a:lnSpc>
              <a:defRPr/>
            </a:pPr>
            <a:r>
              <a:rPr lang="es-MX" sz="1800" b="1" dirty="0">
                <a:latin typeface="+mn-lt"/>
              </a:rPr>
              <a:t>                           </a:t>
            </a:r>
            <a:r>
              <a:rPr lang="es-MX" sz="1800" dirty="0">
                <a:latin typeface="+mn-lt"/>
              </a:rPr>
              <a:t>, potencial de oxidación en condiciones estándar </a:t>
            </a:r>
            <a:r>
              <a:rPr lang="es-MX" sz="1800" b="1" dirty="0" err="1">
                <a:solidFill>
                  <a:srgbClr val="FF0000"/>
                </a:solidFill>
                <a:latin typeface="+mn-lt"/>
              </a:rPr>
              <a:t>Eº</a:t>
            </a:r>
            <a:r>
              <a:rPr lang="es-MX" sz="1800" b="1" dirty="0">
                <a:latin typeface="+mn-lt"/>
              </a:rPr>
              <a:t> </a:t>
            </a:r>
            <a:endParaRPr lang="es-MX" sz="1800" b="1" dirty="0">
              <a:effectLst>
                <a:outerShdw blurRad="38100" dist="38100" dir="2700000" algn="tl">
                  <a:srgbClr val="C0C0C0"/>
                </a:outerShdw>
              </a:effectLst>
              <a:latin typeface="+mn-lt"/>
            </a:endParaRPr>
          </a:p>
        </p:txBody>
      </p:sp>
      <p:graphicFrame>
        <p:nvGraphicFramePr>
          <p:cNvPr id="65539" name="Object 3">
            <a:extLst>
              <a:ext uri="{FF2B5EF4-FFF2-40B4-BE49-F238E27FC236}">
                <a16:creationId xmlns:a16="http://schemas.microsoft.com/office/drawing/2014/main" id="{98681FA3-AC85-4EEE-B069-3A7CD04B3261}"/>
              </a:ext>
            </a:extLst>
          </p:cNvPr>
          <p:cNvGraphicFramePr>
            <a:graphicFrameLocks noChangeAspect="1"/>
          </p:cNvGraphicFramePr>
          <p:nvPr/>
        </p:nvGraphicFramePr>
        <p:xfrm>
          <a:off x="635000" y="5805488"/>
          <a:ext cx="1417638" cy="719137"/>
        </p:xfrm>
        <a:graphic>
          <a:graphicData uri="http://schemas.openxmlformats.org/presentationml/2006/ole">
            <mc:AlternateContent xmlns:mc="http://schemas.openxmlformats.org/markup-compatibility/2006">
              <mc:Choice xmlns:v="urn:schemas-microsoft-com:vml" Requires="v">
                <p:oleObj name="Equation" r:id="rId3" imgW="825500" imgH="419100" progId="Equation.DSMT4">
                  <p:embed/>
                </p:oleObj>
              </mc:Choice>
              <mc:Fallback>
                <p:oleObj name="Equation" r:id="rId3" imgW="825500" imgH="4191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0" y="5805488"/>
                        <a:ext cx="1417638" cy="719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0" name="Rectángulo 1">
            <a:extLst>
              <a:ext uri="{FF2B5EF4-FFF2-40B4-BE49-F238E27FC236}">
                <a16:creationId xmlns:a16="http://schemas.microsoft.com/office/drawing/2014/main" id="{CA511877-72CF-4E50-84A8-CF0ECE016EE4}"/>
              </a:ext>
            </a:extLst>
          </p:cNvPr>
          <p:cNvSpPr>
            <a:spLocks noChangeArrowheads="1"/>
          </p:cNvSpPr>
          <p:nvPr/>
        </p:nvSpPr>
        <p:spPr bwMode="auto">
          <a:xfrm>
            <a:off x="3575050" y="5516563"/>
            <a:ext cx="18621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2400">
                <a:latin typeface="Times New Roman" panose="02020603050405020304" pitchFamily="18" charset="0"/>
                <a:cs typeface="Times New Roman" panose="02020603050405020304" pitchFamily="18" charset="0"/>
              </a:rPr>
              <a:t>∆G</a:t>
            </a:r>
            <a:r>
              <a:rPr lang="es-MX" altLang="es-MX" sz="2400" baseline="-25000">
                <a:latin typeface="Times New Roman" panose="02020603050405020304" pitchFamily="18" charset="0"/>
                <a:cs typeface="Times New Roman" panose="02020603050405020304" pitchFamily="18" charset="0"/>
              </a:rPr>
              <a:t>r</a:t>
            </a:r>
            <a:r>
              <a:rPr lang="es-MX" altLang="es-MX" sz="2400" baseline="30000">
                <a:latin typeface="Times New Roman" panose="02020603050405020304" pitchFamily="18" charset="0"/>
                <a:cs typeface="Times New Roman" panose="02020603050405020304" pitchFamily="18" charset="0"/>
              </a:rPr>
              <a:t>0</a:t>
            </a:r>
            <a:r>
              <a:rPr lang="es-MX" altLang="es-MX" sz="2400">
                <a:latin typeface="Times New Roman" panose="02020603050405020304" pitchFamily="18" charset="0"/>
                <a:cs typeface="Times New Roman" panose="02020603050405020304" pitchFamily="18" charset="0"/>
              </a:rPr>
              <a:t> = -nF</a:t>
            </a:r>
            <a:r>
              <a:rPr lang="es-MX" altLang="es-MX" sz="2400">
                <a:solidFill>
                  <a:srgbClr val="FF0000"/>
                </a:solidFill>
                <a:latin typeface="Times New Roman" panose="02020603050405020304" pitchFamily="18" charset="0"/>
                <a:cs typeface="Times New Roman" panose="02020603050405020304" pitchFamily="18" charset="0"/>
              </a:rPr>
              <a:t>E</a:t>
            </a:r>
            <a:r>
              <a:rPr lang="es-MX" altLang="es-MX" sz="2400" baseline="30000">
                <a:solidFill>
                  <a:srgbClr val="FF0000"/>
                </a:solidFill>
                <a:latin typeface="Times New Roman" panose="02020603050405020304" pitchFamily="18" charset="0"/>
                <a:cs typeface="Times New Roman" panose="02020603050405020304" pitchFamily="18" charset="0"/>
              </a:rPr>
              <a:t>0</a:t>
            </a:r>
          </a:p>
        </p:txBody>
      </p:sp>
      <p:graphicFrame>
        <p:nvGraphicFramePr>
          <p:cNvPr id="65541" name="Objeto 1">
            <a:extLst>
              <a:ext uri="{FF2B5EF4-FFF2-40B4-BE49-F238E27FC236}">
                <a16:creationId xmlns:a16="http://schemas.microsoft.com/office/drawing/2014/main" id="{C8BBAEB9-AF46-4F1D-9A93-FA107EBF55B4}"/>
              </a:ext>
            </a:extLst>
          </p:cNvPr>
          <p:cNvGraphicFramePr>
            <a:graphicFrameLocks noChangeAspect="1"/>
          </p:cNvGraphicFramePr>
          <p:nvPr>
            <p:extLst>
              <p:ext uri="{D42A27DB-BD31-4B8C-83A1-F6EECF244321}">
                <p14:modId xmlns:p14="http://schemas.microsoft.com/office/powerpoint/2010/main" val="1358674508"/>
              </p:ext>
            </p:extLst>
          </p:nvPr>
        </p:nvGraphicFramePr>
        <p:xfrm>
          <a:off x="2423592" y="1321073"/>
          <a:ext cx="1511300" cy="409575"/>
        </p:xfrm>
        <a:graphic>
          <a:graphicData uri="http://schemas.openxmlformats.org/presentationml/2006/ole">
            <mc:AlternateContent xmlns:mc="http://schemas.openxmlformats.org/markup-compatibility/2006">
              <mc:Choice xmlns:v="urn:schemas-microsoft-com:vml" Requires="v">
                <p:oleObj name="Equation" r:id="rId5" imgW="888614" imgH="241195" progId="Equation.DSMT4">
                  <p:embed/>
                </p:oleObj>
              </mc:Choice>
              <mc:Fallback>
                <p:oleObj name="Equation" r:id="rId5" imgW="888614" imgH="241195" progId="Equation.DSMT4">
                  <p:embed/>
                  <p:pic>
                    <p:nvPicPr>
                      <p:cNvPr id="0" name="Objet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3592" y="1321073"/>
                        <a:ext cx="15113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542" name="Objeto 2">
            <a:extLst>
              <a:ext uri="{FF2B5EF4-FFF2-40B4-BE49-F238E27FC236}">
                <a16:creationId xmlns:a16="http://schemas.microsoft.com/office/drawing/2014/main" id="{B3718662-A6CC-4368-AB32-6E0B429679A8}"/>
              </a:ext>
            </a:extLst>
          </p:cNvPr>
          <p:cNvGraphicFramePr>
            <a:graphicFrameLocks noChangeAspect="1"/>
          </p:cNvGraphicFramePr>
          <p:nvPr>
            <p:extLst>
              <p:ext uri="{D42A27DB-BD31-4B8C-83A1-F6EECF244321}">
                <p14:modId xmlns:p14="http://schemas.microsoft.com/office/powerpoint/2010/main" val="3308708346"/>
              </p:ext>
            </p:extLst>
          </p:nvPr>
        </p:nvGraphicFramePr>
        <p:xfrm>
          <a:off x="1127448" y="2133464"/>
          <a:ext cx="5819775" cy="574675"/>
        </p:xfrm>
        <a:graphic>
          <a:graphicData uri="http://schemas.openxmlformats.org/presentationml/2006/ole">
            <mc:AlternateContent xmlns:mc="http://schemas.openxmlformats.org/markup-compatibility/2006">
              <mc:Choice xmlns:v="urn:schemas-microsoft-com:vml" Requires="v">
                <p:oleObj name="Equation" r:id="rId7" imgW="3975100" imgH="393700" progId="Equation.DSMT4">
                  <p:embed/>
                </p:oleObj>
              </mc:Choice>
              <mc:Fallback>
                <p:oleObj name="Equation" r:id="rId7" imgW="3975100" imgH="393700" progId="Equation.DSMT4">
                  <p:embed/>
                  <p:pic>
                    <p:nvPicPr>
                      <p:cNvPr id="0" name="Objeto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7448" y="2133464"/>
                        <a:ext cx="58197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3">
            <a:extLst>
              <a:ext uri="{FF2B5EF4-FFF2-40B4-BE49-F238E27FC236}">
                <a16:creationId xmlns:a16="http://schemas.microsoft.com/office/drawing/2014/main" id="{AEFE241A-B452-4380-3802-A4093EFF2F97}"/>
              </a:ext>
            </a:extLst>
          </p:cNvPr>
          <p:cNvGraphicFramePr>
            <a:graphicFrameLocks noChangeAspect="1"/>
          </p:cNvGraphicFramePr>
          <p:nvPr>
            <p:extLst>
              <p:ext uri="{D42A27DB-BD31-4B8C-83A1-F6EECF244321}">
                <p14:modId xmlns:p14="http://schemas.microsoft.com/office/powerpoint/2010/main" val="2768339983"/>
              </p:ext>
            </p:extLst>
          </p:nvPr>
        </p:nvGraphicFramePr>
        <p:xfrm>
          <a:off x="7955335" y="2275079"/>
          <a:ext cx="2617338" cy="1286806"/>
        </p:xfrm>
        <a:graphic>
          <a:graphicData uri="http://schemas.openxmlformats.org/presentationml/2006/ole">
            <mc:AlternateContent xmlns:mc="http://schemas.openxmlformats.org/markup-compatibility/2006">
              <mc:Choice xmlns:v="urn:schemas-microsoft-com:vml" Requires="v">
                <p:oleObj name="Equation" r:id="rId9" imgW="1549080" imgH="761760" progId="Equation.DSMT4">
                  <p:embed/>
                </p:oleObj>
              </mc:Choice>
              <mc:Fallback>
                <p:oleObj name="Equation" r:id="rId9" imgW="1549080" imgH="761760" progId="Equation.DSMT4">
                  <p:embed/>
                  <p:pic>
                    <p:nvPicPr>
                      <p:cNvPr id="65539" name="Object 3">
                        <a:extLst>
                          <a:ext uri="{FF2B5EF4-FFF2-40B4-BE49-F238E27FC236}">
                            <a16:creationId xmlns:a16="http://schemas.microsoft.com/office/drawing/2014/main" id="{98681FA3-AC85-4EEE-B069-3A7CD04B3261}"/>
                          </a:ext>
                        </a:extLst>
                      </p:cNvPr>
                      <p:cNvPicPr>
                        <a:picLocks noChangeAspect="1" noChangeArrowheads="1"/>
                      </p:cNvPicPr>
                      <p:nvPr/>
                    </p:nvPicPr>
                    <p:blipFill>
                      <a:blip r:embed="rId10"/>
                      <a:srcRect/>
                      <a:stretch>
                        <a:fillRect/>
                      </a:stretch>
                    </p:blipFill>
                    <p:spPr bwMode="auto">
                      <a:xfrm>
                        <a:off x="7955335" y="2275079"/>
                        <a:ext cx="2617338" cy="1286806"/>
                      </a:xfrm>
                      <a:prstGeom prst="rect">
                        <a:avLst/>
                      </a:prstGeom>
                      <a:solidFill>
                        <a:schemeClr val="bg1"/>
                      </a:solidFill>
                      <a:ln>
                        <a:noFill/>
                      </a:ln>
                    </p:spPr>
                  </p:pic>
                </p:oleObj>
              </mc:Fallback>
            </mc:AlternateContent>
          </a:graphicData>
        </a:graphic>
      </p:graphicFrame>
      <p:graphicFrame>
        <p:nvGraphicFramePr>
          <p:cNvPr id="3" name="Objeto 2">
            <a:extLst>
              <a:ext uri="{FF2B5EF4-FFF2-40B4-BE49-F238E27FC236}">
                <a16:creationId xmlns:a16="http://schemas.microsoft.com/office/drawing/2014/main" id="{60326BC7-AFBB-7D8B-0796-E4AD1D62524C}"/>
              </a:ext>
            </a:extLst>
          </p:cNvPr>
          <p:cNvGraphicFramePr>
            <a:graphicFrameLocks noChangeAspect="1"/>
          </p:cNvGraphicFramePr>
          <p:nvPr>
            <p:extLst>
              <p:ext uri="{D42A27DB-BD31-4B8C-83A1-F6EECF244321}">
                <p14:modId xmlns:p14="http://schemas.microsoft.com/office/powerpoint/2010/main" val="1290210631"/>
              </p:ext>
            </p:extLst>
          </p:nvPr>
        </p:nvGraphicFramePr>
        <p:xfrm>
          <a:off x="8318423" y="3744858"/>
          <a:ext cx="2254250" cy="355600"/>
        </p:xfrm>
        <a:graphic>
          <a:graphicData uri="http://schemas.openxmlformats.org/presentationml/2006/ole">
            <mc:AlternateContent xmlns:mc="http://schemas.openxmlformats.org/markup-compatibility/2006">
              <mc:Choice xmlns:v="urn:schemas-microsoft-com:vml" Requires="v">
                <p:oleObj name="Equation" r:id="rId11" imgW="1523880" imgH="241200" progId="Equation.DSMT4">
                  <p:embed/>
                </p:oleObj>
              </mc:Choice>
              <mc:Fallback>
                <p:oleObj name="Equation" r:id="rId11" imgW="1523880" imgH="241200" progId="Equation.DSMT4">
                  <p:embed/>
                  <p:pic>
                    <p:nvPicPr>
                      <p:cNvPr id="2" name="Objeto 2">
                        <a:extLst>
                          <a:ext uri="{FF2B5EF4-FFF2-40B4-BE49-F238E27FC236}">
                            <a16:creationId xmlns:a16="http://schemas.microsoft.com/office/drawing/2014/main" id="{A421D691-249B-E096-9A94-C3EA1AABF586}"/>
                          </a:ext>
                        </a:extLst>
                      </p:cNvPr>
                      <p:cNvPicPr>
                        <a:picLocks noChangeAspect="1" noChangeArrowheads="1"/>
                      </p:cNvPicPr>
                      <p:nvPr/>
                    </p:nvPicPr>
                    <p:blipFill>
                      <a:blip r:embed="rId12"/>
                      <a:srcRect/>
                      <a:stretch>
                        <a:fillRect/>
                      </a:stretch>
                    </p:blipFill>
                    <p:spPr bwMode="auto">
                      <a:xfrm>
                        <a:off x="8318423" y="3744858"/>
                        <a:ext cx="2254250" cy="355600"/>
                      </a:xfrm>
                      <a:prstGeom prst="rect">
                        <a:avLst/>
                      </a:prstGeom>
                      <a:noFill/>
                      <a:ln>
                        <a:noFill/>
                      </a:ln>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BEC58D9-CB88-4989-873B-53ACE61688B5}"/>
              </a:ext>
            </a:extLst>
          </p:cNvPr>
          <p:cNvSpPr>
            <a:spLocks noGrp="1" noChangeArrowheads="1"/>
          </p:cNvSpPr>
          <p:nvPr>
            <p:ph type="body" sz="half" idx="1"/>
          </p:nvPr>
        </p:nvSpPr>
        <p:spPr>
          <a:xfrm>
            <a:off x="263525" y="1052513"/>
            <a:ext cx="11161713" cy="3744912"/>
          </a:xfrm>
        </p:spPr>
        <p:txBody>
          <a:bodyPr/>
          <a:lstStyle/>
          <a:p>
            <a:pPr marL="609600" indent="-609600">
              <a:lnSpc>
                <a:spcPct val="80000"/>
              </a:lnSpc>
              <a:defRPr/>
            </a:pPr>
            <a:r>
              <a:rPr lang="es-ES" altLang="es-MX" sz="2000" dirty="0"/>
              <a:t>El potencial de electrodo de una media celda es igual en magnitud y signo al potencial de una celda formada con el electrodo a la derecha y con el electrodo estándar de Hidrogeno a la izquierda  (           )</a:t>
            </a:r>
          </a:p>
          <a:p>
            <a:pPr marL="609600" indent="-609600">
              <a:lnSpc>
                <a:spcPct val="80000"/>
              </a:lnSpc>
              <a:defRPr/>
            </a:pPr>
            <a:r>
              <a:rPr lang="es-ES" altLang="es-MX" sz="2000" b="1" dirty="0">
                <a:solidFill>
                  <a:srgbClr val="FF0000"/>
                </a:solidFill>
              </a:rPr>
              <a:t>Las reacciones de media celda estándar son tabuladas y calculadas como reducción, por ejemplo:</a:t>
            </a:r>
          </a:p>
          <a:p>
            <a:pPr marL="0" indent="0">
              <a:lnSpc>
                <a:spcPct val="80000"/>
              </a:lnSpc>
              <a:buFontTx/>
              <a:buNone/>
              <a:defRPr/>
            </a:pPr>
            <a:endParaRPr lang="es-ES" altLang="es-MX" sz="2000" dirty="0"/>
          </a:p>
          <a:p>
            <a:pPr marL="0" indent="0">
              <a:lnSpc>
                <a:spcPct val="80000"/>
              </a:lnSpc>
              <a:buFontTx/>
              <a:buNone/>
              <a:defRPr/>
            </a:pPr>
            <a:endParaRPr lang="es-ES" altLang="es-MX" sz="2000" dirty="0"/>
          </a:p>
          <a:p>
            <a:pPr marL="609600" indent="-609600">
              <a:lnSpc>
                <a:spcPct val="80000"/>
              </a:lnSpc>
              <a:defRPr/>
            </a:pPr>
            <a:endParaRPr lang="es-ES" altLang="es-MX" sz="2000" dirty="0"/>
          </a:p>
          <a:p>
            <a:pPr marL="609600" indent="-609600">
              <a:lnSpc>
                <a:spcPct val="80000"/>
              </a:lnSpc>
              <a:defRPr/>
            </a:pPr>
            <a:endParaRPr lang="es-ES" altLang="es-MX" sz="2000" dirty="0"/>
          </a:p>
          <a:p>
            <a:pPr marL="609600" indent="-609600">
              <a:lnSpc>
                <a:spcPct val="80000"/>
              </a:lnSpc>
              <a:defRPr/>
            </a:pPr>
            <a:endParaRPr lang="es-ES" altLang="es-MX" sz="2000" dirty="0"/>
          </a:p>
          <a:p>
            <a:pPr marL="609600" indent="-609600">
              <a:lnSpc>
                <a:spcPct val="80000"/>
              </a:lnSpc>
              <a:defRPr/>
            </a:pPr>
            <a:r>
              <a:rPr lang="es-ES" altLang="es-MX" sz="2000" dirty="0"/>
              <a:t>Sin embargo, el potencial de media celda es una cantidad o valor de </a:t>
            </a:r>
            <a:r>
              <a:rPr lang="es-ES" altLang="es-MX" sz="2000" b="1" u="sng" dirty="0">
                <a:solidFill>
                  <a:srgbClr val="FF0000"/>
                </a:solidFill>
              </a:rPr>
              <a:t>signo invariante</a:t>
            </a:r>
            <a:r>
              <a:rPr lang="es-ES" altLang="es-MX" sz="2000" dirty="0"/>
              <a:t>, es decir: </a:t>
            </a:r>
          </a:p>
          <a:p>
            <a:pPr marL="609600" indent="-609600">
              <a:lnSpc>
                <a:spcPct val="80000"/>
              </a:lnSpc>
              <a:defRPr/>
            </a:pPr>
            <a:endParaRPr lang="es-ES" altLang="es-MX" sz="2000" dirty="0"/>
          </a:p>
          <a:p>
            <a:pPr marL="609600" indent="-609600">
              <a:lnSpc>
                <a:spcPct val="80000"/>
              </a:lnSpc>
              <a:defRPr/>
            </a:pPr>
            <a:endParaRPr lang="es-ES" altLang="es-MX" sz="2000" dirty="0"/>
          </a:p>
          <a:p>
            <a:pPr marL="609600" indent="-609600">
              <a:lnSpc>
                <a:spcPct val="80000"/>
              </a:lnSpc>
              <a:defRPr/>
            </a:pPr>
            <a:endParaRPr lang="es-ES" altLang="es-MX" sz="2000" dirty="0"/>
          </a:p>
          <a:p>
            <a:pPr marL="0" indent="0">
              <a:lnSpc>
                <a:spcPct val="80000"/>
              </a:lnSpc>
              <a:buFontTx/>
              <a:buNone/>
              <a:defRPr/>
            </a:pPr>
            <a:endParaRPr lang="es-ES" altLang="es-MX" sz="2000" dirty="0"/>
          </a:p>
          <a:p>
            <a:pPr marL="609600" indent="-609600">
              <a:lnSpc>
                <a:spcPct val="80000"/>
              </a:lnSpc>
              <a:defRPr/>
            </a:pPr>
            <a:endParaRPr lang="es-ES" altLang="es-MX" sz="1600" dirty="0"/>
          </a:p>
        </p:txBody>
      </p:sp>
      <p:sp>
        <p:nvSpPr>
          <p:cNvPr id="69635" name="Rectangle 3">
            <a:extLst>
              <a:ext uri="{FF2B5EF4-FFF2-40B4-BE49-F238E27FC236}">
                <a16:creationId xmlns:a16="http://schemas.microsoft.com/office/drawing/2014/main" id="{3919EA96-445E-409C-8847-6295A7A3C1D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9636" name="Object 4">
            <a:extLst>
              <a:ext uri="{FF2B5EF4-FFF2-40B4-BE49-F238E27FC236}">
                <a16:creationId xmlns:a16="http://schemas.microsoft.com/office/drawing/2014/main" id="{BBFB20DF-803D-492A-9E95-21C414156DA8}"/>
              </a:ext>
            </a:extLst>
          </p:cNvPr>
          <p:cNvGraphicFramePr>
            <a:graphicFrameLocks noChangeAspect="1"/>
          </p:cNvGraphicFramePr>
          <p:nvPr/>
        </p:nvGraphicFramePr>
        <p:xfrm>
          <a:off x="2495550" y="1484313"/>
          <a:ext cx="808038" cy="360362"/>
        </p:xfrm>
        <a:graphic>
          <a:graphicData uri="http://schemas.openxmlformats.org/presentationml/2006/ole">
            <mc:AlternateContent xmlns:mc="http://schemas.openxmlformats.org/markup-compatibility/2006">
              <mc:Choice xmlns:v="urn:schemas-microsoft-com:vml" Requires="v">
                <p:oleObj name="Ecuación" r:id="rId3" imgW="444307" imgH="203112" progId="Equation.3">
                  <p:embed/>
                </p:oleObj>
              </mc:Choice>
              <mc:Fallback>
                <p:oleObj name="Ecuación" r:id="rId3" imgW="444307" imgH="203112"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5550" y="1484313"/>
                        <a:ext cx="80803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7" name="Rectangle 5">
            <a:extLst>
              <a:ext uri="{FF2B5EF4-FFF2-40B4-BE49-F238E27FC236}">
                <a16:creationId xmlns:a16="http://schemas.microsoft.com/office/drawing/2014/main" id="{6EDE9417-5B4D-4E2D-8AD8-3420C25A3755}"/>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9638" name="Object 6">
            <a:extLst>
              <a:ext uri="{FF2B5EF4-FFF2-40B4-BE49-F238E27FC236}">
                <a16:creationId xmlns:a16="http://schemas.microsoft.com/office/drawing/2014/main" id="{2BD2290E-965E-4767-B3E2-2A013FB11635}"/>
              </a:ext>
            </a:extLst>
          </p:cNvPr>
          <p:cNvGraphicFramePr>
            <a:graphicFrameLocks noChangeAspect="1"/>
          </p:cNvGraphicFramePr>
          <p:nvPr>
            <p:extLst>
              <p:ext uri="{D42A27DB-BD31-4B8C-83A1-F6EECF244321}">
                <p14:modId xmlns:p14="http://schemas.microsoft.com/office/powerpoint/2010/main" val="4160407284"/>
              </p:ext>
            </p:extLst>
          </p:nvPr>
        </p:nvGraphicFramePr>
        <p:xfrm>
          <a:off x="3503712" y="2852936"/>
          <a:ext cx="5239469" cy="577229"/>
        </p:xfrm>
        <a:graphic>
          <a:graphicData uri="http://schemas.openxmlformats.org/presentationml/2006/ole">
            <mc:AlternateContent xmlns:mc="http://schemas.openxmlformats.org/markup-compatibility/2006">
              <mc:Choice xmlns:v="urn:schemas-microsoft-com:vml" Requires="v">
                <p:oleObj name="Equation" r:id="rId5" imgW="2120900" imgH="228600" progId="Equation.DSMT4">
                  <p:embed/>
                </p:oleObj>
              </mc:Choice>
              <mc:Fallback>
                <p:oleObj name="Equation" r:id="rId5" imgW="2120900" imgH="228600"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3712" y="2852936"/>
                        <a:ext cx="5239469" cy="577229"/>
                      </a:xfrm>
                      <a:prstGeom prst="rect">
                        <a:avLst/>
                      </a:prstGeom>
                      <a:noFill/>
                      <a:ln>
                        <a:noFill/>
                      </a:ln>
                    </p:spPr>
                  </p:pic>
                </p:oleObj>
              </mc:Fallback>
            </mc:AlternateContent>
          </a:graphicData>
        </a:graphic>
      </p:graphicFrame>
      <p:sp>
        <p:nvSpPr>
          <p:cNvPr id="69639" name="Rectangle 7">
            <a:extLst>
              <a:ext uri="{FF2B5EF4-FFF2-40B4-BE49-F238E27FC236}">
                <a16:creationId xmlns:a16="http://schemas.microsoft.com/office/drawing/2014/main" id="{8F174FB2-EEB2-4951-A4AB-CC94E71CBFE2}"/>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69640" name="Object 8">
            <a:extLst>
              <a:ext uri="{FF2B5EF4-FFF2-40B4-BE49-F238E27FC236}">
                <a16:creationId xmlns:a16="http://schemas.microsoft.com/office/drawing/2014/main" id="{B81D270D-58A0-4B0F-B253-F104A0D81CEA}"/>
              </a:ext>
            </a:extLst>
          </p:cNvPr>
          <p:cNvGraphicFramePr>
            <a:graphicFrameLocks noChangeAspect="1"/>
          </p:cNvGraphicFramePr>
          <p:nvPr>
            <p:extLst>
              <p:ext uri="{D42A27DB-BD31-4B8C-83A1-F6EECF244321}">
                <p14:modId xmlns:p14="http://schemas.microsoft.com/office/powerpoint/2010/main" val="485443908"/>
              </p:ext>
            </p:extLst>
          </p:nvPr>
        </p:nvGraphicFramePr>
        <p:xfrm>
          <a:off x="3647728" y="4742295"/>
          <a:ext cx="5095453" cy="571696"/>
        </p:xfrm>
        <a:graphic>
          <a:graphicData uri="http://schemas.openxmlformats.org/presentationml/2006/ole">
            <mc:AlternateContent xmlns:mc="http://schemas.openxmlformats.org/markup-compatibility/2006">
              <mc:Choice xmlns:v="urn:schemas-microsoft-com:vml" Requires="v">
                <p:oleObj name="Equation" r:id="rId7" imgW="2120900" imgH="228600" progId="Equation.DSMT4">
                  <p:embed/>
                </p:oleObj>
              </mc:Choice>
              <mc:Fallback>
                <p:oleObj name="Equation" r:id="rId7" imgW="2120900" imgH="228600" progId="Equation.DSMT4">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47728" y="4742295"/>
                        <a:ext cx="5095453" cy="571696"/>
                      </a:xfrm>
                      <a:prstGeom prst="rect">
                        <a:avLst/>
                      </a:prstGeom>
                      <a:noFill/>
                      <a:ln>
                        <a:noFill/>
                      </a:ln>
                    </p:spPr>
                  </p:pic>
                </p:oleObj>
              </mc:Fallback>
            </mc:AlternateContent>
          </a:graphicData>
        </a:graphic>
      </p:graphicFrame>
      <p:sp>
        <p:nvSpPr>
          <p:cNvPr id="69641" name="Rectangle 9">
            <a:extLst>
              <a:ext uri="{FF2B5EF4-FFF2-40B4-BE49-F238E27FC236}">
                <a16:creationId xmlns:a16="http://schemas.microsoft.com/office/drawing/2014/main" id="{71A0C1D3-7989-4A1E-9519-47C4F56EA07A}"/>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2" name="Rectángulo 1"/>
          <p:cNvSpPr/>
          <p:nvPr/>
        </p:nvSpPr>
        <p:spPr bwMode="auto">
          <a:xfrm>
            <a:off x="6456040" y="2708920"/>
            <a:ext cx="2448272" cy="721245"/>
          </a:xfrm>
          <a:prstGeom prst="rect">
            <a:avLst/>
          </a:prstGeom>
          <a:solidFill>
            <a:srgbClr val="FF0000">
              <a:alpha val="1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1" name="Rectángulo 10"/>
          <p:cNvSpPr/>
          <p:nvPr/>
        </p:nvSpPr>
        <p:spPr bwMode="auto">
          <a:xfrm>
            <a:off x="6477566" y="4667520"/>
            <a:ext cx="2448272" cy="721245"/>
          </a:xfrm>
          <a:prstGeom prst="rect">
            <a:avLst/>
          </a:prstGeom>
          <a:solidFill>
            <a:srgbClr val="FF0000">
              <a:alpha val="1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cxnSp>
        <p:nvCxnSpPr>
          <p:cNvPr id="4" name="Conector recto de flecha 3"/>
          <p:cNvCxnSpPr/>
          <p:nvPr/>
        </p:nvCxnSpPr>
        <p:spPr bwMode="auto">
          <a:xfrm>
            <a:off x="7536160" y="3430165"/>
            <a:ext cx="0" cy="1237355"/>
          </a:xfrm>
          <a:prstGeom prst="straightConnector1">
            <a:avLst/>
          </a:prstGeom>
          <a:solidFill>
            <a:schemeClr val="accent1"/>
          </a:solidFill>
          <a:ln w="9525" cap="flat" cmpd="sng" algn="ctr">
            <a:solidFill>
              <a:schemeClr val="tx1"/>
            </a:solidFill>
            <a:prstDash val="solid"/>
            <a:round/>
            <a:headEnd type="triangle"/>
            <a:tailEnd type="triangle"/>
          </a:ln>
          <a:effectLst/>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Marcador de número de diapositiva 4">
            <a:extLst>
              <a:ext uri="{FF2B5EF4-FFF2-40B4-BE49-F238E27FC236}">
                <a16:creationId xmlns:a16="http://schemas.microsoft.com/office/drawing/2014/main" id="{DBF6E488-E826-4276-99F7-3D9E435B648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557213" indent="-214313">
              <a:spcBef>
                <a:spcPct val="20000"/>
              </a:spcBef>
              <a:buChar char="–"/>
              <a:defRPr sz="2800">
                <a:solidFill>
                  <a:schemeClr val="tx1"/>
                </a:solidFill>
                <a:latin typeface="Arial" panose="020B0604020202020204" pitchFamily="34" charset="0"/>
              </a:defRPr>
            </a:lvl2pPr>
            <a:lvl3pPr marL="857250" indent="-171450">
              <a:spcBef>
                <a:spcPct val="20000"/>
              </a:spcBef>
              <a:buChar char="•"/>
              <a:defRPr sz="2400">
                <a:solidFill>
                  <a:schemeClr val="tx1"/>
                </a:solidFill>
                <a:latin typeface="Arial" panose="020B0604020202020204" pitchFamily="34" charset="0"/>
              </a:defRPr>
            </a:lvl3pPr>
            <a:lvl4pPr marL="1200150" indent="-171450">
              <a:spcBef>
                <a:spcPct val="20000"/>
              </a:spcBef>
              <a:buChar char="–"/>
              <a:defRPr sz="2000">
                <a:solidFill>
                  <a:schemeClr val="tx1"/>
                </a:solidFill>
                <a:latin typeface="Arial" panose="020B0604020202020204" pitchFamily="34" charset="0"/>
              </a:defRPr>
            </a:lvl4pPr>
            <a:lvl5pPr marL="1543050" indent="-171450">
              <a:spcBef>
                <a:spcPct val="20000"/>
              </a:spcBef>
              <a:buChar char="»"/>
              <a:defRPr sz="2000">
                <a:solidFill>
                  <a:schemeClr val="tx1"/>
                </a:solidFill>
                <a:latin typeface="Arial" panose="020B0604020202020204" pitchFamily="34" charset="0"/>
              </a:defRPr>
            </a:lvl5pPr>
            <a:lvl6pPr marL="2000250" indent="-17145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DA7AE1-0757-4DCA-B8A9-6CDF9A17E6C8}" type="slidenum">
              <a:rPr lang="en-US" altLang="es-MX" sz="1000" smtClean="0">
                <a:latin typeface="Times New Roman" panose="02020603050405020304" pitchFamily="18" charset="0"/>
              </a:rPr>
              <a:pPr>
                <a:spcBef>
                  <a:spcPct val="0"/>
                </a:spcBef>
                <a:buFontTx/>
                <a:buNone/>
              </a:pPr>
              <a:t>33</a:t>
            </a:fld>
            <a:endParaRPr lang="en-US" altLang="es-MX" sz="1000">
              <a:latin typeface="Times New Roman" panose="02020603050405020304" pitchFamily="18" charset="0"/>
            </a:endParaRPr>
          </a:p>
        </p:txBody>
      </p:sp>
      <p:graphicFrame>
        <p:nvGraphicFramePr>
          <p:cNvPr id="6" name="Group 1213">
            <a:extLst>
              <a:ext uri="{FF2B5EF4-FFF2-40B4-BE49-F238E27FC236}">
                <a16:creationId xmlns:a16="http://schemas.microsoft.com/office/drawing/2014/main" id="{505405DD-0B8D-4FB4-B30F-1E885E48DB30}"/>
              </a:ext>
            </a:extLst>
          </p:cNvPr>
          <p:cNvGraphicFramePr>
            <a:graphicFrameLocks/>
          </p:cNvGraphicFramePr>
          <p:nvPr/>
        </p:nvGraphicFramePr>
        <p:xfrm>
          <a:off x="1558925" y="1628775"/>
          <a:ext cx="3751262" cy="1128712"/>
        </p:xfrm>
        <a:graphic>
          <a:graphicData uri="http://schemas.openxmlformats.org/drawingml/2006/table">
            <a:tbl>
              <a:tblPr/>
              <a:tblGrid>
                <a:gridCol w="1264160">
                  <a:extLst>
                    <a:ext uri="{9D8B030D-6E8A-4147-A177-3AD203B41FA5}">
                      <a16:colId xmlns:a16="http://schemas.microsoft.com/office/drawing/2014/main" val="20000"/>
                    </a:ext>
                  </a:extLst>
                </a:gridCol>
                <a:gridCol w="1760176">
                  <a:extLst>
                    <a:ext uri="{9D8B030D-6E8A-4147-A177-3AD203B41FA5}">
                      <a16:colId xmlns:a16="http://schemas.microsoft.com/office/drawing/2014/main" val="20001"/>
                    </a:ext>
                  </a:extLst>
                </a:gridCol>
                <a:gridCol w="726926">
                  <a:extLst>
                    <a:ext uri="{9D8B030D-6E8A-4147-A177-3AD203B41FA5}">
                      <a16:colId xmlns:a16="http://schemas.microsoft.com/office/drawing/2014/main" val="20002"/>
                    </a:ext>
                  </a:extLst>
                </a:gridCol>
              </a:tblGrid>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chemeClr val="tx1"/>
                          </a:solidFill>
                          <a:effectLst/>
                          <a:latin typeface="Arial" pitchFamily="34" charset="0"/>
                          <a:cs typeface="Times New Roman" pitchFamily="18" charset="0"/>
                        </a:rPr>
                        <a:t>Sistema</a:t>
                      </a:r>
                      <a:endParaRPr kumimoji="0" lang="es-ES_tradnl" sz="1400" b="0" i="0" u="none" strike="noStrike" cap="none" normalizeH="0" baseline="0" dirty="0">
                        <a:ln>
                          <a:noFill/>
                        </a:ln>
                        <a:solidFill>
                          <a:schemeClr val="tx1"/>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err="1">
                          <a:ln>
                            <a:noFill/>
                          </a:ln>
                          <a:solidFill>
                            <a:schemeClr val="tx1"/>
                          </a:solidFill>
                          <a:effectLst/>
                          <a:latin typeface="Arial" pitchFamily="34" charset="0"/>
                          <a:cs typeface="Times New Roman" pitchFamily="18" charset="0"/>
                        </a:rPr>
                        <a:t>Semi</a:t>
                      </a:r>
                      <a:r>
                        <a:rPr kumimoji="0" lang="es-ES_tradnl" sz="1400" b="0" i="0" u="none" strike="noStrike" cap="none" normalizeH="0" baseline="0" dirty="0">
                          <a:ln>
                            <a:noFill/>
                          </a:ln>
                          <a:solidFill>
                            <a:schemeClr val="tx1"/>
                          </a:solidFill>
                          <a:effectLst/>
                          <a:latin typeface="Arial" pitchFamily="34" charset="0"/>
                          <a:cs typeface="Times New Roman" pitchFamily="18" charset="0"/>
                        </a:rPr>
                        <a:t> reacción</a:t>
                      </a:r>
                      <a:endParaRPr kumimoji="0" lang="es-ES_tradnl" sz="1400" b="0" i="0" u="none" strike="noStrike" cap="none" normalizeH="0" baseline="0" dirty="0">
                        <a:ln>
                          <a:noFill/>
                        </a:ln>
                        <a:solidFill>
                          <a:schemeClr val="tx1"/>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err="1">
                          <a:ln>
                            <a:noFill/>
                          </a:ln>
                          <a:solidFill>
                            <a:schemeClr val="tx1"/>
                          </a:solidFill>
                          <a:effectLst/>
                          <a:latin typeface="Arial" pitchFamily="34" charset="0"/>
                          <a:cs typeface="Times New Roman" pitchFamily="18" charset="0"/>
                        </a:rPr>
                        <a:t>E°</a:t>
                      </a:r>
                      <a:r>
                        <a:rPr kumimoji="0" lang="es-ES_tradnl" sz="14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400" b="0" i="1" u="none" strike="noStrike" cap="none" normalizeH="0" baseline="0" dirty="0">
                          <a:ln>
                            <a:noFill/>
                          </a:ln>
                          <a:solidFill>
                            <a:schemeClr val="tx1"/>
                          </a:solidFill>
                          <a:effectLst/>
                          <a:latin typeface="Arial" pitchFamily="34" charset="0"/>
                          <a:cs typeface="Times New Roman" pitchFamily="18" charset="0"/>
                        </a:rPr>
                        <a:t>V</a:t>
                      </a:r>
                      <a:r>
                        <a:rPr kumimoji="0" lang="es-ES_tradnl" sz="1400" b="0" i="0" u="none" strike="noStrike" cap="none" normalizeH="0" baseline="0" dirty="0">
                          <a:ln>
                            <a:noFill/>
                          </a:ln>
                          <a:solidFill>
                            <a:schemeClr val="tx1"/>
                          </a:solidFill>
                          <a:effectLst/>
                          <a:latin typeface="Arial" pitchFamily="34" charset="0"/>
                          <a:cs typeface="Times New Roman" pitchFamily="18" charset="0"/>
                        </a:rPr>
                        <a:t>) </a:t>
                      </a:r>
                      <a:endParaRPr kumimoji="0" lang="es-ES_tradnl" sz="1400" b="0" i="0" u="none" strike="noStrike" cap="none" normalizeH="0" baseline="0" dirty="0">
                        <a:ln>
                          <a:noFill/>
                        </a:ln>
                        <a:solidFill>
                          <a:schemeClr val="tx1"/>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Zn</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Zn</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Zn</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+ 2 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Zn</a:t>
                      </a:r>
                      <a:endPar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–0.76</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Fe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Fe</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Fe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Fe</a:t>
                      </a:r>
                      <a:endPar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–0.409</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17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Cu</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Cu</a:t>
                      </a:r>
                      <a:endParaRPr kumimoji="0" lang="es-ES_tradnl"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Cu</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400" b="0" i="0" u="none" strike="noStrike" cap="none" normalizeH="0" baseline="30000" dirty="0">
                          <a:ln>
                            <a:noFill/>
                          </a:ln>
                          <a:solidFill>
                            <a:srgbClr val="FF0000"/>
                          </a:solidFill>
                          <a:effectLst/>
                          <a:latin typeface="Arial" pitchFamily="34" charset="0"/>
                          <a:cs typeface="Times New Roman" pitchFamily="18" charset="0"/>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400" b="0" i="0" u="none" strike="noStrike" cap="none" normalizeH="0" baseline="0" dirty="0">
                          <a:ln>
                            <a:noFill/>
                          </a:ln>
                          <a:solidFill>
                            <a:srgbClr val="FF0000"/>
                          </a:solidFill>
                          <a:effectLst/>
                          <a:latin typeface="Arial" pitchFamily="34" charset="0"/>
                          <a:cs typeface="Times New Roman" pitchFamily="18" charset="0"/>
                        </a:rPr>
                        <a:t> Cu</a:t>
                      </a:r>
                      <a:endParaRPr kumimoji="0" lang="es-ES_tradnl" sz="1400" b="0"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400" b="0" i="0" u="none" strike="noStrike" cap="none" normalizeH="0" baseline="0" dirty="0">
                          <a:ln>
                            <a:noFill/>
                          </a:ln>
                          <a:solidFill>
                            <a:srgbClr val="FF0000"/>
                          </a:solidFill>
                          <a:effectLst/>
                          <a:latin typeface="Arial" pitchFamily="34" charset="0"/>
                          <a:cs typeface="Times New Roman" pitchFamily="18" charset="0"/>
                        </a:rPr>
                        <a:t>  </a:t>
                      </a:r>
                      <a:r>
                        <a:rPr kumimoji="0" lang="en-GB" sz="1400" b="0" i="0" u="none" strike="noStrike" cap="none" normalizeH="0" baseline="0" dirty="0">
                          <a:ln>
                            <a:noFill/>
                          </a:ln>
                          <a:solidFill>
                            <a:srgbClr val="FF0000"/>
                          </a:solidFill>
                          <a:effectLst/>
                          <a:latin typeface="Arial" pitchFamily="34" charset="0"/>
                          <a:cs typeface="Times New Roman" pitchFamily="18" charset="0"/>
                        </a:rPr>
                        <a:t>0.339</a:t>
                      </a:r>
                      <a:endParaRPr kumimoji="0" lang="en-GB" sz="1400" b="0" i="0" u="none" strike="noStrike" cap="none" normalizeH="0" baseline="0" dirty="0">
                        <a:ln>
                          <a:noFill/>
                        </a:ln>
                        <a:solidFill>
                          <a:srgbClr val="FF0000"/>
                        </a:solidFill>
                        <a:effectLst/>
                        <a:latin typeface="Times New Roman" pitchFamily="18" charset="0"/>
                        <a:cs typeface="Times New Roman" pitchFamily="18" charset="0"/>
                      </a:endParaRPr>
                    </a:p>
                  </a:txBody>
                  <a:tcPr marL="68553" marR="68553" marT="34341" marB="34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71705" name="Object 2">
            <a:extLst>
              <a:ext uri="{FF2B5EF4-FFF2-40B4-BE49-F238E27FC236}">
                <a16:creationId xmlns:a16="http://schemas.microsoft.com/office/drawing/2014/main" id="{52388DFC-8A36-4928-B9CB-6E99C74AF0E9}"/>
              </a:ext>
            </a:extLst>
          </p:cNvPr>
          <p:cNvGraphicFramePr>
            <a:graphicFrameLocks noGrp="1" noChangeAspect="1"/>
          </p:cNvGraphicFramePr>
          <p:nvPr>
            <p:ph sz="half" idx="1"/>
          </p:nvPr>
        </p:nvGraphicFramePr>
        <p:xfrm>
          <a:off x="1774825" y="2852738"/>
          <a:ext cx="3487738" cy="1438275"/>
        </p:xfrm>
        <a:graphic>
          <a:graphicData uri="http://schemas.openxmlformats.org/presentationml/2006/ole">
            <mc:AlternateContent xmlns:mc="http://schemas.openxmlformats.org/markup-compatibility/2006">
              <mc:Choice xmlns:v="urn:schemas-microsoft-com:vml" Requires="v">
                <p:oleObj name="Equation" r:id="rId2" imgW="1600200" imgH="660400" progId="Equation.DSMT4">
                  <p:embed/>
                </p:oleObj>
              </mc:Choice>
              <mc:Fallback>
                <p:oleObj name="Equation" r:id="rId2" imgW="1600200" imgH="660400" progId="Equation.DSMT4">
                  <p:embed/>
                  <p:pic>
                    <p:nvPicPr>
                      <p:cNvPr id="0" name="Object 2"/>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852738"/>
                        <a:ext cx="348773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06" name="Rectángulo 1">
            <a:extLst>
              <a:ext uri="{FF2B5EF4-FFF2-40B4-BE49-F238E27FC236}">
                <a16:creationId xmlns:a16="http://schemas.microsoft.com/office/drawing/2014/main" id="{C2C73634-237E-460E-8208-108AA2608E52}"/>
              </a:ext>
            </a:extLst>
          </p:cNvPr>
          <p:cNvSpPr>
            <a:spLocks noChangeArrowheads="1"/>
          </p:cNvSpPr>
          <p:nvPr/>
        </p:nvSpPr>
        <p:spPr bwMode="auto">
          <a:xfrm>
            <a:off x="1703388" y="260350"/>
            <a:ext cx="35258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s-ES" altLang="es-MX" sz="1800">
                <a:latin typeface="Times New Roman" panose="02020603050405020304" pitchFamily="18" charset="0"/>
              </a:rPr>
              <a:t>El potencial de celda esta dado por: </a:t>
            </a:r>
          </a:p>
        </p:txBody>
      </p:sp>
      <p:graphicFrame>
        <p:nvGraphicFramePr>
          <p:cNvPr id="71707" name="Object 4">
            <a:extLst>
              <a:ext uri="{FF2B5EF4-FFF2-40B4-BE49-F238E27FC236}">
                <a16:creationId xmlns:a16="http://schemas.microsoft.com/office/drawing/2014/main" id="{F8D371EB-ACDF-4B7A-B47C-364546D95033}"/>
              </a:ext>
            </a:extLst>
          </p:cNvPr>
          <p:cNvGraphicFramePr>
            <a:graphicFrameLocks noChangeAspect="1"/>
          </p:cNvGraphicFramePr>
          <p:nvPr>
            <p:extLst>
              <p:ext uri="{D42A27DB-BD31-4B8C-83A1-F6EECF244321}">
                <p14:modId xmlns:p14="http://schemas.microsoft.com/office/powerpoint/2010/main" val="2873152196"/>
              </p:ext>
            </p:extLst>
          </p:nvPr>
        </p:nvGraphicFramePr>
        <p:xfrm>
          <a:off x="513101" y="627352"/>
          <a:ext cx="5838147" cy="854363"/>
        </p:xfrm>
        <a:graphic>
          <a:graphicData uri="http://schemas.openxmlformats.org/presentationml/2006/ole">
            <mc:AlternateContent xmlns:mc="http://schemas.openxmlformats.org/markup-compatibility/2006">
              <mc:Choice xmlns:v="urn:schemas-microsoft-com:vml" Requires="v">
                <p:oleObj name="Equation" r:id="rId4" imgW="3429000" imgH="508000" progId="Equation.DSMT4">
                  <p:embed/>
                </p:oleObj>
              </mc:Choice>
              <mc:Fallback>
                <p:oleObj name="Equation" r:id="rId4" imgW="3429000" imgH="5080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101" y="627352"/>
                        <a:ext cx="5838147" cy="854363"/>
                      </a:xfrm>
                      <a:prstGeom prst="rect">
                        <a:avLst/>
                      </a:prstGeom>
                      <a:noFill/>
                      <a:ln>
                        <a:noFill/>
                      </a:ln>
                    </p:spPr>
                  </p:pic>
                </p:oleObj>
              </mc:Fallback>
            </mc:AlternateContent>
          </a:graphicData>
        </a:graphic>
      </p:graphicFrame>
      <p:graphicFrame>
        <p:nvGraphicFramePr>
          <p:cNvPr id="71708" name="Objeto 4">
            <a:extLst>
              <a:ext uri="{FF2B5EF4-FFF2-40B4-BE49-F238E27FC236}">
                <a16:creationId xmlns:a16="http://schemas.microsoft.com/office/drawing/2014/main" id="{6445D57F-3C60-425B-A4E8-60D31192265F}"/>
              </a:ext>
            </a:extLst>
          </p:cNvPr>
          <p:cNvGraphicFramePr>
            <a:graphicFrameLocks noChangeAspect="1"/>
          </p:cNvGraphicFramePr>
          <p:nvPr/>
        </p:nvGraphicFramePr>
        <p:xfrm>
          <a:off x="5880100" y="3213100"/>
          <a:ext cx="6218238" cy="1008063"/>
        </p:xfrm>
        <a:graphic>
          <a:graphicData uri="http://schemas.openxmlformats.org/presentationml/2006/ole">
            <mc:AlternateContent xmlns:mc="http://schemas.openxmlformats.org/markup-compatibility/2006">
              <mc:Choice xmlns:v="urn:schemas-microsoft-com:vml" Requires="v">
                <p:oleObj name="Equation" r:id="rId6" imgW="4699000" imgH="762000" progId="Equation.DSMT4">
                  <p:embed/>
                </p:oleObj>
              </mc:Choice>
              <mc:Fallback>
                <p:oleObj name="Equation" r:id="rId6" imgW="4699000" imgH="762000" progId="Equation.DSMT4">
                  <p:embed/>
                  <p:pic>
                    <p:nvPicPr>
                      <p:cNvPr id="0" name="Objeto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0100" y="3213100"/>
                        <a:ext cx="62182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09" name="Rectángulo 1">
            <a:extLst>
              <a:ext uri="{FF2B5EF4-FFF2-40B4-BE49-F238E27FC236}">
                <a16:creationId xmlns:a16="http://schemas.microsoft.com/office/drawing/2014/main" id="{79A6BC29-BDB1-46CD-A27D-D7C783B6BD2F}"/>
              </a:ext>
            </a:extLst>
          </p:cNvPr>
          <p:cNvSpPr>
            <a:spLocks noChangeArrowheads="1"/>
          </p:cNvSpPr>
          <p:nvPr/>
        </p:nvSpPr>
        <p:spPr bwMode="auto">
          <a:xfrm>
            <a:off x="119063" y="4365625"/>
            <a:ext cx="118094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80000"/>
              </a:lnSpc>
              <a:spcBef>
                <a:spcPct val="0"/>
              </a:spcBef>
              <a:buFontTx/>
              <a:buNone/>
            </a:pPr>
            <a:r>
              <a:rPr lang="es-ES" altLang="es-MX" sz="1800" dirty="0">
                <a:latin typeface="Times New Roman" panose="02020603050405020304" pitchFamily="18" charset="0"/>
              </a:rPr>
              <a:t>El potencial de celda calcular directamente de los valores tabulados de media celda, lo cual podemos probar y comparar los resultados.</a:t>
            </a: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endParaRPr lang="es-ES" altLang="es-MX" sz="1800" dirty="0">
              <a:latin typeface="Times New Roman" panose="02020603050405020304" pitchFamily="18" charset="0"/>
            </a:endParaRPr>
          </a:p>
          <a:p>
            <a:pPr algn="just">
              <a:lnSpc>
                <a:spcPct val="80000"/>
              </a:lnSpc>
              <a:spcBef>
                <a:spcPct val="0"/>
              </a:spcBef>
              <a:buFontTx/>
              <a:buNone/>
            </a:pPr>
            <a:r>
              <a:rPr lang="es-ES" altLang="es-MX" sz="1800" dirty="0">
                <a:latin typeface="Times New Roman" panose="02020603050405020304" pitchFamily="18" charset="0"/>
              </a:rPr>
              <a:t>Al comparar los resultados vemos que es el mismo; entonces evitemos el paso largo y solo busquemos los </a:t>
            </a:r>
            <a:r>
              <a:rPr lang="es-ES" altLang="es-MX" sz="1800" b="1" i="1" dirty="0">
                <a:latin typeface="Times New Roman" panose="02020603050405020304" pitchFamily="18" charset="0"/>
              </a:rPr>
              <a:t>valores tabulados de las medias celdas</a:t>
            </a:r>
            <a:r>
              <a:rPr lang="es-ES" altLang="es-MX" sz="1800" dirty="0">
                <a:latin typeface="Times New Roman" panose="02020603050405020304" pitchFamily="18" charset="0"/>
              </a:rPr>
              <a:t> que integran </a:t>
            </a:r>
            <a:r>
              <a:rPr lang="es-ES" altLang="es-MX" sz="1800" b="1" i="1" dirty="0">
                <a:latin typeface="Times New Roman" panose="02020603050405020304" pitchFamily="18" charset="0"/>
              </a:rPr>
              <a:t>celda completa </a:t>
            </a:r>
            <a:r>
              <a:rPr lang="es-ES" altLang="es-MX" sz="1800" dirty="0">
                <a:latin typeface="Times New Roman" panose="02020603050405020304" pitchFamily="18" charset="0"/>
              </a:rPr>
              <a:t>de la que buscando su voltaje y listo.</a:t>
            </a:r>
          </a:p>
        </p:txBody>
      </p:sp>
      <p:graphicFrame>
        <p:nvGraphicFramePr>
          <p:cNvPr id="71710" name="Objeto 1">
            <a:extLst>
              <a:ext uri="{FF2B5EF4-FFF2-40B4-BE49-F238E27FC236}">
                <a16:creationId xmlns:a16="http://schemas.microsoft.com/office/drawing/2014/main" id="{BFBE4310-842C-4FA0-A9D9-6DC4AB28B7DE}"/>
              </a:ext>
            </a:extLst>
          </p:cNvPr>
          <p:cNvGraphicFramePr>
            <a:graphicFrameLocks noChangeAspect="1"/>
          </p:cNvGraphicFramePr>
          <p:nvPr/>
        </p:nvGraphicFramePr>
        <p:xfrm>
          <a:off x="1093788" y="4941888"/>
          <a:ext cx="7142162" cy="1012825"/>
        </p:xfrm>
        <a:graphic>
          <a:graphicData uri="http://schemas.openxmlformats.org/presentationml/2006/ole">
            <mc:AlternateContent xmlns:mc="http://schemas.openxmlformats.org/markup-compatibility/2006">
              <mc:Choice xmlns:v="urn:schemas-microsoft-com:vml" Requires="v">
                <p:oleObj name="Equation" r:id="rId8" imgW="3581400" imgH="508000" progId="Equation.DSMT4">
                  <p:embed/>
                </p:oleObj>
              </mc:Choice>
              <mc:Fallback>
                <p:oleObj name="Equation" r:id="rId8" imgW="3581400" imgH="508000" progId="Equation.DSMT4">
                  <p:embed/>
                  <p:pic>
                    <p:nvPicPr>
                      <p:cNvPr id="0" name="Objeto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3788" y="4941888"/>
                        <a:ext cx="714216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1711" name="Conector recto de flecha 3">
            <a:extLst>
              <a:ext uri="{FF2B5EF4-FFF2-40B4-BE49-F238E27FC236}">
                <a16:creationId xmlns:a16="http://schemas.microsoft.com/office/drawing/2014/main" id="{4699C5C5-350E-4A30-9E11-284EE0FE94F6}"/>
              </a:ext>
            </a:extLst>
          </p:cNvPr>
          <p:cNvCxnSpPr>
            <a:cxnSpLocks noChangeShapeType="1"/>
          </p:cNvCxnSpPr>
          <p:nvPr/>
        </p:nvCxnSpPr>
        <p:spPr bwMode="auto">
          <a:xfrm flipH="1">
            <a:off x="4079875" y="2311400"/>
            <a:ext cx="576263" cy="32781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1712" name="Conector recto de flecha 6">
            <a:extLst>
              <a:ext uri="{FF2B5EF4-FFF2-40B4-BE49-F238E27FC236}">
                <a16:creationId xmlns:a16="http://schemas.microsoft.com/office/drawing/2014/main" id="{680E701D-F642-4642-BBAE-CD4DADFFBF60}"/>
              </a:ext>
            </a:extLst>
          </p:cNvPr>
          <p:cNvCxnSpPr>
            <a:cxnSpLocks noChangeShapeType="1"/>
          </p:cNvCxnSpPr>
          <p:nvPr/>
        </p:nvCxnSpPr>
        <p:spPr bwMode="auto">
          <a:xfrm flipH="1">
            <a:off x="3000375" y="2636838"/>
            <a:ext cx="1727200" cy="29527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aphicFrame>
        <p:nvGraphicFramePr>
          <p:cNvPr id="71713" name="Objeto 7">
            <a:extLst>
              <a:ext uri="{FF2B5EF4-FFF2-40B4-BE49-F238E27FC236}">
                <a16:creationId xmlns:a16="http://schemas.microsoft.com/office/drawing/2014/main" id="{D346811A-AD6B-4B66-BA4B-0BF74FD05CA0}"/>
              </a:ext>
            </a:extLst>
          </p:cNvPr>
          <p:cNvGraphicFramePr>
            <a:graphicFrameLocks noChangeAspect="1"/>
          </p:cNvGraphicFramePr>
          <p:nvPr/>
        </p:nvGraphicFramePr>
        <p:xfrm>
          <a:off x="7464425" y="692150"/>
          <a:ext cx="3154363" cy="446088"/>
        </p:xfrm>
        <a:graphic>
          <a:graphicData uri="http://schemas.openxmlformats.org/presentationml/2006/ole">
            <mc:AlternateContent xmlns:mc="http://schemas.openxmlformats.org/markup-compatibility/2006">
              <mc:Choice xmlns:v="urn:schemas-microsoft-com:vml" Requires="v">
                <p:oleObj name="Equation" r:id="rId10" imgW="1256755" imgH="177723" progId="Equation.DSMT4">
                  <p:embed/>
                </p:oleObj>
              </mc:Choice>
              <mc:Fallback>
                <p:oleObj name="Equation" r:id="rId10" imgW="1256755" imgH="177723" progId="Equation.DSMT4">
                  <p:embed/>
                  <p:pic>
                    <p:nvPicPr>
                      <p:cNvPr id="0" name="Objeto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64425" y="692150"/>
                        <a:ext cx="315436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1714" name="Conector recto de flecha 10">
            <a:extLst>
              <a:ext uri="{FF2B5EF4-FFF2-40B4-BE49-F238E27FC236}">
                <a16:creationId xmlns:a16="http://schemas.microsoft.com/office/drawing/2014/main" id="{4481C8B7-1C7C-4D36-BC7F-09BD90DE7B1F}"/>
              </a:ext>
            </a:extLst>
          </p:cNvPr>
          <p:cNvCxnSpPr>
            <a:cxnSpLocks noChangeShapeType="1"/>
          </p:cNvCxnSpPr>
          <p:nvPr/>
        </p:nvCxnSpPr>
        <p:spPr bwMode="auto">
          <a:xfrm flipV="1">
            <a:off x="3432175" y="2636838"/>
            <a:ext cx="287338" cy="2592387"/>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1715" name="Conector recto de flecha 12">
            <a:extLst>
              <a:ext uri="{FF2B5EF4-FFF2-40B4-BE49-F238E27FC236}">
                <a16:creationId xmlns:a16="http://schemas.microsoft.com/office/drawing/2014/main" id="{E320CDF9-1F7C-409F-9717-B9FCE6810064}"/>
              </a:ext>
            </a:extLst>
          </p:cNvPr>
          <p:cNvCxnSpPr>
            <a:cxnSpLocks noChangeShapeType="1"/>
          </p:cNvCxnSpPr>
          <p:nvPr/>
        </p:nvCxnSpPr>
        <p:spPr bwMode="auto">
          <a:xfrm flipH="1" flipV="1">
            <a:off x="3792538" y="2349500"/>
            <a:ext cx="2735262" cy="28082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aphicFrame>
        <p:nvGraphicFramePr>
          <p:cNvPr id="71716" name="Objeto 1">
            <a:extLst>
              <a:ext uri="{FF2B5EF4-FFF2-40B4-BE49-F238E27FC236}">
                <a16:creationId xmlns:a16="http://schemas.microsoft.com/office/drawing/2014/main" id="{C2CAE098-37B6-4563-8966-58DCDD8FA854}"/>
              </a:ext>
            </a:extLst>
          </p:cNvPr>
          <p:cNvGraphicFramePr>
            <a:graphicFrameLocks noChangeAspect="1"/>
          </p:cNvGraphicFramePr>
          <p:nvPr/>
        </p:nvGraphicFramePr>
        <p:xfrm>
          <a:off x="6672263" y="1484313"/>
          <a:ext cx="5184775" cy="1584325"/>
        </p:xfrm>
        <a:graphic>
          <a:graphicData uri="http://schemas.openxmlformats.org/presentationml/2006/ole">
            <mc:AlternateContent xmlns:mc="http://schemas.openxmlformats.org/markup-compatibility/2006">
              <mc:Choice xmlns:v="urn:schemas-microsoft-com:vml" Requires="v">
                <p:oleObj name="Equation" r:id="rId12" imgW="3200400" imgH="977900" progId="Equation.DSMT4">
                  <p:embed/>
                </p:oleObj>
              </mc:Choice>
              <mc:Fallback>
                <p:oleObj name="Equation" r:id="rId12" imgW="3200400" imgH="977900" progId="Equation.DSMT4">
                  <p:embed/>
                  <p:pic>
                    <p:nvPicPr>
                      <p:cNvPr id="0" name="Objeto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72263" y="1484313"/>
                        <a:ext cx="51847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ángulo 1"/>
          <p:cNvSpPr/>
          <p:nvPr/>
        </p:nvSpPr>
        <p:spPr bwMode="auto">
          <a:xfrm>
            <a:off x="4799856" y="5445224"/>
            <a:ext cx="1007219" cy="43328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7" name="Rectángulo 16"/>
          <p:cNvSpPr/>
          <p:nvPr/>
        </p:nvSpPr>
        <p:spPr bwMode="auto">
          <a:xfrm>
            <a:off x="11151912" y="3498949"/>
            <a:ext cx="1007219" cy="43328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7" name="Conector recto de flecha 6"/>
          <p:cNvCxnSpPr/>
          <p:nvPr/>
        </p:nvCxnSpPr>
        <p:spPr bwMode="auto">
          <a:xfrm flipH="1">
            <a:off x="5880100" y="3950494"/>
            <a:ext cx="5775421" cy="1711374"/>
          </a:xfrm>
          <a:prstGeom prst="straightConnector1">
            <a:avLst/>
          </a:prstGeom>
          <a:solidFill>
            <a:schemeClr val="accent1"/>
          </a:solidFill>
          <a:ln w="9525" cap="flat" cmpd="sng" algn="ctr">
            <a:solidFill>
              <a:schemeClr val="tx1"/>
            </a:solidFill>
            <a:prstDash val="solid"/>
            <a:round/>
            <a:headEnd type="triangle"/>
            <a:tailEnd type="triangle"/>
          </a:ln>
          <a:effectLst/>
        </p:spPr>
      </p:cxnSp>
      <p:graphicFrame>
        <p:nvGraphicFramePr>
          <p:cNvPr id="8" name="Objeto 7"/>
          <p:cNvGraphicFramePr>
            <a:graphicFrameLocks noChangeAspect="1"/>
          </p:cNvGraphicFramePr>
          <p:nvPr>
            <p:extLst>
              <p:ext uri="{D42A27DB-BD31-4B8C-83A1-F6EECF244321}">
                <p14:modId xmlns:p14="http://schemas.microsoft.com/office/powerpoint/2010/main" val="4120756984"/>
              </p:ext>
            </p:extLst>
          </p:nvPr>
        </p:nvGraphicFramePr>
        <p:xfrm>
          <a:off x="5349874" y="2193130"/>
          <a:ext cx="580375" cy="515889"/>
        </p:xfrm>
        <a:graphic>
          <a:graphicData uri="http://schemas.openxmlformats.org/presentationml/2006/ole">
            <mc:AlternateContent xmlns:mc="http://schemas.openxmlformats.org/markup-compatibility/2006">
              <mc:Choice xmlns:v="urn:schemas-microsoft-com:vml" Requires="v">
                <p:oleObj name="Equation" r:id="rId14" imgW="457200" imgH="406080" progId="Equation.DSMT4">
                  <p:embed/>
                </p:oleObj>
              </mc:Choice>
              <mc:Fallback>
                <p:oleObj name="Equation" r:id="rId14" imgW="457200" imgH="406080" progId="Equation.DSMT4">
                  <p:embed/>
                  <p:pic>
                    <p:nvPicPr>
                      <p:cNvPr id="0" name=""/>
                      <p:cNvPicPr/>
                      <p:nvPr/>
                    </p:nvPicPr>
                    <p:blipFill>
                      <a:blip r:embed="rId15"/>
                      <a:stretch>
                        <a:fillRect/>
                      </a:stretch>
                    </p:blipFill>
                    <p:spPr>
                      <a:xfrm>
                        <a:off x="5349874" y="2193130"/>
                        <a:ext cx="580375" cy="515889"/>
                      </a:xfrm>
                      <a:prstGeom prst="rect">
                        <a:avLst/>
                      </a:prstGeom>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6" name="Object 2">
            <a:extLst>
              <a:ext uri="{FF2B5EF4-FFF2-40B4-BE49-F238E27FC236}">
                <a16:creationId xmlns:a16="http://schemas.microsoft.com/office/drawing/2014/main" id="{7E3128E5-3B0C-47B5-83AB-108974D8D291}"/>
              </a:ext>
            </a:extLst>
          </p:cNvPr>
          <p:cNvGraphicFramePr>
            <a:graphicFrameLocks noGrp="1" noChangeAspect="1"/>
          </p:cNvGraphicFramePr>
          <p:nvPr>
            <p:ph sz="half" idx="1"/>
          </p:nvPr>
        </p:nvGraphicFramePr>
        <p:xfrm>
          <a:off x="1487488" y="188913"/>
          <a:ext cx="6792912" cy="4465637"/>
        </p:xfrm>
        <a:graphic>
          <a:graphicData uri="http://schemas.openxmlformats.org/presentationml/2006/ole">
            <mc:AlternateContent xmlns:mc="http://schemas.openxmlformats.org/markup-compatibility/2006">
              <mc:Choice xmlns:v="urn:schemas-microsoft-com:vml" Requires="v">
                <p:oleObj name="Ecuación" r:id="rId3" imgW="3556000" imgH="2336800" progId="Equation.3">
                  <p:embed/>
                </p:oleObj>
              </mc:Choice>
              <mc:Fallback>
                <p:oleObj name="Ecuación" r:id="rId3" imgW="3556000" imgH="2336800" progId="Equation.3">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7488" y="188913"/>
                        <a:ext cx="6792912"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07" name="Object 3">
            <a:extLst>
              <a:ext uri="{FF2B5EF4-FFF2-40B4-BE49-F238E27FC236}">
                <a16:creationId xmlns:a16="http://schemas.microsoft.com/office/drawing/2014/main" id="{A9D4E092-F849-419E-9BE7-FC59E8F174DC}"/>
              </a:ext>
            </a:extLst>
          </p:cNvPr>
          <p:cNvGraphicFramePr>
            <a:graphicFrameLocks noGrp="1" noChangeAspect="1"/>
          </p:cNvGraphicFramePr>
          <p:nvPr>
            <p:ph sz="quarter" idx="2"/>
          </p:nvPr>
        </p:nvGraphicFramePr>
        <p:xfrm>
          <a:off x="407988" y="4941888"/>
          <a:ext cx="9007475" cy="792162"/>
        </p:xfrm>
        <a:graphic>
          <a:graphicData uri="http://schemas.openxmlformats.org/presentationml/2006/ole">
            <mc:AlternateContent xmlns:mc="http://schemas.openxmlformats.org/markup-compatibility/2006">
              <mc:Choice xmlns:v="urn:schemas-microsoft-com:vml" Requires="v">
                <p:oleObj name="Ecuación" r:id="rId5" imgW="5486400" imgH="482600" progId="Equation.3">
                  <p:embed/>
                </p:oleObj>
              </mc:Choice>
              <mc:Fallback>
                <p:oleObj name="Ecuación" r:id="rId5" imgW="5486400" imgH="482600" progId="Equation.3">
                  <p:embed/>
                  <p:pic>
                    <p:nvPicPr>
                      <p:cNvPr id="0" name="Object 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988" y="4941888"/>
                        <a:ext cx="90074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08" name="Object 4">
            <a:extLst>
              <a:ext uri="{FF2B5EF4-FFF2-40B4-BE49-F238E27FC236}">
                <a16:creationId xmlns:a16="http://schemas.microsoft.com/office/drawing/2014/main" id="{E07CBA5A-7D68-4BED-B6F1-BA4EC2AFC152}"/>
              </a:ext>
            </a:extLst>
          </p:cNvPr>
          <p:cNvGraphicFramePr>
            <a:graphicFrameLocks noGrp="1" noChangeAspect="1"/>
          </p:cNvGraphicFramePr>
          <p:nvPr>
            <p:ph sz="quarter" idx="3"/>
          </p:nvPr>
        </p:nvGraphicFramePr>
        <p:xfrm>
          <a:off x="479425" y="5949950"/>
          <a:ext cx="8929688" cy="790575"/>
        </p:xfrm>
        <a:graphic>
          <a:graphicData uri="http://schemas.openxmlformats.org/presentationml/2006/ole">
            <mc:AlternateContent xmlns:mc="http://schemas.openxmlformats.org/markup-compatibility/2006">
              <mc:Choice xmlns:v="urn:schemas-microsoft-com:vml" Requires="v">
                <p:oleObj name="Equation" r:id="rId7" imgW="5461000" imgH="482600" progId="Equation.DSMT4">
                  <p:embed/>
                </p:oleObj>
              </mc:Choice>
              <mc:Fallback>
                <p:oleObj name="Equation" r:id="rId7" imgW="5461000" imgH="482600" progId="Equation.DSMT4">
                  <p:embed/>
                  <p:pic>
                    <p:nvPicPr>
                      <p:cNvPr id="0" name="Object 4"/>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425" y="5949950"/>
                        <a:ext cx="8929688"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2709" name="Line 5">
            <a:extLst>
              <a:ext uri="{FF2B5EF4-FFF2-40B4-BE49-F238E27FC236}">
                <a16:creationId xmlns:a16="http://schemas.microsoft.com/office/drawing/2014/main" id="{7A839E98-BC99-4601-9AD5-E839EE11550A}"/>
              </a:ext>
            </a:extLst>
          </p:cNvPr>
          <p:cNvSpPr>
            <a:spLocks noChangeShapeType="1"/>
          </p:cNvSpPr>
          <p:nvPr/>
        </p:nvSpPr>
        <p:spPr bwMode="auto">
          <a:xfrm>
            <a:off x="1344613" y="2422525"/>
            <a:ext cx="65881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72710" name="Line 6">
            <a:extLst>
              <a:ext uri="{FF2B5EF4-FFF2-40B4-BE49-F238E27FC236}">
                <a16:creationId xmlns:a16="http://schemas.microsoft.com/office/drawing/2014/main" id="{EC0EDD35-F605-463B-A23C-909DCB66EF73}"/>
              </a:ext>
            </a:extLst>
          </p:cNvPr>
          <p:cNvSpPr>
            <a:spLocks noChangeShapeType="1"/>
          </p:cNvSpPr>
          <p:nvPr/>
        </p:nvSpPr>
        <p:spPr bwMode="auto">
          <a:xfrm>
            <a:off x="1271588" y="4725988"/>
            <a:ext cx="65897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72711" name="Rectángulo 1">
            <a:extLst>
              <a:ext uri="{FF2B5EF4-FFF2-40B4-BE49-F238E27FC236}">
                <a16:creationId xmlns:a16="http://schemas.microsoft.com/office/drawing/2014/main" id="{DD135E14-8985-4275-8C9F-1879AF2C9482}"/>
              </a:ext>
            </a:extLst>
          </p:cNvPr>
          <p:cNvSpPr>
            <a:spLocks noChangeArrowheads="1"/>
          </p:cNvSpPr>
          <p:nvPr/>
        </p:nvSpPr>
        <p:spPr bwMode="auto">
          <a:xfrm>
            <a:off x="1271588" y="188913"/>
            <a:ext cx="6769100" cy="2232025"/>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2712" name="Rectángulo 7">
            <a:extLst>
              <a:ext uri="{FF2B5EF4-FFF2-40B4-BE49-F238E27FC236}">
                <a16:creationId xmlns:a16="http://schemas.microsoft.com/office/drawing/2014/main" id="{2F586A6D-3A23-435C-9FEC-3C0A778B6070}"/>
              </a:ext>
            </a:extLst>
          </p:cNvPr>
          <p:cNvSpPr>
            <a:spLocks noChangeArrowheads="1"/>
          </p:cNvSpPr>
          <p:nvPr/>
        </p:nvSpPr>
        <p:spPr bwMode="auto">
          <a:xfrm>
            <a:off x="1271588" y="2493963"/>
            <a:ext cx="6985000" cy="2232025"/>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2713" name="CuadroTexto 2">
            <a:extLst>
              <a:ext uri="{FF2B5EF4-FFF2-40B4-BE49-F238E27FC236}">
                <a16:creationId xmlns:a16="http://schemas.microsoft.com/office/drawing/2014/main" id="{203464B2-9079-4611-A444-9A12427C7FA5}"/>
              </a:ext>
            </a:extLst>
          </p:cNvPr>
          <p:cNvSpPr txBox="1">
            <a:spLocks noChangeArrowheads="1"/>
          </p:cNvSpPr>
          <p:nvPr/>
        </p:nvSpPr>
        <p:spPr bwMode="auto">
          <a:xfrm>
            <a:off x="8759826" y="1073944"/>
            <a:ext cx="25574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dirty="0">
                <a:latin typeface="Times New Roman" panose="02020603050405020304" pitchFamily="18" charset="0"/>
              </a:rPr>
              <a:t>Celda de reducción</a:t>
            </a:r>
          </a:p>
        </p:txBody>
      </p:sp>
      <p:sp>
        <p:nvSpPr>
          <p:cNvPr id="72714" name="CuadroTexto 9">
            <a:extLst>
              <a:ext uri="{FF2B5EF4-FFF2-40B4-BE49-F238E27FC236}">
                <a16:creationId xmlns:a16="http://schemas.microsoft.com/office/drawing/2014/main" id="{02104B5E-E21F-4CE2-90E1-FFB5F456398F}"/>
              </a:ext>
            </a:extLst>
          </p:cNvPr>
          <p:cNvSpPr txBox="1">
            <a:spLocks noChangeArrowheads="1"/>
          </p:cNvSpPr>
          <p:nvPr/>
        </p:nvSpPr>
        <p:spPr bwMode="auto">
          <a:xfrm>
            <a:off x="8759825" y="3429000"/>
            <a:ext cx="2557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dirty="0">
                <a:latin typeface="Times New Roman" panose="02020603050405020304" pitchFamily="18" charset="0"/>
              </a:rPr>
              <a:t>Celda de oxidación</a:t>
            </a:r>
          </a:p>
        </p:txBody>
      </p:sp>
      <p:cxnSp>
        <p:nvCxnSpPr>
          <p:cNvPr id="72715" name="Conector recto de flecha 4">
            <a:extLst>
              <a:ext uri="{FF2B5EF4-FFF2-40B4-BE49-F238E27FC236}">
                <a16:creationId xmlns:a16="http://schemas.microsoft.com/office/drawing/2014/main" id="{2C7C562F-481E-489B-B797-C12673064679}"/>
              </a:ext>
            </a:extLst>
          </p:cNvPr>
          <p:cNvCxnSpPr>
            <a:cxnSpLocks noChangeShapeType="1"/>
          </p:cNvCxnSpPr>
          <p:nvPr/>
        </p:nvCxnSpPr>
        <p:spPr bwMode="auto">
          <a:xfrm flipH="1">
            <a:off x="5951538" y="2133600"/>
            <a:ext cx="1152525" cy="32400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2716" name="Conector recto de flecha 12">
            <a:extLst>
              <a:ext uri="{FF2B5EF4-FFF2-40B4-BE49-F238E27FC236}">
                <a16:creationId xmlns:a16="http://schemas.microsoft.com/office/drawing/2014/main" id="{1CA2CE38-32A5-430F-B06B-4F06333D2F28}"/>
              </a:ext>
            </a:extLst>
          </p:cNvPr>
          <p:cNvCxnSpPr>
            <a:cxnSpLocks/>
          </p:cNvCxnSpPr>
          <p:nvPr/>
        </p:nvCxnSpPr>
        <p:spPr bwMode="auto">
          <a:xfrm>
            <a:off x="7464425" y="4365625"/>
            <a:ext cx="0" cy="10795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2717" name="Conector recto de flecha 16">
            <a:extLst>
              <a:ext uri="{FF2B5EF4-FFF2-40B4-BE49-F238E27FC236}">
                <a16:creationId xmlns:a16="http://schemas.microsoft.com/office/drawing/2014/main" id="{F54F4FEC-BE58-4C0C-88E2-00D5B54A7BEA}"/>
              </a:ext>
            </a:extLst>
          </p:cNvPr>
          <p:cNvCxnSpPr>
            <a:cxnSpLocks/>
          </p:cNvCxnSpPr>
          <p:nvPr/>
        </p:nvCxnSpPr>
        <p:spPr bwMode="auto">
          <a:xfrm flipH="1">
            <a:off x="6096000" y="5732463"/>
            <a:ext cx="1223963" cy="7207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72718" name="Conector recto de flecha 18">
            <a:extLst>
              <a:ext uri="{FF2B5EF4-FFF2-40B4-BE49-F238E27FC236}">
                <a16:creationId xmlns:a16="http://schemas.microsoft.com/office/drawing/2014/main" id="{55AD53C4-B3B4-4029-93E5-A872CF25BE31}"/>
              </a:ext>
            </a:extLst>
          </p:cNvPr>
          <p:cNvCxnSpPr>
            <a:cxnSpLocks/>
          </p:cNvCxnSpPr>
          <p:nvPr/>
        </p:nvCxnSpPr>
        <p:spPr bwMode="auto">
          <a:xfrm>
            <a:off x="6024563" y="5661025"/>
            <a:ext cx="1295400" cy="72072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76EC2DA9-3214-466C-AB04-464409BAFF4F}"/>
              </a:ext>
            </a:extLst>
          </p:cNvPr>
          <p:cNvSpPr>
            <a:spLocks noGrp="1" noChangeArrowheads="1"/>
          </p:cNvSpPr>
          <p:nvPr>
            <p:ph type="body" sz="half" idx="1"/>
          </p:nvPr>
        </p:nvSpPr>
        <p:spPr>
          <a:xfrm>
            <a:off x="263525" y="188913"/>
            <a:ext cx="11377613" cy="6480175"/>
          </a:xfrm>
        </p:spPr>
        <p:txBody>
          <a:bodyPr>
            <a:noAutofit/>
          </a:bodyPr>
          <a:lstStyle/>
          <a:p>
            <a:pPr eaLnBrk="1" hangingPunct="1">
              <a:lnSpc>
                <a:spcPct val="90000"/>
              </a:lnSpc>
              <a:buFontTx/>
              <a:buNone/>
              <a:defRPr/>
            </a:pPr>
            <a:r>
              <a:rPr lang="es-ES" altLang="es-MX" sz="1800" dirty="0">
                <a:latin typeface="+mj-lt"/>
              </a:rPr>
              <a:t>Calculemos el potencial de celda para la reacción anterior, </a:t>
            </a:r>
          </a:p>
          <a:p>
            <a:pPr eaLnBrk="1" hangingPunct="1">
              <a:lnSpc>
                <a:spcPct val="90000"/>
              </a:lnSpc>
              <a:buFontTx/>
              <a:buNone/>
              <a:defRPr/>
            </a:pPr>
            <a:endParaRPr lang="es-ES" altLang="es-MX" sz="1800" dirty="0">
              <a:latin typeface="+mj-lt"/>
            </a:endParaRPr>
          </a:p>
          <a:p>
            <a:pPr eaLnBrk="1" hangingPunct="1">
              <a:lnSpc>
                <a:spcPct val="90000"/>
              </a:lnSpc>
              <a:buFontTx/>
              <a:buNone/>
              <a:defRPr/>
            </a:pPr>
            <a:endParaRPr lang="es-ES" altLang="es-MX" sz="1800" dirty="0">
              <a:latin typeface="+mj-lt"/>
            </a:endParaRPr>
          </a:p>
          <a:p>
            <a:pPr eaLnBrk="1" hangingPunct="1">
              <a:lnSpc>
                <a:spcPct val="90000"/>
              </a:lnSpc>
              <a:buFontTx/>
              <a:buNone/>
              <a:defRPr/>
            </a:pPr>
            <a:r>
              <a:rPr lang="es-ES" altLang="es-MX" sz="1800" dirty="0">
                <a:latin typeface="+mj-lt"/>
              </a:rPr>
              <a:t>haciéndolo individualmente  para cada celda.</a:t>
            </a:r>
          </a:p>
          <a:p>
            <a:pPr eaLnBrk="1" hangingPunct="1">
              <a:lnSpc>
                <a:spcPct val="90000"/>
              </a:lnSpc>
              <a:buFontTx/>
              <a:buNone/>
              <a:defRPr/>
            </a:pPr>
            <a:endParaRPr lang="es-ES" altLang="es-MX" sz="1800" dirty="0">
              <a:latin typeface="+mj-lt"/>
            </a:endParaRPr>
          </a:p>
          <a:p>
            <a:pPr eaLnBrk="1" hangingPunct="1">
              <a:lnSpc>
                <a:spcPct val="90000"/>
              </a:lnSpc>
              <a:buFontTx/>
              <a:buNone/>
              <a:defRPr/>
            </a:pPr>
            <a:r>
              <a:rPr lang="es-ES" altLang="es-MX" sz="1800" dirty="0">
                <a:latin typeface="+mj-lt"/>
              </a:rPr>
              <a:t>Cu</a:t>
            </a:r>
            <a:r>
              <a:rPr lang="es-ES" altLang="es-MX" sz="1800" baseline="30000" dirty="0">
                <a:latin typeface="+mj-lt"/>
              </a:rPr>
              <a:t>2+</a:t>
            </a:r>
            <a:r>
              <a:rPr lang="es-ES" altLang="es-MX" sz="1800" dirty="0">
                <a:latin typeface="+mj-lt"/>
              </a:rPr>
              <a:t> + 2e </a:t>
            </a:r>
            <a:r>
              <a:rPr lang="es-ES" altLang="es-MX" sz="1800" dirty="0">
                <a:latin typeface="+mj-lt"/>
                <a:sym typeface="Wingdings" panose="05000000000000000000" pitchFamily="2" charset="2"/>
              </a:rPr>
              <a:t> Cu</a:t>
            </a:r>
            <a:r>
              <a:rPr lang="es-ES" altLang="es-MX" sz="1800" baseline="-25000" dirty="0">
                <a:latin typeface="+mj-lt"/>
                <a:sym typeface="Wingdings" panose="05000000000000000000" pitchFamily="2" charset="2"/>
              </a:rPr>
              <a:t>(S) </a:t>
            </a:r>
            <a:r>
              <a:rPr lang="es-ES" altLang="es-MX" sz="1800" dirty="0">
                <a:latin typeface="+mj-lt"/>
                <a:sym typeface="Wingdings" panose="05000000000000000000" pitchFamily="2" charset="2"/>
              </a:rPr>
              <a:t>, </a:t>
            </a:r>
            <a:r>
              <a:rPr lang="es-MX" altLang="es-MX" sz="1800" b="1" u="sng" dirty="0" err="1">
                <a:solidFill>
                  <a:srgbClr val="00B050"/>
                </a:solidFill>
                <a:latin typeface="+mj-lt"/>
              </a:rPr>
              <a:t>Δ</a:t>
            </a:r>
            <a:r>
              <a:rPr lang="es-MX" altLang="es-MX" sz="1800" b="1" u="sng" baseline="-25000" dirty="0" err="1">
                <a:solidFill>
                  <a:srgbClr val="00B050"/>
                </a:solidFill>
                <a:latin typeface="+mj-lt"/>
              </a:rPr>
              <a:t>r</a:t>
            </a:r>
            <a:r>
              <a:rPr lang="es-MX" altLang="es-MX" sz="1800" b="1" u="sng" dirty="0" err="1">
                <a:solidFill>
                  <a:srgbClr val="00B050"/>
                </a:solidFill>
                <a:latin typeface="+mj-lt"/>
              </a:rPr>
              <a:t>Gº</a:t>
            </a:r>
            <a:r>
              <a:rPr lang="es-MX" altLang="es-MX" sz="1800" b="1" u="sng" dirty="0">
                <a:solidFill>
                  <a:srgbClr val="00B050"/>
                </a:solidFill>
                <a:latin typeface="+mj-lt"/>
              </a:rPr>
              <a:t> = -65490 J</a:t>
            </a:r>
            <a:r>
              <a:rPr lang="es-MX" altLang="es-MX" sz="1800" dirty="0">
                <a:solidFill>
                  <a:srgbClr val="00B050"/>
                </a:solidFill>
                <a:latin typeface="+mj-lt"/>
              </a:rPr>
              <a:t> (</a:t>
            </a:r>
            <a:r>
              <a:rPr lang="es-MX" altLang="es-MX" sz="1800" b="1" i="1" u="sng" dirty="0">
                <a:solidFill>
                  <a:srgbClr val="00B050"/>
                </a:solidFill>
                <a:latin typeface="+mj-lt"/>
              </a:rPr>
              <a:t>reducción</a:t>
            </a:r>
            <a:r>
              <a:rPr lang="es-MX" altLang="es-MX" sz="1800" dirty="0">
                <a:solidFill>
                  <a:srgbClr val="00B050"/>
                </a:solidFill>
                <a:latin typeface="+mj-lt"/>
              </a:rPr>
              <a:t>). </a:t>
            </a:r>
          </a:p>
          <a:p>
            <a:pPr eaLnBrk="1" hangingPunct="1">
              <a:lnSpc>
                <a:spcPct val="90000"/>
              </a:lnSpc>
              <a:buFontTx/>
              <a:buNone/>
              <a:defRPr/>
            </a:pPr>
            <a:r>
              <a:rPr lang="es-MX" altLang="es-MX" sz="1800" dirty="0">
                <a:latin typeface="+mj-lt"/>
              </a:rPr>
              <a:t>de  la reacción  </a:t>
            </a:r>
            <a:r>
              <a:rPr lang="es-MX" altLang="es-MX" sz="1800" dirty="0" err="1">
                <a:latin typeface="+mj-lt"/>
              </a:rPr>
              <a:t>Δ</a:t>
            </a:r>
            <a:r>
              <a:rPr lang="es-MX" altLang="es-MX" sz="1800" baseline="-25000" dirty="0" err="1">
                <a:latin typeface="+mj-lt"/>
              </a:rPr>
              <a:t>r</a:t>
            </a:r>
            <a:r>
              <a:rPr lang="es-MX" altLang="es-MX" sz="1800" dirty="0" err="1">
                <a:latin typeface="+mj-lt"/>
              </a:rPr>
              <a:t>Gº</a:t>
            </a:r>
            <a:r>
              <a:rPr lang="es-MX" altLang="es-MX" sz="1800" dirty="0">
                <a:latin typeface="+mj-lt"/>
              </a:rPr>
              <a:t> = -</a:t>
            </a:r>
            <a:r>
              <a:rPr lang="es-MX" altLang="es-MX" sz="1800" dirty="0" err="1">
                <a:latin typeface="+mj-lt"/>
              </a:rPr>
              <a:t>nFEº</a:t>
            </a:r>
            <a:r>
              <a:rPr lang="es-MX" altLang="es-MX" sz="1800" dirty="0">
                <a:latin typeface="+mj-lt"/>
              </a:rPr>
              <a:t>, despejamos  </a:t>
            </a:r>
            <a:r>
              <a:rPr lang="es-MX" altLang="es-MX" sz="1800" dirty="0" err="1">
                <a:latin typeface="+mj-lt"/>
              </a:rPr>
              <a:t>Eº</a:t>
            </a:r>
            <a:r>
              <a:rPr lang="es-MX" altLang="es-MX" sz="1800" dirty="0">
                <a:latin typeface="+mj-lt"/>
              </a:rPr>
              <a:t> y sustituimos valores</a:t>
            </a:r>
          </a:p>
          <a:p>
            <a:pPr eaLnBrk="1" hangingPunct="1">
              <a:lnSpc>
                <a:spcPct val="90000"/>
              </a:lnSpc>
              <a:buFontTx/>
              <a:buNone/>
              <a:defRPr/>
            </a:pPr>
            <a:r>
              <a:rPr lang="es-MX" altLang="es-MX" sz="1800" dirty="0" err="1">
                <a:latin typeface="+mj-lt"/>
              </a:rPr>
              <a:t>Eº</a:t>
            </a:r>
            <a:r>
              <a:rPr lang="es-MX" altLang="es-MX" sz="1800" dirty="0">
                <a:latin typeface="+mj-lt"/>
              </a:rPr>
              <a:t>=-(-65490 J/2*96485) = </a:t>
            </a:r>
            <a:r>
              <a:rPr lang="es-MX" altLang="es-MX" sz="1800" b="1" u="sng" dirty="0">
                <a:solidFill>
                  <a:srgbClr val="00B050"/>
                </a:solidFill>
                <a:latin typeface="+mj-lt"/>
              </a:rPr>
              <a:t>0.339 Volts</a:t>
            </a:r>
          </a:p>
          <a:p>
            <a:pPr eaLnBrk="1" hangingPunct="1">
              <a:lnSpc>
                <a:spcPct val="90000"/>
              </a:lnSpc>
              <a:buFontTx/>
              <a:buNone/>
              <a:defRPr/>
            </a:pPr>
            <a:endParaRPr lang="es-MX" altLang="es-MX" sz="1800" u="sng"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r>
              <a:rPr lang="es-ES" altLang="es-MX" sz="1800" dirty="0">
                <a:latin typeface="+mj-lt"/>
                <a:sym typeface="Wingdings" panose="05000000000000000000" pitchFamily="2" charset="2"/>
              </a:rPr>
              <a:t>Fe</a:t>
            </a:r>
            <a:r>
              <a:rPr lang="es-ES" altLang="es-MX" sz="1800" baseline="-25000" dirty="0">
                <a:latin typeface="+mj-lt"/>
                <a:sym typeface="Wingdings" panose="05000000000000000000" pitchFamily="2" charset="2"/>
              </a:rPr>
              <a:t>(S)</a:t>
            </a:r>
            <a:r>
              <a:rPr lang="es-ES" altLang="es-MX" sz="1800" dirty="0">
                <a:latin typeface="+mj-lt"/>
                <a:sym typeface="Wingdings" panose="05000000000000000000" pitchFamily="2" charset="2"/>
              </a:rPr>
              <a:t>=Fe</a:t>
            </a:r>
            <a:r>
              <a:rPr lang="es-ES" altLang="es-MX" sz="1800" baseline="30000" dirty="0">
                <a:latin typeface="+mj-lt"/>
                <a:sym typeface="Wingdings" panose="05000000000000000000" pitchFamily="2" charset="2"/>
              </a:rPr>
              <a:t>2+</a:t>
            </a:r>
            <a:r>
              <a:rPr lang="es-ES" altLang="es-MX" sz="1800" dirty="0">
                <a:latin typeface="+mj-lt"/>
                <a:sym typeface="Wingdings" panose="05000000000000000000" pitchFamily="2" charset="2"/>
              </a:rPr>
              <a:t> + 2e,  </a:t>
            </a:r>
            <a:r>
              <a:rPr lang="es-MX" altLang="es-MX" sz="1800" b="1" u="sng" dirty="0" err="1">
                <a:solidFill>
                  <a:srgbClr val="FF0000"/>
                </a:solidFill>
                <a:latin typeface="+mj-lt"/>
              </a:rPr>
              <a:t>Δ</a:t>
            </a:r>
            <a:r>
              <a:rPr lang="es-MX" altLang="es-MX" sz="1800" b="1" u="sng" baseline="-25000" dirty="0" err="1">
                <a:solidFill>
                  <a:srgbClr val="FF0000"/>
                </a:solidFill>
                <a:latin typeface="+mj-lt"/>
              </a:rPr>
              <a:t>r</a:t>
            </a:r>
            <a:r>
              <a:rPr lang="es-MX" altLang="es-MX" sz="1800" b="1" u="sng" dirty="0" err="1">
                <a:solidFill>
                  <a:srgbClr val="FF0000"/>
                </a:solidFill>
                <a:latin typeface="+mj-lt"/>
              </a:rPr>
              <a:t>Gº</a:t>
            </a:r>
            <a:r>
              <a:rPr lang="es-MX" altLang="es-MX" sz="1800" b="1" u="sng" dirty="0">
                <a:solidFill>
                  <a:srgbClr val="FF0000"/>
                </a:solidFill>
                <a:latin typeface="+mj-lt"/>
              </a:rPr>
              <a:t> = 78900</a:t>
            </a:r>
            <a:r>
              <a:rPr lang="es-MX" altLang="es-MX" sz="1800" b="1" dirty="0">
                <a:solidFill>
                  <a:srgbClr val="FF0000"/>
                </a:solidFill>
                <a:latin typeface="+mj-lt"/>
              </a:rPr>
              <a:t> J</a:t>
            </a:r>
            <a:r>
              <a:rPr lang="es-MX" altLang="es-MX" sz="1800" dirty="0">
                <a:solidFill>
                  <a:srgbClr val="FF0000"/>
                </a:solidFill>
                <a:latin typeface="+mj-lt"/>
              </a:rPr>
              <a:t> (</a:t>
            </a:r>
            <a:r>
              <a:rPr lang="es-MX" altLang="es-MX" sz="1800" b="1" i="1" u="sng" dirty="0">
                <a:solidFill>
                  <a:srgbClr val="FF0000"/>
                </a:solidFill>
                <a:latin typeface="+mj-lt"/>
              </a:rPr>
              <a:t>oxidación</a:t>
            </a:r>
            <a:r>
              <a:rPr lang="es-MX" altLang="es-MX" sz="1800" dirty="0">
                <a:solidFill>
                  <a:srgbClr val="FF0000"/>
                </a:solidFill>
                <a:latin typeface="+mj-lt"/>
              </a:rPr>
              <a:t>)</a:t>
            </a:r>
            <a:r>
              <a:rPr lang="es-MX" altLang="es-MX" sz="1800" dirty="0">
                <a:latin typeface="+mj-lt"/>
              </a:rPr>
              <a:t>, </a:t>
            </a:r>
          </a:p>
          <a:p>
            <a:pPr eaLnBrk="1" hangingPunct="1">
              <a:lnSpc>
                <a:spcPct val="90000"/>
              </a:lnSpc>
              <a:buFontTx/>
              <a:buNone/>
              <a:defRPr/>
            </a:pPr>
            <a:r>
              <a:rPr lang="es-MX" altLang="es-MX" sz="1800" dirty="0">
                <a:latin typeface="+mj-lt"/>
              </a:rPr>
              <a:t>de  la reacción  </a:t>
            </a:r>
            <a:r>
              <a:rPr lang="es-MX" altLang="es-MX" sz="1800" dirty="0" err="1">
                <a:latin typeface="+mj-lt"/>
              </a:rPr>
              <a:t>Δ</a:t>
            </a:r>
            <a:r>
              <a:rPr lang="es-MX" altLang="es-MX" sz="1800" baseline="-25000" dirty="0" err="1">
                <a:latin typeface="+mj-lt"/>
              </a:rPr>
              <a:t>r</a:t>
            </a:r>
            <a:r>
              <a:rPr lang="es-MX" altLang="es-MX" sz="1800" dirty="0" err="1">
                <a:latin typeface="+mj-lt"/>
              </a:rPr>
              <a:t>Gº</a:t>
            </a:r>
            <a:r>
              <a:rPr lang="es-MX" altLang="es-MX" sz="1800" dirty="0">
                <a:latin typeface="+mj-lt"/>
              </a:rPr>
              <a:t> = -</a:t>
            </a:r>
            <a:r>
              <a:rPr lang="es-MX" altLang="es-MX" sz="1800" dirty="0" err="1">
                <a:latin typeface="+mj-lt"/>
              </a:rPr>
              <a:t>nFEº</a:t>
            </a:r>
            <a:r>
              <a:rPr lang="es-MX" altLang="es-MX" sz="1800" dirty="0">
                <a:latin typeface="+mj-lt"/>
              </a:rPr>
              <a:t>, despejamos  </a:t>
            </a:r>
            <a:r>
              <a:rPr lang="es-MX" altLang="es-MX" sz="1800" dirty="0" err="1">
                <a:latin typeface="+mj-lt"/>
              </a:rPr>
              <a:t>Eº</a:t>
            </a:r>
            <a:r>
              <a:rPr lang="es-MX" altLang="es-MX" sz="1800" dirty="0">
                <a:latin typeface="+mj-lt"/>
              </a:rPr>
              <a:t> y sustituimos valores</a:t>
            </a:r>
          </a:p>
          <a:p>
            <a:pPr eaLnBrk="1" hangingPunct="1">
              <a:lnSpc>
                <a:spcPct val="90000"/>
              </a:lnSpc>
              <a:buFontTx/>
              <a:buNone/>
              <a:defRPr/>
            </a:pPr>
            <a:r>
              <a:rPr lang="es-MX" altLang="es-MX" sz="1800" dirty="0" err="1">
                <a:latin typeface="+mj-lt"/>
              </a:rPr>
              <a:t>Eº</a:t>
            </a:r>
            <a:r>
              <a:rPr lang="es-MX" altLang="es-MX" sz="1800" dirty="0">
                <a:latin typeface="+mj-lt"/>
              </a:rPr>
              <a:t>=-(78900 J/2*96485) = </a:t>
            </a:r>
            <a:r>
              <a:rPr lang="es-MX" altLang="es-MX" sz="1800" b="1" u="sng" dirty="0">
                <a:solidFill>
                  <a:srgbClr val="FF0000"/>
                </a:solidFill>
                <a:latin typeface="+mj-lt"/>
              </a:rPr>
              <a:t>-0.409 Volts</a:t>
            </a:r>
            <a:r>
              <a:rPr lang="es-MX" altLang="es-MX" sz="1800" dirty="0">
                <a:solidFill>
                  <a:srgbClr val="FF0000"/>
                </a:solidFill>
                <a:latin typeface="+mj-lt"/>
              </a:rPr>
              <a:t> </a:t>
            </a:r>
          </a:p>
          <a:p>
            <a:pPr eaLnBrk="1" hangingPunct="1">
              <a:lnSpc>
                <a:spcPct val="90000"/>
              </a:lnSpc>
              <a:buFontTx/>
              <a:buNone/>
              <a:defRPr/>
            </a:pPr>
            <a:endParaRPr lang="es-MX" altLang="es-MX" sz="1800"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endParaRPr lang="es-MX" altLang="es-MX" sz="1800" dirty="0">
              <a:latin typeface="+mj-lt"/>
            </a:endParaRPr>
          </a:p>
          <a:p>
            <a:pPr eaLnBrk="1" hangingPunct="1">
              <a:lnSpc>
                <a:spcPct val="90000"/>
              </a:lnSpc>
              <a:buFontTx/>
              <a:buNone/>
              <a:defRPr/>
            </a:pPr>
            <a:r>
              <a:rPr lang="es-MX" altLang="es-MX" sz="1800" dirty="0">
                <a:latin typeface="+mj-lt"/>
              </a:rPr>
              <a:t>La celda completa es la resta de las dos medias celdas, siempre a la celda de reducción</a:t>
            </a:r>
          </a:p>
          <a:p>
            <a:pPr eaLnBrk="1" hangingPunct="1">
              <a:lnSpc>
                <a:spcPct val="90000"/>
              </a:lnSpc>
              <a:buFontTx/>
              <a:buNone/>
              <a:defRPr/>
            </a:pPr>
            <a:r>
              <a:rPr lang="es-MX" altLang="es-MX" sz="1800" dirty="0">
                <a:latin typeface="+mj-lt"/>
              </a:rPr>
              <a:t>restándole la  celda de oxidación</a:t>
            </a:r>
          </a:p>
          <a:p>
            <a:pPr eaLnBrk="1" hangingPunct="1">
              <a:lnSpc>
                <a:spcPct val="90000"/>
              </a:lnSpc>
              <a:buFontTx/>
              <a:buNone/>
              <a:defRPr/>
            </a:pPr>
            <a:r>
              <a:rPr lang="es-MX" altLang="es-MX" sz="1800" dirty="0" err="1">
                <a:latin typeface="+mj-lt"/>
              </a:rPr>
              <a:t>Eº</a:t>
            </a:r>
            <a:r>
              <a:rPr lang="es-MX" altLang="es-MX" sz="1800" baseline="-25000" dirty="0" err="1">
                <a:solidFill>
                  <a:srgbClr val="00B050"/>
                </a:solidFill>
                <a:latin typeface="+mj-lt"/>
              </a:rPr>
              <a:t>Cu</a:t>
            </a:r>
            <a:r>
              <a:rPr lang="es-MX" altLang="es-MX" sz="1800" baseline="-25000" dirty="0">
                <a:solidFill>
                  <a:srgbClr val="00B050"/>
                </a:solidFill>
                <a:latin typeface="+mj-lt"/>
              </a:rPr>
              <a:t>-</a:t>
            </a:r>
            <a:r>
              <a:rPr lang="es-MX" altLang="es-MX" sz="1800" baseline="-25000" dirty="0">
                <a:solidFill>
                  <a:srgbClr val="FF0000"/>
                </a:solidFill>
                <a:latin typeface="+mj-lt"/>
              </a:rPr>
              <a:t>Fe</a:t>
            </a:r>
            <a:r>
              <a:rPr lang="es-MX" altLang="es-MX" sz="1800" dirty="0">
                <a:latin typeface="+mj-lt"/>
              </a:rPr>
              <a:t>= </a:t>
            </a:r>
            <a:r>
              <a:rPr lang="es-MX" altLang="es-MX" sz="1800" dirty="0" err="1">
                <a:solidFill>
                  <a:srgbClr val="00B050"/>
                </a:solidFill>
                <a:latin typeface="+mj-lt"/>
              </a:rPr>
              <a:t>Eº</a:t>
            </a:r>
            <a:r>
              <a:rPr lang="es-MX" altLang="es-MX" sz="1800" baseline="-25000" dirty="0" err="1">
                <a:solidFill>
                  <a:srgbClr val="00B050"/>
                </a:solidFill>
                <a:latin typeface="+mj-lt"/>
              </a:rPr>
              <a:t>reduccion</a:t>
            </a:r>
            <a:r>
              <a:rPr lang="es-MX" altLang="es-MX" sz="1800" dirty="0" err="1">
                <a:latin typeface="+mj-lt"/>
              </a:rPr>
              <a:t>-</a:t>
            </a:r>
            <a:r>
              <a:rPr lang="es-MX" altLang="es-MX" sz="1800" dirty="0" err="1">
                <a:solidFill>
                  <a:srgbClr val="FF0000"/>
                </a:solidFill>
                <a:latin typeface="+mj-lt"/>
              </a:rPr>
              <a:t>Eº</a:t>
            </a:r>
            <a:r>
              <a:rPr lang="es-MX" altLang="es-MX" sz="1800" baseline="-25000" dirty="0" err="1">
                <a:solidFill>
                  <a:srgbClr val="FF0000"/>
                </a:solidFill>
                <a:latin typeface="+mj-lt"/>
              </a:rPr>
              <a:t>oxidacio</a:t>
            </a:r>
            <a:r>
              <a:rPr lang="es-MX" altLang="es-MX" sz="1800" baseline="-25000" dirty="0" err="1">
                <a:latin typeface="+mj-lt"/>
              </a:rPr>
              <a:t>n</a:t>
            </a:r>
            <a:r>
              <a:rPr lang="es-MX" altLang="es-MX" sz="1800" dirty="0">
                <a:latin typeface="+mj-lt"/>
              </a:rPr>
              <a:t>=  </a:t>
            </a:r>
            <a:r>
              <a:rPr lang="es-MX" altLang="es-MX" sz="1800" b="1" u="sng" dirty="0">
                <a:solidFill>
                  <a:srgbClr val="00B050"/>
                </a:solidFill>
                <a:latin typeface="+mj-lt"/>
              </a:rPr>
              <a:t>0.339</a:t>
            </a:r>
            <a:r>
              <a:rPr lang="es-MX" altLang="es-MX" sz="1800" b="1" u="sng" dirty="0">
                <a:latin typeface="+mj-lt"/>
              </a:rPr>
              <a:t>-(</a:t>
            </a:r>
            <a:r>
              <a:rPr lang="es-MX" altLang="es-MX" sz="1800" b="1" u="sng" dirty="0">
                <a:solidFill>
                  <a:srgbClr val="FF0000"/>
                </a:solidFill>
                <a:latin typeface="+mj-lt"/>
              </a:rPr>
              <a:t>-0.409</a:t>
            </a:r>
            <a:r>
              <a:rPr lang="es-MX" altLang="es-MX" sz="1800" b="1" u="sng" dirty="0">
                <a:latin typeface="+mj-lt"/>
              </a:rPr>
              <a:t>) = 0.748 Volts</a:t>
            </a:r>
          </a:p>
          <a:p>
            <a:pPr eaLnBrk="1" hangingPunct="1">
              <a:lnSpc>
                <a:spcPct val="90000"/>
              </a:lnSpc>
              <a:buFontTx/>
              <a:buNone/>
              <a:defRPr/>
            </a:pPr>
            <a:r>
              <a:rPr lang="es-MX" altLang="es-MX" sz="1800" dirty="0">
                <a:latin typeface="+mj-lt"/>
              </a:rPr>
              <a:t>Así obtenemos el voltaje de la celda completa.</a:t>
            </a:r>
          </a:p>
        </p:txBody>
      </p:sp>
      <p:sp>
        <p:nvSpPr>
          <p:cNvPr id="74755" name="Text Box 12">
            <a:extLst>
              <a:ext uri="{FF2B5EF4-FFF2-40B4-BE49-F238E27FC236}">
                <a16:creationId xmlns:a16="http://schemas.microsoft.com/office/drawing/2014/main" id="{EBFBB9FD-5DDB-40AE-877C-F8961BAF6764}"/>
              </a:ext>
            </a:extLst>
          </p:cNvPr>
          <p:cNvSpPr txBox="1">
            <a:spLocks noChangeArrowheads="1"/>
          </p:cNvSpPr>
          <p:nvPr/>
        </p:nvSpPr>
        <p:spPr bwMode="auto">
          <a:xfrm>
            <a:off x="6107113" y="4770438"/>
            <a:ext cx="139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s-MX" altLang="es-MX" sz="1800"/>
          </a:p>
        </p:txBody>
      </p:sp>
      <p:graphicFrame>
        <p:nvGraphicFramePr>
          <p:cNvPr id="74756" name="Object 13">
            <a:extLst>
              <a:ext uri="{FF2B5EF4-FFF2-40B4-BE49-F238E27FC236}">
                <a16:creationId xmlns:a16="http://schemas.microsoft.com/office/drawing/2014/main" id="{279F1F72-BE6A-4A18-98AE-D506D66EECAD}"/>
              </a:ext>
            </a:extLst>
          </p:cNvPr>
          <p:cNvGraphicFramePr>
            <a:graphicFrameLocks noGrp="1" noChangeAspect="1"/>
          </p:cNvGraphicFramePr>
          <p:nvPr>
            <p:ph sz="half" idx="2"/>
            <p:extLst>
              <p:ext uri="{D42A27DB-BD31-4B8C-83A1-F6EECF244321}">
                <p14:modId xmlns:p14="http://schemas.microsoft.com/office/powerpoint/2010/main" val="1460687861"/>
              </p:ext>
            </p:extLst>
          </p:nvPr>
        </p:nvGraphicFramePr>
        <p:xfrm>
          <a:off x="5663952" y="2582862"/>
          <a:ext cx="4579938" cy="792163"/>
        </p:xfrm>
        <a:graphic>
          <a:graphicData uri="http://schemas.openxmlformats.org/presentationml/2006/ole">
            <mc:AlternateContent xmlns:mc="http://schemas.openxmlformats.org/markup-compatibility/2006">
              <mc:Choice xmlns:v="urn:schemas-microsoft-com:vml" Requires="v">
                <p:oleObj name="Equation" r:id="rId3" imgW="2425700" imgH="419100" progId="Equation.DSMT4">
                  <p:embed/>
                </p:oleObj>
              </mc:Choice>
              <mc:Fallback>
                <p:oleObj name="Equation" r:id="rId3" imgW="2425700" imgH="419100" progId="Equation.DSMT4">
                  <p:embed/>
                  <p:pic>
                    <p:nvPicPr>
                      <p:cNvPr id="0" name="Object 1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3952" y="2582862"/>
                        <a:ext cx="457993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4757" name="Object 10">
            <a:extLst>
              <a:ext uri="{FF2B5EF4-FFF2-40B4-BE49-F238E27FC236}">
                <a16:creationId xmlns:a16="http://schemas.microsoft.com/office/drawing/2014/main" id="{5D0AA1F4-B9D1-420A-9503-72B20585010E}"/>
              </a:ext>
            </a:extLst>
          </p:cNvPr>
          <p:cNvGraphicFramePr>
            <a:graphicFrameLocks noGrp="1" noChangeAspect="1"/>
          </p:cNvGraphicFramePr>
          <p:nvPr>
            <p:ph type="title"/>
          </p:nvPr>
        </p:nvGraphicFramePr>
        <p:xfrm>
          <a:off x="3648075" y="2781300"/>
          <a:ext cx="1703388" cy="395288"/>
        </p:xfrm>
        <a:graphic>
          <a:graphicData uri="http://schemas.openxmlformats.org/presentationml/2006/ole">
            <mc:AlternateContent xmlns:mc="http://schemas.openxmlformats.org/markup-compatibility/2006">
              <mc:Choice xmlns:v="urn:schemas-microsoft-com:vml" Requires="v">
                <p:oleObj name="Equation" r:id="rId5" imgW="876300" imgH="203200" progId="Equation.DSMT4">
                  <p:embed/>
                </p:oleObj>
              </mc:Choice>
              <mc:Fallback>
                <p:oleObj name="Equation" r:id="rId5" imgW="876300" imgH="203200" progId="Equation.DSMT4">
                  <p:embed/>
                  <p:pic>
                    <p:nvPicPr>
                      <p:cNvPr id="0" name="Object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8075" y="2781300"/>
                        <a:ext cx="1703388"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758" name="Rectangle 6">
            <a:extLst>
              <a:ext uri="{FF2B5EF4-FFF2-40B4-BE49-F238E27FC236}">
                <a16:creationId xmlns:a16="http://schemas.microsoft.com/office/drawing/2014/main" id="{77DCB461-3359-45D5-B92D-EC8B017CB0BD}"/>
              </a:ext>
            </a:extLst>
          </p:cNvPr>
          <p:cNvSpPr>
            <a:spLocks noChangeArrowheads="1"/>
          </p:cNvSpPr>
          <p:nvPr/>
        </p:nvSpPr>
        <p:spPr bwMode="auto">
          <a:xfrm>
            <a:off x="4800600" y="692150"/>
            <a:ext cx="3671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sz="1800">
                <a:latin typeface="Times New Roman" panose="02020603050405020304" pitchFamily="18" charset="0"/>
              </a:rPr>
              <a:t>Cu</a:t>
            </a:r>
            <a:r>
              <a:rPr lang="en-US" altLang="es-MX" sz="1800" baseline="30000">
                <a:latin typeface="Times New Roman" panose="02020603050405020304" pitchFamily="18" charset="0"/>
              </a:rPr>
              <a:t>2+</a:t>
            </a:r>
            <a:r>
              <a:rPr lang="en-US" altLang="es-MX" sz="1800">
                <a:latin typeface="Times New Roman" panose="02020603050405020304" pitchFamily="18" charset="0"/>
              </a:rPr>
              <a:t> + 2e- + Fe </a:t>
            </a:r>
            <a:r>
              <a:rPr lang="en-US" altLang="es-MX" sz="1800">
                <a:latin typeface="Times New Roman" panose="02020603050405020304" pitchFamily="18" charset="0"/>
                <a:sym typeface="Wingdings" panose="05000000000000000000" pitchFamily="2" charset="2"/>
              </a:rPr>
              <a:t> Cu + Fe</a:t>
            </a:r>
            <a:r>
              <a:rPr lang="en-US" altLang="es-MX" sz="1800" baseline="30000">
                <a:latin typeface="Times New Roman" panose="02020603050405020304" pitchFamily="18" charset="0"/>
                <a:sym typeface="Wingdings" panose="05000000000000000000" pitchFamily="2" charset="2"/>
              </a:rPr>
              <a:t>2+</a:t>
            </a:r>
            <a:r>
              <a:rPr lang="en-US" altLang="es-MX" sz="1800">
                <a:latin typeface="Times New Roman" panose="02020603050405020304" pitchFamily="18" charset="0"/>
                <a:sym typeface="Wingdings" panose="05000000000000000000" pitchFamily="2" charset="2"/>
              </a:rPr>
              <a:t> + 2e-</a:t>
            </a:r>
            <a:endParaRPr lang="es-ES" altLang="es-MX" sz="1800">
              <a:latin typeface="Times New Roman" panose="02020603050405020304" pitchFamily="18" charset="0"/>
              <a:sym typeface="Wingdings" panose="05000000000000000000" pitchFamily="2" charset="2"/>
            </a:endParaRPr>
          </a:p>
        </p:txBody>
      </p:sp>
      <p:graphicFrame>
        <p:nvGraphicFramePr>
          <p:cNvPr id="74759" name="1 Objeto">
            <a:extLst>
              <a:ext uri="{FF2B5EF4-FFF2-40B4-BE49-F238E27FC236}">
                <a16:creationId xmlns:a16="http://schemas.microsoft.com/office/drawing/2014/main" id="{BBCB6B21-DB59-44E7-95F2-5980ED5A79D8}"/>
              </a:ext>
            </a:extLst>
          </p:cNvPr>
          <p:cNvGraphicFramePr>
            <a:graphicFrameLocks noGrp="1" noChangeAspect="1"/>
          </p:cNvGraphicFramePr>
          <p:nvPr/>
        </p:nvGraphicFramePr>
        <p:xfrm>
          <a:off x="3648075" y="4652963"/>
          <a:ext cx="1511300" cy="368300"/>
        </p:xfrm>
        <a:graphic>
          <a:graphicData uri="http://schemas.openxmlformats.org/presentationml/2006/ole">
            <mc:AlternateContent xmlns:mc="http://schemas.openxmlformats.org/markup-compatibility/2006">
              <mc:Choice xmlns:v="urn:schemas-microsoft-com:vml" Requires="v">
                <p:oleObj name="Equation" r:id="rId5" imgW="876300" imgH="203200" progId="Equation.DSMT4">
                  <p:embed/>
                </p:oleObj>
              </mc:Choice>
              <mc:Fallback>
                <p:oleObj name="Equation" r:id="rId5" imgW="876300" imgH="203200" progId="Equation.DSMT4">
                  <p:embed/>
                  <p:pic>
                    <p:nvPicPr>
                      <p:cNvPr id="0" name="1 Objeto"/>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8075" y="4652963"/>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4760" name="2 Objeto">
            <a:extLst>
              <a:ext uri="{FF2B5EF4-FFF2-40B4-BE49-F238E27FC236}">
                <a16:creationId xmlns:a16="http://schemas.microsoft.com/office/drawing/2014/main" id="{23C2D118-41FB-4574-9F18-A071ECD4D28A}"/>
              </a:ext>
            </a:extLst>
          </p:cNvPr>
          <p:cNvGraphicFramePr>
            <a:graphicFrameLocks noChangeAspect="1"/>
          </p:cNvGraphicFramePr>
          <p:nvPr/>
        </p:nvGraphicFramePr>
        <p:xfrm>
          <a:off x="5591175" y="4365625"/>
          <a:ext cx="5041900" cy="841375"/>
        </p:xfrm>
        <a:graphic>
          <a:graphicData uri="http://schemas.openxmlformats.org/presentationml/2006/ole">
            <mc:AlternateContent xmlns:mc="http://schemas.openxmlformats.org/markup-compatibility/2006">
              <mc:Choice xmlns:v="urn:schemas-microsoft-com:vml" Requires="v">
                <p:oleObj name="Equation" r:id="rId7" imgW="2501900" imgH="419100" progId="Equation.DSMT4">
                  <p:embed/>
                </p:oleObj>
              </mc:Choice>
              <mc:Fallback>
                <p:oleObj name="Equation" r:id="rId7" imgW="2501900" imgH="419100" progId="Equation.DSMT4">
                  <p:embed/>
                  <p:pic>
                    <p:nvPicPr>
                      <p:cNvPr id="0" name="2 Obje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1175" y="4365625"/>
                        <a:ext cx="50419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a:extLst>
              <a:ext uri="{FF2B5EF4-FFF2-40B4-BE49-F238E27FC236}">
                <a16:creationId xmlns:a16="http://schemas.microsoft.com/office/drawing/2014/main" id="{0AE331DE-05D6-4E3D-A5DC-1949DF4BA3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63" y="188913"/>
            <a:ext cx="5599112"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Flecha: curvada hacia arriba 2">
            <a:extLst>
              <a:ext uri="{FF2B5EF4-FFF2-40B4-BE49-F238E27FC236}">
                <a16:creationId xmlns:a16="http://schemas.microsoft.com/office/drawing/2014/main" id="{0DEE6E92-1F7F-4FA0-9D29-0BC98CE311EE}"/>
              </a:ext>
            </a:extLst>
          </p:cNvPr>
          <p:cNvSpPr>
            <a:spLocks noChangeArrowheads="1"/>
          </p:cNvSpPr>
          <p:nvPr/>
        </p:nvSpPr>
        <p:spPr bwMode="auto">
          <a:xfrm rot="-5400000">
            <a:off x="4439444" y="1772444"/>
            <a:ext cx="3168650" cy="144462"/>
          </a:xfrm>
          <a:prstGeom prst="curvedUpArrow">
            <a:avLst>
              <a:gd name="adj1" fmla="val 24879"/>
              <a:gd name="adj2" fmla="val 49860"/>
              <a:gd name="adj3" fmla="val 25000"/>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76804" name="Object 4">
            <a:extLst>
              <a:ext uri="{FF2B5EF4-FFF2-40B4-BE49-F238E27FC236}">
                <a16:creationId xmlns:a16="http://schemas.microsoft.com/office/drawing/2014/main" id="{14231229-E8C4-4577-A6A9-951D3A1AFEAF}"/>
              </a:ext>
            </a:extLst>
          </p:cNvPr>
          <p:cNvGraphicFramePr>
            <a:graphicFrameLocks noChangeAspect="1"/>
          </p:cNvGraphicFramePr>
          <p:nvPr/>
        </p:nvGraphicFramePr>
        <p:xfrm>
          <a:off x="5951538" y="4149725"/>
          <a:ext cx="5303837" cy="1079500"/>
        </p:xfrm>
        <a:graphic>
          <a:graphicData uri="http://schemas.openxmlformats.org/presentationml/2006/ole">
            <mc:AlternateContent xmlns:mc="http://schemas.openxmlformats.org/markup-compatibility/2006">
              <mc:Choice xmlns:v="urn:schemas-microsoft-com:vml" Requires="v">
                <p:oleObj name="Equation" r:id="rId3" imgW="2336800" imgH="482600" progId="Equation.DSMT4">
                  <p:embed/>
                </p:oleObj>
              </mc:Choice>
              <mc:Fallback>
                <p:oleObj name="Equation" r:id="rId3" imgW="2336800" imgH="4826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4149725"/>
                        <a:ext cx="53038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05" name="Rectángulo 1">
            <a:extLst>
              <a:ext uri="{FF2B5EF4-FFF2-40B4-BE49-F238E27FC236}">
                <a16:creationId xmlns:a16="http://schemas.microsoft.com/office/drawing/2014/main" id="{C987465E-E503-4EDF-9EDA-64AF082D17E0}"/>
              </a:ext>
            </a:extLst>
          </p:cNvPr>
          <p:cNvSpPr>
            <a:spLocks noChangeArrowheads="1"/>
          </p:cNvSpPr>
          <p:nvPr/>
        </p:nvSpPr>
        <p:spPr bwMode="auto">
          <a:xfrm>
            <a:off x="550863" y="4581525"/>
            <a:ext cx="42354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90000"/>
              </a:lnSpc>
              <a:spcBef>
                <a:spcPct val="0"/>
              </a:spcBef>
              <a:buFontTx/>
              <a:buNone/>
            </a:pPr>
            <a:r>
              <a:rPr lang="es-ES_tradnl" altLang="es-MX" sz="2400">
                <a:latin typeface="Times New Roman" panose="02020603050405020304" pitchFamily="18" charset="0"/>
              </a:rPr>
              <a:t>Cu</a:t>
            </a:r>
            <a:r>
              <a:rPr lang="es-ES_tradnl" altLang="es-MX" sz="2400" baseline="30000">
                <a:latin typeface="Times New Roman" panose="02020603050405020304" pitchFamily="18" charset="0"/>
              </a:rPr>
              <a:t>2+</a:t>
            </a:r>
            <a:r>
              <a:rPr lang="es-ES_tradnl" altLang="es-MX" sz="2400" baseline="-25000">
                <a:latin typeface="Times New Roman" panose="02020603050405020304" pitchFamily="18" charset="0"/>
              </a:rPr>
              <a:t>(ac)</a:t>
            </a:r>
            <a:r>
              <a:rPr lang="es-ES_tradnl" altLang="es-MX" sz="2400">
                <a:latin typeface="Times New Roman" panose="02020603050405020304" pitchFamily="18" charset="0"/>
              </a:rPr>
              <a:t> + Zn</a:t>
            </a:r>
            <a:r>
              <a:rPr lang="es-ES_tradnl" altLang="es-MX" sz="2400" baseline="-25000">
                <a:latin typeface="Times New Roman" panose="02020603050405020304" pitchFamily="18" charset="0"/>
              </a:rPr>
              <a:t>(s)</a:t>
            </a:r>
            <a:r>
              <a:rPr lang="es-ES_tradnl" altLang="es-MX" sz="2400">
                <a:latin typeface="Times New Roman" panose="02020603050405020304" pitchFamily="18" charset="0"/>
              </a:rPr>
              <a:t> </a:t>
            </a:r>
            <a:r>
              <a:rPr lang="es-ES_tradnl" altLang="es-MX" sz="2400">
                <a:latin typeface="Times New Roman" panose="02020603050405020304" pitchFamily="18" charset="0"/>
                <a:sym typeface="Symbol" panose="05050102010706020507" pitchFamily="18" charset="2"/>
              </a:rPr>
              <a:t> </a:t>
            </a:r>
            <a:r>
              <a:rPr lang="es-ES_tradnl" altLang="es-MX" sz="2400">
                <a:latin typeface="Times New Roman" panose="02020603050405020304" pitchFamily="18" charset="0"/>
              </a:rPr>
              <a:t>Cu</a:t>
            </a:r>
            <a:r>
              <a:rPr lang="es-ES_tradnl" altLang="es-MX" sz="2400" baseline="-25000">
                <a:latin typeface="Times New Roman" panose="02020603050405020304" pitchFamily="18" charset="0"/>
              </a:rPr>
              <a:t>(s) </a:t>
            </a:r>
            <a:r>
              <a:rPr lang="es-ES_tradnl" altLang="es-MX" sz="2400">
                <a:latin typeface="Times New Roman" panose="02020603050405020304" pitchFamily="18" charset="0"/>
              </a:rPr>
              <a:t>+ Zn</a:t>
            </a:r>
            <a:r>
              <a:rPr lang="es-ES_tradnl" altLang="es-MX" sz="2400" baseline="30000">
                <a:latin typeface="Times New Roman" panose="02020603050405020304" pitchFamily="18" charset="0"/>
              </a:rPr>
              <a:t>2+ </a:t>
            </a:r>
            <a:r>
              <a:rPr lang="es-ES_tradnl" altLang="es-MX" sz="2400" baseline="-25000">
                <a:latin typeface="Times New Roman" panose="02020603050405020304" pitchFamily="18" charset="0"/>
              </a:rPr>
              <a:t>(ac)</a:t>
            </a:r>
          </a:p>
        </p:txBody>
      </p:sp>
      <p:pic>
        <p:nvPicPr>
          <p:cNvPr id="76806" name="Picture 4" descr="copper-zinc">
            <a:extLst>
              <a:ext uri="{FF2B5EF4-FFF2-40B4-BE49-F238E27FC236}">
                <a16:creationId xmlns:a16="http://schemas.microsoft.com/office/drawing/2014/main" id="{83E7C87B-9B54-492A-8288-E706604BEB1D}"/>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l="-1869" t="-2101" r="-1907" b="192"/>
          <a:stretch>
            <a:fillRect/>
          </a:stretch>
        </p:blipFill>
        <p:spPr bwMode="auto">
          <a:xfrm>
            <a:off x="6743700" y="188913"/>
            <a:ext cx="3151188" cy="28082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76807" name="Objeto 4">
            <a:extLst>
              <a:ext uri="{FF2B5EF4-FFF2-40B4-BE49-F238E27FC236}">
                <a16:creationId xmlns:a16="http://schemas.microsoft.com/office/drawing/2014/main" id="{C131FCC8-FBB9-44DA-8B2C-44E124A71509}"/>
              </a:ext>
            </a:extLst>
          </p:cNvPr>
          <p:cNvGraphicFramePr>
            <a:graphicFrameLocks noChangeAspect="1"/>
          </p:cNvGraphicFramePr>
          <p:nvPr/>
        </p:nvGraphicFramePr>
        <p:xfrm>
          <a:off x="1558925" y="5445125"/>
          <a:ext cx="8094663" cy="1008063"/>
        </p:xfrm>
        <a:graphic>
          <a:graphicData uri="http://schemas.openxmlformats.org/presentationml/2006/ole">
            <mc:AlternateContent xmlns:mc="http://schemas.openxmlformats.org/markup-compatibility/2006">
              <mc:Choice xmlns:v="urn:schemas-microsoft-com:vml" Requires="v">
                <p:oleObj name="Equation" r:id="rId6" imgW="4076700" imgH="508000" progId="Equation.DSMT4">
                  <p:embed/>
                </p:oleObj>
              </mc:Choice>
              <mc:Fallback>
                <p:oleObj name="Equation" r:id="rId6" imgW="4076700" imgH="508000" progId="Equation.DSMT4">
                  <p:embed/>
                  <p:pic>
                    <p:nvPicPr>
                      <p:cNvPr id="0" name="Objeto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8925" y="5445125"/>
                        <a:ext cx="809466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08" name="Rectángulo 1">
            <a:extLst>
              <a:ext uri="{FF2B5EF4-FFF2-40B4-BE49-F238E27FC236}">
                <a16:creationId xmlns:a16="http://schemas.microsoft.com/office/drawing/2014/main" id="{977BF423-1D95-4F6B-81F2-E4482E47F97B}"/>
              </a:ext>
            </a:extLst>
          </p:cNvPr>
          <p:cNvSpPr>
            <a:spLocks noChangeArrowheads="1"/>
          </p:cNvSpPr>
          <p:nvPr/>
        </p:nvSpPr>
        <p:spPr bwMode="auto">
          <a:xfrm>
            <a:off x="334963" y="188913"/>
            <a:ext cx="5400675" cy="360362"/>
          </a:xfrm>
          <a:prstGeom prst="rect">
            <a:avLst/>
          </a:prstGeom>
          <a:solidFill>
            <a:srgbClr val="FF0000">
              <a:alpha val="27843"/>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6809" name="Rectángulo 8">
            <a:extLst>
              <a:ext uri="{FF2B5EF4-FFF2-40B4-BE49-F238E27FC236}">
                <a16:creationId xmlns:a16="http://schemas.microsoft.com/office/drawing/2014/main" id="{E9029CBB-E564-4FAC-ADBC-E60E77479EF3}"/>
              </a:ext>
            </a:extLst>
          </p:cNvPr>
          <p:cNvSpPr>
            <a:spLocks noChangeArrowheads="1"/>
          </p:cNvSpPr>
          <p:nvPr/>
        </p:nvSpPr>
        <p:spPr bwMode="auto">
          <a:xfrm>
            <a:off x="433388" y="3186113"/>
            <a:ext cx="5400675" cy="360362"/>
          </a:xfrm>
          <a:prstGeom prst="rect">
            <a:avLst/>
          </a:prstGeom>
          <a:solidFill>
            <a:srgbClr val="FF0000">
              <a:alpha val="27843"/>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6810" name="Rectángulo 1">
            <a:extLst>
              <a:ext uri="{FF2B5EF4-FFF2-40B4-BE49-F238E27FC236}">
                <a16:creationId xmlns:a16="http://schemas.microsoft.com/office/drawing/2014/main" id="{93E99421-9628-4D1E-96E7-29C495C3147C}"/>
              </a:ext>
            </a:extLst>
          </p:cNvPr>
          <p:cNvSpPr>
            <a:spLocks noChangeArrowheads="1"/>
          </p:cNvSpPr>
          <p:nvPr/>
        </p:nvSpPr>
        <p:spPr bwMode="auto">
          <a:xfrm>
            <a:off x="6888163" y="3789363"/>
            <a:ext cx="35258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s-ES" altLang="es-MX" sz="1800">
                <a:latin typeface="Times New Roman" panose="02020603050405020304" pitchFamily="18" charset="0"/>
              </a:rPr>
              <a:t>El potencial de celda esta dado por: </a:t>
            </a:r>
          </a:p>
        </p:txBody>
      </p:sp>
      <p:cxnSp>
        <p:nvCxnSpPr>
          <p:cNvPr id="3" name="Conector recto de flecha 2"/>
          <p:cNvCxnSpPr/>
          <p:nvPr/>
        </p:nvCxnSpPr>
        <p:spPr bwMode="auto">
          <a:xfrm>
            <a:off x="5447928" y="3429000"/>
            <a:ext cx="1080120" cy="2664296"/>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3" name="Conector recto de flecha 12"/>
          <p:cNvCxnSpPr/>
          <p:nvPr/>
        </p:nvCxnSpPr>
        <p:spPr bwMode="auto">
          <a:xfrm>
            <a:off x="5294003" y="305917"/>
            <a:ext cx="2530189" cy="5759921"/>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5" name="Conector recto de flecha 14"/>
          <p:cNvCxnSpPr/>
          <p:nvPr/>
        </p:nvCxnSpPr>
        <p:spPr bwMode="auto">
          <a:xfrm>
            <a:off x="3129571" y="5005532"/>
            <a:ext cx="4154" cy="655716"/>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7" name="Conector recto de flecha 16"/>
          <p:cNvCxnSpPr/>
          <p:nvPr/>
        </p:nvCxnSpPr>
        <p:spPr bwMode="auto">
          <a:xfrm>
            <a:off x="2128528" y="4971473"/>
            <a:ext cx="3153073" cy="689775"/>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19" name="Conector recto de flecha 18"/>
          <p:cNvCxnSpPr/>
          <p:nvPr/>
        </p:nvCxnSpPr>
        <p:spPr bwMode="auto">
          <a:xfrm>
            <a:off x="3175468" y="5909392"/>
            <a:ext cx="43715" cy="367808"/>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cxnSp>
        <p:nvCxnSpPr>
          <p:cNvPr id="21" name="Conector recto de flecha 20"/>
          <p:cNvCxnSpPr/>
          <p:nvPr/>
        </p:nvCxnSpPr>
        <p:spPr bwMode="auto">
          <a:xfrm>
            <a:off x="5087813" y="5909392"/>
            <a:ext cx="24905" cy="407572"/>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sp>
        <p:nvSpPr>
          <p:cNvPr id="4" name="CuadroTexto 3">
            <a:extLst>
              <a:ext uri="{FF2B5EF4-FFF2-40B4-BE49-F238E27FC236}">
                <a16:creationId xmlns:a16="http://schemas.microsoft.com/office/drawing/2014/main" id="{3068C99E-CEBC-67E9-E37E-D926CE90A19C}"/>
              </a:ext>
            </a:extLst>
          </p:cNvPr>
          <p:cNvSpPr txBox="1"/>
          <p:nvPr/>
        </p:nvSpPr>
        <p:spPr>
          <a:xfrm>
            <a:off x="6983514" y="3073847"/>
            <a:ext cx="2911374" cy="461665"/>
          </a:xfrm>
          <a:prstGeom prst="rect">
            <a:avLst/>
          </a:prstGeom>
          <a:noFill/>
        </p:spPr>
        <p:txBody>
          <a:bodyPr wrap="none" rtlCol="0">
            <a:spAutoFit/>
          </a:bodyPr>
          <a:lstStyle/>
          <a:p>
            <a:r>
              <a:rPr lang="es-MX" dirty="0"/>
              <a:t>Ánodo             Cátodo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a:extLst>
              <a:ext uri="{FF2B5EF4-FFF2-40B4-BE49-F238E27FC236}">
                <a16:creationId xmlns:a16="http://schemas.microsoft.com/office/drawing/2014/main" id="{38648278-68A6-4070-BEAF-4FD3ED214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 r="-1724"/>
          <a:stretch>
            <a:fillRect/>
          </a:stretch>
        </p:blipFill>
        <p:spPr bwMode="auto">
          <a:xfrm>
            <a:off x="407988" y="188913"/>
            <a:ext cx="4198937" cy="629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oup 1213">
            <a:extLst>
              <a:ext uri="{FF2B5EF4-FFF2-40B4-BE49-F238E27FC236}">
                <a16:creationId xmlns:a16="http://schemas.microsoft.com/office/drawing/2014/main" id="{E5C9D1A8-4FB5-4C2F-970E-C0866F20E1DC}"/>
              </a:ext>
            </a:extLst>
          </p:cNvPr>
          <p:cNvGraphicFramePr>
            <a:graphicFrameLocks noGrp="1"/>
          </p:cNvGraphicFramePr>
          <p:nvPr>
            <p:ph sz="half" idx="2"/>
          </p:nvPr>
        </p:nvGraphicFramePr>
        <p:xfrm>
          <a:off x="6383338" y="188913"/>
          <a:ext cx="4968875" cy="6416708"/>
        </p:xfrm>
        <a:graphic>
          <a:graphicData uri="http://schemas.openxmlformats.org/drawingml/2006/table">
            <a:tbl>
              <a:tblPr/>
              <a:tblGrid>
                <a:gridCol w="1191761">
                  <a:extLst>
                    <a:ext uri="{9D8B030D-6E8A-4147-A177-3AD203B41FA5}">
                      <a16:colId xmlns:a16="http://schemas.microsoft.com/office/drawing/2014/main" val="20000"/>
                    </a:ext>
                  </a:extLst>
                </a:gridCol>
                <a:gridCol w="2969793">
                  <a:extLst>
                    <a:ext uri="{9D8B030D-6E8A-4147-A177-3AD203B41FA5}">
                      <a16:colId xmlns:a16="http://schemas.microsoft.com/office/drawing/2014/main" val="20001"/>
                    </a:ext>
                  </a:extLst>
                </a:gridCol>
                <a:gridCol w="807321">
                  <a:extLst>
                    <a:ext uri="{9D8B030D-6E8A-4147-A177-3AD203B41FA5}">
                      <a16:colId xmlns:a16="http://schemas.microsoft.com/office/drawing/2014/main" val="20002"/>
                    </a:ext>
                  </a:extLst>
                </a:gridCol>
              </a:tblGrid>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chemeClr val="tx1"/>
                          </a:solidFill>
                          <a:effectLst/>
                          <a:latin typeface="Arial" pitchFamily="34" charset="0"/>
                          <a:cs typeface="Times New Roman" pitchFamily="18" charset="0"/>
                        </a:rPr>
                        <a:t>Sistema</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chemeClr val="tx1"/>
                          </a:solidFill>
                          <a:effectLst/>
                          <a:latin typeface="Arial" pitchFamily="34" charset="0"/>
                          <a:cs typeface="Times New Roman" pitchFamily="18" charset="0"/>
                        </a:rPr>
                        <a:t>Semirreacción</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a:ln>
                            <a:noFill/>
                          </a:ln>
                          <a:solidFill>
                            <a:schemeClr val="tx1"/>
                          </a:solidFill>
                          <a:effectLst/>
                          <a:latin typeface="Arial" pitchFamily="34" charset="0"/>
                          <a:cs typeface="Times New Roman" pitchFamily="18" charset="0"/>
                        </a:rPr>
                        <a:t>E° (</a:t>
                      </a:r>
                      <a:r>
                        <a:rPr kumimoji="0" lang="es-ES_tradnl" sz="1200" b="1" i="1" u="none" strike="noStrike" cap="none" normalizeH="0" baseline="0">
                          <a:ln>
                            <a:noFill/>
                          </a:ln>
                          <a:solidFill>
                            <a:schemeClr val="tx1"/>
                          </a:solidFill>
                          <a:effectLst/>
                          <a:latin typeface="Arial" pitchFamily="34" charset="0"/>
                          <a:cs typeface="Times New Roman" pitchFamily="18" charset="0"/>
                        </a:rPr>
                        <a:t>V</a:t>
                      </a:r>
                      <a:r>
                        <a:rPr kumimoji="0" lang="es-ES_tradnl" sz="1200" b="1" i="0" u="none" strike="noStrike" cap="none" normalizeH="0" baseline="0">
                          <a:ln>
                            <a:noFill/>
                          </a:ln>
                          <a:solidFill>
                            <a:schemeClr val="tx1"/>
                          </a:solidFill>
                          <a:effectLst/>
                          <a:latin typeface="Arial" pitchFamily="34" charset="0"/>
                          <a:cs typeface="Times New Roman" pitchFamily="18" charset="0"/>
                        </a:rPr>
                        <a:t>) </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Li</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Li</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–3.04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K</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K</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–2.92</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–2,87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Na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Na</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–2.71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Mg</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–2.37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Al</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 </a:t>
                      </a:r>
                      <a:r>
                        <a:rPr kumimoji="0" lang="es-ES_tradnl" sz="1200" b="0" i="0" u="none" strike="noStrike" cap="none" normalizeH="0" baseline="0">
                          <a:ln>
                            <a:noFill/>
                          </a:ln>
                          <a:solidFill>
                            <a:schemeClr val="tx1"/>
                          </a:solidFill>
                          <a:effectLst/>
                          <a:latin typeface="Arial" pitchFamily="34" charset="0"/>
                          <a:cs typeface="Times New Roman" pitchFamily="18" charset="0"/>
                        </a:rPr>
                        <a:t>+ 3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Al</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–1.66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–1,18</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Zn</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Zn</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Zn</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Zn</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–0.76</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Cr</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Cr</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–0.74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Fe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Fe</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Fe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Fe</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–0.41</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Cd</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Cd</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–0.40</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Ni</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Ni</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–0.25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Sn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Sn</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Pb</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Pb</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H</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2 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0.00</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Cu</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Cu</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Cu</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Cu</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n-GB" sz="1200" b="1" i="0" u="none" strike="noStrike" cap="none" normalizeH="0" baseline="0" dirty="0">
                          <a:ln>
                            <a:noFill/>
                          </a:ln>
                          <a:solidFill>
                            <a:srgbClr val="FF0000"/>
                          </a:solidFill>
                          <a:effectLst/>
                          <a:latin typeface="Arial" pitchFamily="34" charset="0"/>
                          <a:cs typeface="Times New Roman" pitchFamily="18" charset="0"/>
                        </a:rPr>
                        <a:t>0.34</a:t>
                      </a:r>
                      <a:endParaRPr kumimoji="0" lang="en-GB"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6"/>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I</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a:t>
                      </a:r>
                      <a:r>
                        <a:rPr kumimoji="0" lang="en-GB" sz="1200" b="0" i="0" u="none" strike="noStrike" cap="none" normalizeH="0" baseline="0">
                          <a:ln>
                            <a:noFill/>
                          </a:ln>
                          <a:solidFill>
                            <a:schemeClr val="tx1"/>
                          </a:solidFill>
                          <a:effectLst/>
                          <a:latin typeface="Arial" pitchFamily="34" charset="0"/>
                          <a:cs typeface="Times New Roman" pitchFamily="18" charset="0"/>
                        </a:rPr>
                        <a:t> + 2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2 I</a:t>
                      </a:r>
                      <a:r>
                        <a:rPr kumimoji="0" lang="en-GB"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7"/>
                  </a:ext>
                </a:extLst>
              </a:tr>
              <a:tr h="38214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O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MnO</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+ 4 OH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Hg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Hg</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n-GB" sz="1200" b="0" i="0" u="none" strike="noStrike" cap="none" normalizeH="0" baseline="0" dirty="0">
                          <a:ln>
                            <a:noFill/>
                          </a:ln>
                          <a:solidFill>
                            <a:schemeClr val="tx1"/>
                          </a:solidFill>
                          <a:effectLst/>
                          <a:latin typeface="Arial" pitchFamily="34" charset="0"/>
                          <a:cs typeface="Times New Roman" pitchFamily="18" charset="0"/>
                        </a:rPr>
                        <a:t>0.79</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9"/>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Ag</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+ 1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Ag</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0.80</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0"/>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Br</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Br</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Br</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Br</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1"/>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 </a:t>
                      </a:r>
                      <a:r>
                        <a:rPr kumimoji="0" lang="es-ES_tradnl" sz="1200" b="0" i="0" u="none" strike="noStrike" cap="none" normalizeH="0" baseline="0">
                          <a:ln>
                            <a:noFill/>
                          </a:ln>
                          <a:solidFill>
                            <a:schemeClr val="tx1"/>
                          </a:solidFill>
                          <a:effectLst/>
                          <a:latin typeface="Arial" pitchFamily="34" charset="0"/>
                          <a:cs typeface="Times New Roman" pitchFamily="18" charset="0"/>
                        </a:rPr>
                        <a:t>/ Cl</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Cl</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1.36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2"/>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Au</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Au</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3"/>
                  </a:ext>
                </a:extLst>
              </a:tr>
              <a:tr h="251439">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+ 8 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+ 5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O </a:t>
                      </a:r>
                    </a:p>
                  </a:txBody>
                  <a:tcPr marL="68593" marR="68593" marT="34280" marB="34280"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93" marR="68593" marT="34280" marB="342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4"/>
                  </a:ext>
                </a:extLst>
              </a:tr>
            </a:tbl>
          </a:graphicData>
        </a:graphic>
      </p:graphicFrame>
      <p:cxnSp>
        <p:nvCxnSpPr>
          <p:cNvPr id="77903" name="2 Conector recto de flecha">
            <a:extLst>
              <a:ext uri="{FF2B5EF4-FFF2-40B4-BE49-F238E27FC236}">
                <a16:creationId xmlns:a16="http://schemas.microsoft.com/office/drawing/2014/main" id="{A8DABBB8-403B-43CF-B916-0831271E3BB1}"/>
              </a:ext>
            </a:extLst>
          </p:cNvPr>
          <p:cNvCxnSpPr>
            <a:cxnSpLocks noChangeShapeType="1"/>
          </p:cNvCxnSpPr>
          <p:nvPr/>
        </p:nvCxnSpPr>
        <p:spPr bwMode="auto">
          <a:xfrm>
            <a:off x="3071813" y="3716338"/>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4" name="5 Conector recto de flecha">
            <a:extLst>
              <a:ext uri="{FF2B5EF4-FFF2-40B4-BE49-F238E27FC236}">
                <a16:creationId xmlns:a16="http://schemas.microsoft.com/office/drawing/2014/main" id="{2C59BF89-6934-4767-A3EA-CA94C500862D}"/>
              </a:ext>
            </a:extLst>
          </p:cNvPr>
          <p:cNvCxnSpPr>
            <a:cxnSpLocks noChangeShapeType="1"/>
          </p:cNvCxnSpPr>
          <p:nvPr/>
        </p:nvCxnSpPr>
        <p:spPr bwMode="auto">
          <a:xfrm>
            <a:off x="3071813" y="4581525"/>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5" name="7 Conector recto de flecha">
            <a:extLst>
              <a:ext uri="{FF2B5EF4-FFF2-40B4-BE49-F238E27FC236}">
                <a16:creationId xmlns:a16="http://schemas.microsoft.com/office/drawing/2014/main" id="{A50E2944-0A3B-4A4E-8158-CE18E3A03926}"/>
              </a:ext>
            </a:extLst>
          </p:cNvPr>
          <p:cNvCxnSpPr>
            <a:cxnSpLocks noChangeShapeType="1"/>
          </p:cNvCxnSpPr>
          <p:nvPr/>
        </p:nvCxnSpPr>
        <p:spPr bwMode="auto">
          <a:xfrm>
            <a:off x="7535863" y="3860800"/>
            <a:ext cx="512762"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6" name="9 Conector recto de flecha">
            <a:extLst>
              <a:ext uri="{FF2B5EF4-FFF2-40B4-BE49-F238E27FC236}">
                <a16:creationId xmlns:a16="http://schemas.microsoft.com/office/drawing/2014/main" id="{799C9B5E-CD32-4148-8DE2-A5A047FCDA76}"/>
              </a:ext>
            </a:extLst>
          </p:cNvPr>
          <p:cNvCxnSpPr>
            <a:cxnSpLocks noChangeShapeType="1"/>
          </p:cNvCxnSpPr>
          <p:nvPr/>
        </p:nvCxnSpPr>
        <p:spPr bwMode="auto">
          <a:xfrm>
            <a:off x="3071813" y="3213100"/>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7" name="5 Conector recto de flecha">
            <a:extLst>
              <a:ext uri="{FF2B5EF4-FFF2-40B4-BE49-F238E27FC236}">
                <a16:creationId xmlns:a16="http://schemas.microsoft.com/office/drawing/2014/main" id="{917752D5-DC8B-4227-A637-2F549CA3618E}"/>
              </a:ext>
            </a:extLst>
          </p:cNvPr>
          <p:cNvCxnSpPr>
            <a:cxnSpLocks noChangeShapeType="1"/>
          </p:cNvCxnSpPr>
          <p:nvPr/>
        </p:nvCxnSpPr>
        <p:spPr bwMode="auto">
          <a:xfrm>
            <a:off x="7535863" y="2781300"/>
            <a:ext cx="538162"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7908" name="5 Conector recto de flecha">
            <a:extLst>
              <a:ext uri="{FF2B5EF4-FFF2-40B4-BE49-F238E27FC236}">
                <a16:creationId xmlns:a16="http://schemas.microsoft.com/office/drawing/2014/main" id="{EE8C6E76-D365-417B-AA01-CBB6BBBFF8AE}"/>
              </a:ext>
            </a:extLst>
          </p:cNvPr>
          <p:cNvCxnSpPr>
            <a:cxnSpLocks noChangeShapeType="1"/>
          </p:cNvCxnSpPr>
          <p:nvPr/>
        </p:nvCxnSpPr>
        <p:spPr bwMode="auto">
          <a:xfrm>
            <a:off x="7535863" y="2349500"/>
            <a:ext cx="538162"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77909" name="Objeto 11">
            <a:extLst>
              <a:ext uri="{FF2B5EF4-FFF2-40B4-BE49-F238E27FC236}">
                <a16:creationId xmlns:a16="http://schemas.microsoft.com/office/drawing/2014/main" id="{F71E04F9-5094-4CAB-914E-DC06D6C79F35}"/>
              </a:ext>
            </a:extLst>
          </p:cNvPr>
          <p:cNvGraphicFramePr>
            <a:graphicFrameLocks noChangeAspect="1"/>
          </p:cNvGraphicFramePr>
          <p:nvPr/>
        </p:nvGraphicFramePr>
        <p:xfrm>
          <a:off x="4943475" y="2924175"/>
          <a:ext cx="1079500" cy="541338"/>
        </p:xfrm>
        <a:graphic>
          <a:graphicData uri="http://schemas.openxmlformats.org/presentationml/2006/ole">
            <mc:AlternateContent xmlns:mc="http://schemas.openxmlformats.org/markup-compatibility/2006">
              <mc:Choice xmlns:v="urn:schemas-microsoft-com:vml" Requires="v">
                <p:oleObj name="Equation" r:id="rId4" imgW="838200" imgH="419100" progId="Equation.DSMT4">
                  <p:embed/>
                </p:oleObj>
              </mc:Choice>
              <mc:Fallback>
                <p:oleObj name="Equation" r:id="rId4" imgW="838200" imgH="419100" progId="Equation.DSMT4">
                  <p:embed/>
                  <p:pic>
                    <p:nvPicPr>
                      <p:cNvPr id="0" name="Objeto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3475" y="2924175"/>
                        <a:ext cx="10795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7910" name="5 Conector recto de flecha">
            <a:extLst>
              <a:ext uri="{FF2B5EF4-FFF2-40B4-BE49-F238E27FC236}">
                <a16:creationId xmlns:a16="http://schemas.microsoft.com/office/drawing/2014/main" id="{71072B62-5AC3-4E7A-80BD-C979FB64E14F}"/>
              </a:ext>
            </a:extLst>
          </p:cNvPr>
          <p:cNvCxnSpPr>
            <a:cxnSpLocks noChangeShapeType="1"/>
          </p:cNvCxnSpPr>
          <p:nvPr/>
        </p:nvCxnSpPr>
        <p:spPr bwMode="auto">
          <a:xfrm>
            <a:off x="3143250" y="4868863"/>
            <a:ext cx="539750" cy="0"/>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 name="Conector recto de flecha 2">
            <a:extLst>
              <a:ext uri="{FF2B5EF4-FFF2-40B4-BE49-F238E27FC236}">
                <a16:creationId xmlns:a16="http://schemas.microsoft.com/office/drawing/2014/main" id="{F9AD17D1-23F3-4CD0-961F-87D3BAF8A380}"/>
              </a:ext>
            </a:extLst>
          </p:cNvPr>
          <p:cNvCxnSpPr/>
          <p:nvPr/>
        </p:nvCxnSpPr>
        <p:spPr bwMode="auto">
          <a:xfrm flipV="1">
            <a:off x="4295775" y="2349500"/>
            <a:ext cx="6408738" cy="244792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5" name="Conector recto de flecha 14">
            <a:extLst>
              <a:ext uri="{FF2B5EF4-FFF2-40B4-BE49-F238E27FC236}">
                <a16:creationId xmlns:a16="http://schemas.microsoft.com/office/drawing/2014/main" id="{983188D4-76B3-40A9-AFE2-7AF44889D4DF}"/>
              </a:ext>
            </a:extLst>
          </p:cNvPr>
          <p:cNvCxnSpPr>
            <a:cxnSpLocks/>
          </p:cNvCxnSpPr>
          <p:nvPr/>
        </p:nvCxnSpPr>
        <p:spPr bwMode="auto">
          <a:xfrm flipV="1">
            <a:off x="4224338" y="2852738"/>
            <a:ext cx="6551612" cy="1655762"/>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7" name="Conector recto de flecha 6">
            <a:extLst>
              <a:ext uri="{FF2B5EF4-FFF2-40B4-BE49-F238E27FC236}">
                <a16:creationId xmlns:a16="http://schemas.microsoft.com/office/drawing/2014/main" id="{7507738F-1B83-48B0-A40A-D0A4DB4E7420}"/>
              </a:ext>
            </a:extLst>
          </p:cNvPr>
          <p:cNvCxnSpPr/>
          <p:nvPr/>
        </p:nvCxnSpPr>
        <p:spPr bwMode="auto">
          <a:xfrm>
            <a:off x="4224338" y="3141663"/>
            <a:ext cx="6551612" cy="115093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77914" name="Rectángulo 1">
            <a:extLst>
              <a:ext uri="{FF2B5EF4-FFF2-40B4-BE49-F238E27FC236}">
                <a16:creationId xmlns:a16="http://schemas.microsoft.com/office/drawing/2014/main" id="{39F15F60-9047-42C0-A491-5AED57851FB1}"/>
              </a:ext>
            </a:extLst>
          </p:cNvPr>
          <p:cNvSpPr>
            <a:spLocks noChangeArrowheads="1"/>
          </p:cNvSpPr>
          <p:nvPr/>
        </p:nvSpPr>
        <p:spPr bwMode="auto">
          <a:xfrm>
            <a:off x="766763" y="3644900"/>
            <a:ext cx="4033837" cy="144463"/>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a:extLst>
              <a:ext uri="{FF2B5EF4-FFF2-40B4-BE49-F238E27FC236}">
                <a16:creationId xmlns:a16="http://schemas.microsoft.com/office/drawing/2014/main" id="{EB138D08-CD8D-4D90-9CE4-3B6F3C8EA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8" y="31750"/>
            <a:ext cx="4391025"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oup 1213">
            <a:extLst>
              <a:ext uri="{FF2B5EF4-FFF2-40B4-BE49-F238E27FC236}">
                <a16:creationId xmlns:a16="http://schemas.microsoft.com/office/drawing/2014/main" id="{C4BA251B-B568-4BBD-92B1-66D133433DDA}"/>
              </a:ext>
            </a:extLst>
          </p:cNvPr>
          <p:cNvGraphicFramePr>
            <a:graphicFrameLocks noGrp="1"/>
          </p:cNvGraphicFramePr>
          <p:nvPr>
            <p:ph sz="half" idx="2"/>
          </p:nvPr>
        </p:nvGraphicFramePr>
        <p:xfrm>
          <a:off x="5808663" y="115888"/>
          <a:ext cx="5688012" cy="6472233"/>
        </p:xfrm>
        <a:graphic>
          <a:graphicData uri="http://schemas.openxmlformats.org/drawingml/2006/table">
            <a:tbl>
              <a:tblPr/>
              <a:tblGrid>
                <a:gridCol w="1274674">
                  <a:extLst>
                    <a:ext uri="{9D8B030D-6E8A-4147-A177-3AD203B41FA5}">
                      <a16:colId xmlns:a16="http://schemas.microsoft.com/office/drawing/2014/main" val="20000"/>
                    </a:ext>
                  </a:extLst>
                </a:gridCol>
                <a:gridCol w="3543066">
                  <a:extLst>
                    <a:ext uri="{9D8B030D-6E8A-4147-A177-3AD203B41FA5}">
                      <a16:colId xmlns:a16="http://schemas.microsoft.com/office/drawing/2014/main" val="20001"/>
                    </a:ext>
                  </a:extLst>
                </a:gridCol>
                <a:gridCol w="870272">
                  <a:extLst>
                    <a:ext uri="{9D8B030D-6E8A-4147-A177-3AD203B41FA5}">
                      <a16:colId xmlns:a16="http://schemas.microsoft.com/office/drawing/2014/main" val="20002"/>
                    </a:ext>
                  </a:extLst>
                </a:gridCol>
              </a:tblGrid>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chemeClr val="tx1"/>
                          </a:solidFill>
                          <a:effectLst/>
                          <a:latin typeface="Arial" pitchFamily="34" charset="0"/>
                          <a:cs typeface="Times New Roman" pitchFamily="18" charset="0"/>
                        </a:rPr>
                        <a:t>Sistema</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a:ln>
                            <a:noFill/>
                          </a:ln>
                          <a:solidFill>
                            <a:schemeClr val="tx1"/>
                          </a:solidFill>
                          <a:effectLst/>
                          <a:latin typeface="Arial" pitchFamily="34" charset="0"/>
                          <a:cs typeface="Times New Roman" pitchFamily="18" charset="0"/>
                        </a:rPr>
                        <a:t>Semirreacción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a:ln>
                            <a:noFill/>
                          </a:ln>
                          <a:solidFill>
                            <a:schemeClr val="tx1"/>
                          </a:solidFill>
                          <a:effectLst/>
                          <a:latin typeface="Arial" pitchFamily="34" charset="0"/>
                          <a:cs typeface="Times New Roman" pitchFamily="18" charset="0"/>
                        </a:rPr>
                        <a:t>E° (</a:t>
                      </a:r>
                      <a:r>
                        <a:rPr kumimoji="0" lang="es-ES_tradnl" sz="1200" b="1" i="1" u="none" strike="noStrike" cap="none" normalizeH="0" baseline="0">
                          <a:ln>
                            <a:noFill/>
                          </a:ln>
                          <a:solidFill>
                            <a:schemeClr val="tx1"/>
                          </a:solidFill>
                          <a:effectLst/>
                          <a:latin typeface="Arial" pitchFamily="34" charset="0"/>
                          <a:cs typeface="Times New Roman" pitchFamily="18" charset="0"/>
                        </a:rPr>
                        <a:t>V</a:t>
                      </a:r>
                      <a:r>
                        <a:rPr kumimoji="0" lang="es-ES_tradnl" sz="1200" b="1" i="0" u="none" strike="noStrike" cap="none" normalizeH="0" baseline="0">
                          <a:ln>
                            <a:noFill/>
                          </a:ln>
                          <a:solidFill>
                            <a:schemeClr val="tx1"/>
                          </a:solidFill>
                          <a:effectLst/>
                          <a:latin typeface="Arial" pitchFamily="34" charset="0"/>
                          <a:cs typeface="Times New Roman" pitchFamily="18" charset="0"/>
                        </a:rPr>
                        <a:t>) </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Li</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Li</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Li</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–3,04</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K</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K</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+ 1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K</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–2,92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Ca</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Ca</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–2,87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 Na</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Na</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+ 1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Na</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–2,71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Mg</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–2,37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Al</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Al</a:t>
                      </a:r>
                      <a:r>
                        <a:rPr kumimoji="0" lang="es-ES_tradnl" sz="1200" b="0" i="0" u="none" strike="noStrike" cap="none" normalizeH="0" baseline="30000">
                          <a:ln>
                            <a:noFill/>
                          </a:ln>
                          <a:solidFill>
                            <a:schemeClr val="tx1"/>
                          </a:solidFill>
                          <a:effectLst/>
                          <a:latin typeface="Arial" pitchFamily="34" charset="0"/>
                          <a:cs typeface="Times New Roman" pitchFamily="18" charset="0"/>
                        </a:rPr>
                        <a:t>3+ </a:t>
                      </a:r>
                      <a:r>
                        <a:rPr kumimoji="0" lang="es-ES_tradnl" sz="1200" b="0" i="0" u="none" strike="noStrike" cap="none" normalizeH="0" baseline="0">
                          <a:ln>
                            <a:noFill/>
                          </a:ln>
                          <a:solidFill>
                            <a:schemeClr val="tx1"/>
                          </a:solidFill>
                          <a:effectLst/>
                          <a:latin typeface="Arial" pitchFamily="34" charset="0"/>
                          <a:cs typeface="Times New Roman" pitchFamily="18" charset="0"/>
                        </a:rPr>
                        <a:t>+ 3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Al</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–1,66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Mn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Mn</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Mn</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–1,18</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Zn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Zn</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Zn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Zn</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–0,76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Cr</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Cr</a:t>
                      </a:r>
                      <a:r>
                        <a:rPr kumimoji="0" lang="es-ES_tradnl" sz="1200" b="0" i="0" u="none" strike="noStrike" cap="none" normalizeH="0" baseline="30000">
                          <a:ln>
                            <a:noFill/>
                          </a:ln>
                          <a:solidFill>
                            <a:schemeClr val="tx1"/>
                          </a:solidFill>
                          <a:effectLst/>
                          <a:latin typeface="Arial" pitchFamily="34" charset="0"/>
                          <a:cs typeface="Times New Roman" pitchFamily="18" charset="0"/>
                        </a:rPr>
                        <a:t>3+</a:t>
                      </a:r>
                      <a:r>
                        <a:rPr kumimoji="0" lang="es-ES_tradnl" sz="1200" b="0" i="0" u="none" strike="noStrike" cap="none" normalizeH="0" baseline="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Cr</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–0,74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Fe</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Fe</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Fe</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Fe</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–0,41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Cd</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Cd</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Cd</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–0,40</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Ni</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Ni</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Ni</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–0,25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2+</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Sn</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Sn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Sn</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–0,14</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Pb</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Pb</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Pb</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–0,13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2</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2 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+ 2 e</a:t>
                      </a:r>
                      <a:r>
                        <a:rPr kumimoji="0" lang="es-ES_tradnl" sz="1200" b="1" i="0" u="none" strike="noStrike" cap="none" normalizeH="0" baseline="30000" dirty="0">
                          <a:ln>
                            <a:noFill/>
                          </a:ln>
                          <a:solidFill>
                            <a:srgbClr val="FF0000"/>
                          </a:solidFill>
                          <a:effectLst/>
                          <a:latin typeface="Arial" pitchFamily="34" charset="0"/>
                          <a:cs typeface="Times New Roman" pitchFamily="18" charset="0"/>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a:t>
                      </a:r>
                      <a:r>
                        <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rPr>
                        <a:t></a:t>
                      </a:r>
                      <a:r>
                        <a:rPr kumimoji="0" lang="es-ES_tradnl" sz="1200" b="1" i="0" u="none" strike="noStrike" cap="none" normalizeH="0" baseline="0" dirty="0">
                          <a:ln>
                            <a:noFill/>
                          </a:ln>
                          <a:solidFill>
                            <a:srgbClr val="FF0000"/>
                          </a:solidFill>
                          <a:effectLst/>
                          <a:latin typeface="Arial" pitchFamily="34" charset="0"/>
                          <a:cs typeface="Times New Roman" pitchFamily="18" charset="0"/>
                        </a:rPr>
                        <a:t> H</a:t>
                      </a:r>
                      <a:r>
                        <a:rPr kumimoji="0" lang="es-ES_tradnl" sz="1200" b="1" i="0" u="none" strike="noStrike" cap="none" normalizeH="0" baseline="-30000" dirty="0">
                          <a:ln>
                            <a:noFill/>
                          </a:ln>
                          <a:solidFill>
                            <a:srgbClr val="FF0000"/>
                          </a:solidFill>
                          <a:effectLst/>
                          <a:latin typeface="Arial" pitchFamily="34" charset="0"/>
                          <a:cs typeface="Times New Roman" pitchFamily="18" charset="0"/>
                          <a:sym typeface="Symbol" pitchFamily="18" charset="2"/>
                        </a:rPr>
                        <a:t>2</a:t>
                      </a:r>
                      <a:endParaRPr kumimoji="0" lang="es-ES_tradnl" sz="1200" b="1" i="0" u="none" strike="noStrike" cap="none" normalizeH="0" baseline="0" dirty="0">
                        <a:ln>
                          <a:noFill/>
                        </a:ln>
                        <a:solidFill>
                          <a:srgbClr val="FF0000"/>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1" i="0" u="none" strike="noStrike" cap="none" normalizeH="0" baseline="0" dirty="0">
                          <a:ln>
                            <a:noFill/>
                          </a:ln>
                          <a:solidFill>
                            <a:srgbClr val="FF0000"/>
                          </a:solidFill>
                          <a:effectLst/>
                          <a:latin typeface="Arial" pitchFamily="34" charset="0"/>
                          <a:cs typeface="Times New Roman" pitchFamily="18" charset="0"/>
                        </a:rPr>
                        <a:t>  0,00</a:t>
                      </a:r>
                      <a:endParaRPr kumimoji="0" lang="es-ES_tradnl" sz="1200" b="1" i="0" u="none" strike="noStrike" cap="none" normalizeH="0" baseline="0" dirty="0">
                        <a:ln>
                          <a:noFill/>
                        </a:ln>
                        <a:solidFill>
                          <a:srgbClr val="FF0000"/>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Cu</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Cu</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Cu</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Cu</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n-GB" sz="1200" b="0" i="0" u="none" strike="noStrike" cap="none" normalizeH="0" baseline="0" dirty="0">
                          <a:ln>
                            <a:noFill/>
                          </a:ln>
                          <a:solidFill>
                            <a:schemeClr val="tx1"/>
                          </a:solidFill>
                          <a:effectLst/>
                          <a:latin typeface="Arial" pitchFamily="34" charset="0"/>
                          <a:cs typeface="Times New Roman" pitchFamily="18" charset="0"/>
                        </a:rPr>
                        <a:t>0,34</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6"/>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I</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I</a:t>
                      </a:r>
                      <a:r>
                        <a:rPr kumimoji="0" lang="en-GB" sz="1200" b="0" i="0" u="none" strike="noStrike" cap="none" normalizeH="0" baseline="-30000">
                          <a:ln>
                            <a:noFill/>
                          </a:ln>
                          <a:solidFill>
                            <a:schemeClr val="tx1"/>
                          </a:solidFill>
                          <a:effectLst/>
                          <a:latin typeface="Arial" pitchFamily="34" charset="0"/>
                          <a:cs typeface="Times New Roman" pitchFamily="18" charset="0"/>
                        </a:rPr>
                        <a:t>2</a:t>
                      </a:r>
                      <a:r>
                        <a:rPr kumimoji="0" lang="en-GB" sz="1200" b="0" i="0" u="none" strike="noStrike" cap="none" normalizeH="0" baseline="0">
                          <a:ln>
                            <a:noFill/>
                          </a:ln>
                          <a:solidFill>
                            <a:schemeClr val="tx1"/>
                          </a:solidFill>
                          <a:effectLst/>
                          <a:latin typeface="Arial" pitchFamily="34" charset="0"/>
                          <a:cs typeface="Times New Roman" pitchFamily="18" charset="0"/>
                        </a:rPr>
                        <a:t> + 2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2 I</a:t>
                      </a:r>
                      <a:r>
                        <a:rPr kumimoji="0" lang="en-GB"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7"/>
                  </a:ext>
                </a:extLst>
              </a:tr>
              <a:tr h="38239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O + 3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MnO</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+ 4 OH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0,53</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Hg</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Hg</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Hg</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n-GB" sz="1200" b="0" i="0" u="none" strike="noStrike" cap="none" normalizeH="0" baseline="0" dirty="0">
                          <a:ln>
                            <a:noFill/>
                          </a:ln>
                          <a:solidFill>
                            <a:schemeClr val="tx1"/>
                          </a:solidFill>
                          <a:effectLst/>
                          <a:latin typeface="Arial" pitchFamily="34" charset="0"/>
                          <a:cs typeface="Times New Roman" pitchFamily="18" charset="0"/>
                        </a:rPr>
                        <a:t>0,79</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9"/>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Ag</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Ag</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+ 1 e</a:t>
                      </a:r>
                      <a:r>
                        <a:rPr kumimoji="0" lang="en-GB" sz="1200" b="0" i="0" u="none" strike="noStrike" cap="none" normalizeH="0" baseline="30000">
                          <a:ln>
                            <a:noFill/>
                          </a:ln>
                          <a:solidFill>
                            <a:schemeClr val="tx1"/>
                          </a:solidFill>
                          <a:effectLst/>
                          <a:latin typeface="Arial" pitchFamily="34" charset="0"/>
                          <a:cs typeface="Times New Roman" pitchFamily="18" charset="0"/>
                        </a:rPr>
                        <a:t>–</a:t>
                      </a:r>
                      <a:r>
                        <a:rPr kumimoji="0" lang="en-GB"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200" b="0" i="0" u="none" strike="noStrike" cap="none" normalizeH="0" baseline="0">
                          <a:ln>
                            <a:noFill/>
                          </a:ln>
                          <a:solidFill>
                            <a:schemeClr val="tx1"/>
                          </a:solidFill>
                          <a:effectLst/>
                          <a:latin typeface="Arial" pitchFamily="34" charset="0"/>
                          <a:cs typeface="Times New Roman" pitchFamily="18" charset="0"/>
                        </a:rPr>
                        <a:t> Ag</a:t>
                      </a:r>
                      <a:endParaRPr kumimoji="0" lang="en-GB"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200" b="0" i="0" u="none" strike="noStrike" cap="none" normalizeH="0" baseline="0" dirty="0">
                          <a:ln>
                            <a:noFill/>
                          </a:ln>
                          <a:solidFill>
                            <a:schemeClr val="tx1"/>
                          </a:solidFill>
                          <a:effectLst/>
                          <a:latin typeface="Arial" pitchFamily="34" charset="0"/>
                          <a:cs typeface="Times New Roman" pitchFamily="18" charset="0"/>
                        </a:rPr>
                        <a:t>  0,80</a:t>
                      </a:r>
                      <a:endParaRPr kumimoji="0" lang="en-GB"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0"/>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a:ln>
                            <a:noFill/>
                          </a:ln>
                          <a:solidFill>
                            <a:schemeClr val="tx1"/>
                          </a:solidFill>
                          <a:effectLst/>
                          <a:latin typeface="Arial" pitchFamily="34" charset="0"/>
                          <a:cs typeface="Times New Roman" pitchFamily="18" charset="0"/>
                        </a:rPr>
                        <a:t>Br</a:t>
                      </a:r>
                      <a:r>
                        <a:rPr kumimoji="0" lang="en-GB" sz="1200" b="0" i="0" u="none" strike="noStrike" cap="none" normalizeH="0" baseline="-30000">
                          <a:ln>
                            <a:noFill/>
                          </a:ln>
                          <a:solidFill>
                            <a:schemeClr val="tx1"/>
                          </a:solidFill>
                          <a:effectLst/>
                          <a:latin typeface="Arial" pitchFamily="34" charset="0"/>
                          <a:cs typeface="Times New Roman" pitchFamily="18" charset="0"/>
                        </a:rPr>
                        <a:t>2 </a:t>
                      </a:r>
                      <a:r>
                        <a:rPr kumimoji="0" lang="en-GB" sz="1200" b="0" i="0" u="none" strike="noStrike" cap="none" normalizeH="0" baseline="0">
                          <a:ln>
                            <a:noFill/>
                          </a:ln>
                          <a:solidFill>
                            <a:schemeClr val="tx1"/>
                          </a:solidFill>
                          <a:effectLst/>
                          <a:latin typeface="Arial" pitchFamily="34" charset="0"/>
                          <a:cs typeface="Times New Roman" pitchFamily="18" charset="0"/>
                        </a:rPr>
                        <a:t>/ Br</a:t>
                      </a:r>
                      <a:r>
                        <a:rPr kumimoji="0" lang="en-GB" sz="1200" b="0" i="0" u="none" strike="noStrike" cap="none" normalizeH="0" baseline="30000">
                          <a:ln>
                            <a:noFill/>
                          </a:ln>
                          <a:solidFill>
                            <a:schemeClr val="tx1"/>
                          </a:solidFill>
                          <a:effectLst/>
                          <a:latin typeface="Arial" pitchFamily="34" charset="0"/>
                          <a:cs typeface="Times New Roman" pitchFamily="18" charset="0"/>
                        </a:rPr>
                        <a:t>–</a:t>
                      </a:r>
                      <a:endParaRPr kumimoji="0" lang="en-GB"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Br</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Br</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1,07</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1"/>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 </a:t>
                      </a:r>
                      <a:r>
                        <a:rPr kumimoji="0" lang="es-ES_tradnl" sz="1200" b="0" i="0" u="none" strike="noStrike" cap="none" normalizeH="0" baseline="0">
                          <a:ln>
                            <a:noFill/>
                          </a:ln>
                          <a:solidFill>
                            <a:schemeClr val="tx1"/>
                          </a:solidFill>
                          <a:effectLst/>
                          <a:latin typeface="Arial" pitchFamily="34" charset="0"/>
                          <a:cs typeface="Times New Roman" pitchFamily="18" charset="0"/>
                        </a:rPr>
                        <a:t>/ Cl</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Cl</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r>
                        <a:rPr kumimoji="0" lang="es-ES_tradnl" sz="1200" b="0" i="0" u="none" strike="noStrike" cap="none" normalizeH="0" baseline="0">
                          <a:ln>
                            <a:noFill/>
                          </a:ln>
                          <a:solidFill>
                            <a:schemeClr val="tx1"/>
                          </a:solidFill>
                          <a:effectLst/>
                          <a:latin typeface="Arial" pitchFamily="34" charset="0"/>
                          <a:cs typeface="Times New Roman" pitchFamily="18" charset="0"/>
                        </a:rPr>
                        <a:t> + 2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2 Cl</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1,36</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2"/>
                  </a:ext>
                </a:extLst>
              </a:tr>
              <a:tr h="304837">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3+</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Au</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Au</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3+</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+ 3 e</a:t>
                      </a:r>
                      <a:r>
                        <a:rPr kumimoji="0" lang="es-ES_tradnl" sz="12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dirty="0">
                          <a:ln>
                            <a:noFill/>
                          </a:ln>
                          <a:solidFill>
                            <a:schemeClr val="tx1"/>
                          </a:solidFill>
                          <a:effectLst/>
                          <a:latin typeface="Arial" pitchFamily="34" charset="0"/>
                          <a:cs typeface="Times New Roman" pitchFamily="18" charset="0"/>
                        </a:rPr>
                        <a:t> Au</a:t>
                      </a:r>
                      <a:endParaRPr kumimoji="0" lang="es-ES_tradnl" sz="12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3"/>
                  </a:ext>
                </a:extLst>
              </a:tr>
              <a:tr h="25152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200" b="0" i="0" u="none" strike="noStrike" cap="none" normalizeH="0" baseline="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a:ln>
                            <a:noFill/>
                          </a:ln>
                          <a:solidFill>
                            <a:schemeClr val="tx1"/>
                          </a:solidFill>
                          <a:effectLst/>
                          <a:latin typeface="Arial" pitchFamily="34" charset="0"/>
                          <a:cs typeface="Times New Roman" pitchFamily="18" charset="0"/>
                        </a:rPr>
                        <a:t>MnO</a:t>
                      </a:r>
                      <a:r>
                        <a:rPr kumimoji="0" lang="es-ES_tradnl" sz="1200" b="0" i="0" u="none" strike="noStrike" cap="none" normalizeH="0" baseline="-30000">
                          <a:ln>
                            <a:noFill/>
                          </a:ln>
                          <a:solidFill>
                            <a:schemeClr val="tx1"/>
                          </a:solidFill>
                          <a:effectLst/>
                          <a:latin typeface="Arial" pitchFamily="34" charset="0"/>
                          <a:cs typeface="Times New Roman" pitchFamily="18" charset="0"/>
                        </a:rPr>
                        <a:t>4</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3000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rPr>
                        <a:t>+ 8 H</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+ 5 e</a:t>
                      </a:r>
                      <a:r>
                        <a:rPr kumimoji="0" lang="es-ES_tradnl" sz="1200" b="0" i="0" u="none" strike="noStrike" cap="none" normalizeH="0" baseline="30000">
                          <a:ln>
                            <a:noFill/>
                          </a:ln>
                          <a:solidFill>
                            <a:schemeClr val="tx1"/>
                          </a:solidFill>
                          <a:effectLst/>
                          <a:latin typeface="Arial" pitchFamily="34" charset="0"/>
                          <a:cs typeface="Times New Roman" pitchFamily="18" charset="0"/>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200" b="0" i="0" u="none" strike="noStrike" cap="none" normalizeH="0" baseline="0">
                          <a:ln>
                            <a:noFill/>
                          </a:ln>
                          <a:solidFill>
                            <a:schemeClr val="tx1"/>
                          </a:solidFill>
                          <a:effectLst/>
                          <a:latin typeface="Arial" pitchFamily="34" charset="0"/>
                          <a:cs typeface="Times New Roman" pitchFamily="18" charset="0"/>
                        </a:rPr>
                        <a:t> Mn</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 </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+ 2 H</a:t>
                      </a:r>
                      <a:r>
                        <a:rPr kumimoji="0" lang="es-ES_tradnl" sz="12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200" b="0" i="0" u="none" strike="noStrike" cap="none" normalizeH="0" baseline="0">
                          <a:ln>
                            <a:noFill/>
                          </a:ln>
                          <a:solidFill>
                            <a:schemeClr val="tx1"/>
                          </a:solidFill>
                          <a:effectLst/>
                          <a:latin typeface="Arial" pitchFamily="34" charset="0"/>
                          <a:cs typeface="Times New Roman" pitchFamily="18" charset="0"/>
                          <a:sym typeface="Symbol" pitchFamily="18" charset="2"/>
                        </a:rPr>
                        <a:t>O </a:t>
                      </a:r>
                    </a:p>
                  </a:txBody>
                  <a:tcPr marL="68574" marR="68574" marT="34301" marB="34301"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200" b="0" i="0" u="none" strike="noStrike" cap="none" normalizeH="0" baseline="0" dirty="0">
                          <a:ln>
                            <a:noFill/>
                          </a:ln>
                          <a:solidFill>
                            <a:schemeClr val="tx1"/>
                          </a:solidFill>
                          <a:effectLst/>
                          <a:latin typeface="Arial" pitchFamily="34" charset="0"/>
                          <a:cs typeface="Times New Roman" pitchFamily="18" charset="0"/>
                        </a:rPr>
                        <a:t>  1.51</a:t>
                      </a:r>
                      <a:endParaRPr kumimoji="0" lang="es-ES_tradnl"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74" marR="68574"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4"/>
                  </a:ext>
                </a:extLst>
              </a:tr>
            </a:tbl>
          </a:graphicData>
        </a:graphic>
      </p:graphicFrame>
      <p:sp>
        <p:nvSpPr>
          <p:cNvPr id="79951" name="Rectángulo 1">
            <a:extLst>
              <a:ext uri="{FF2B5EF4-FFF2-40B4-BE49-F238E27FC236}">
                <a16:creationId xmlns:a16="http://schemas.microsoft.com/office/drawing/2014/main" id="{30400895-86E7-417A-A964-C507EE62D11C}"/>
              </a:ext>
            </a:extLst>
          </p:cNvPr>
          <p:cNvSpPr>
            <a:spLocks noChangeArrowheads="1"/>
          </p:cNvSpPr>
          <p:nvPr/>
        </p:nvSpPr>
        <p:spPr bwMode="auto">
          <a:xfrm>
            <a:off x="766763" y="3716338"/>
            <a:ext cx="4033837" cy="144462"/>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79952" name="Rectángulo 1">
            <a:extLst>
              <a:ext uri="{FF2B5EF4-FFF2-40B4-BE49-F238E27FC236}">
                <a16:creationId xmlns:a16="http://schemas.microsoft.com/office/drawing/2014/main" id="{ECF69C0D-64B7-47D4-9E3E-69454BABD0C6}"/>
              </a:ext>
            </a:extLst>
          </p:cNvPr>
          <p:cNvSpPr>
            <a:spLocks noChangeArrowheads="1"/>
          </p:cNvSpPr>
          <p:nvPr/>
        </p:nvSpPr>
        <p:spPr bwMode="auto">
          <a:xfrm>
            <a:off x="6096000" y="3933825"/>
            <a:ext cx="5184775" cy="214313"/>
          </a:xfrm>
          <a:prstGeom prst="rect">
            <a:avLst/>
          </a:prstGeom>
          <a:solidFill>
            <a:srgbClr val="FF0000">
              <a:alpha val="20000"/>
            </a:srgb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3">
            <a:extLst>
              <a:ext uri="{FF2B5EF4-FFF2-40B4-BE49-F238E27FC236}">
                <a16:creationId xmlns:a16="http://schemas.microsoft.com/office/drawing/2014/main" id="{3EA97315-A4A6-4D9E-9070-3DEF44D68309}"/>
              </a:ext>
            </a:extLst>
          </p:cNvPr>
          <p:cNvSpPr txBox="1">
            <a:spLocks noChangeArrowheads="1"/>
          </p:cNvSpPr>
          <p:nvPr/>
        </p:nvSpPr>
        <p:spPr bwMode="auto">
          <a:xfrm>
            <a:off x="407988" y="549275"/>
            <a:ext cx="110886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latin typeface="Times New Roman" panose="02020603050405020304" pitchFamily="18" charset="0"/>
                <a:cs typeface="Times New Roman" panose="02020603050405020304" pitchFamily="18" charset="0"/>
              </a:rPr>
              <a:t>Se puede determinar la fuerza electromotiva  (emf) para una reacción de oxidación-reducción combinando las medias reacciones apropiadas.</a:t>
            </a:r>
          </a:p>
        </p:txBody>
      </p:sp>
      <p:sp>
        <p:nvSpPr>
          <p:cNvPr id="103427" name="Text Box 4">
            <a:extLst>
              <a:ext uri="{FF2B5EF4-FFF2-40B4-BE49-F238E27FC236}">
                <a16:creationId xmlns:a16="http://schemas.microsoft.com/office/drawing/2014/main" id="{F70385E4-4C1A-4228-AC3F-4BD61EA6EA43}"/>
              </a:ext>
            </a:extLst>
          </p:cNvPr>
          <p:cNvSpPr txBox="1">
            <a:spLocks noChangeArrowheads="1"/>
          </p:cNvSpPr>
          <p:nvPr/>
        </p:nvSpPr>
        <p:spPr bwMode="auto">
          <a:xfrm>
            <a:off x="2530475" y="1484313"/>
            <a:ext cx="1422400"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MX" altLang="es-MX" sz="1800" dirty="0">
                <a:latin typeface="+mj-lt"/>
              </a:rPr>
              <a:t>Recordar que</a:t>
            </a:r>
          </a:p>
        </p:txBody>
      </p:sp>
      <p:sp>
        <p:nvSpPr>
          <p:cNvPr id="103428" name="Text Box 5">
            <a:extLst>
              <a:ext uri="{FF2B5EF4-FFF2-40B4-BE49-F238E27FC236}">
                <a16:creationId xmlns:a16="http://schemas.microsoft.com/office/drawing/2014/main" id="{6265FCD7-853C-4FBB-88E3-FCA5FDA6D9D3}"/>
              </a:ext>
            </a:extLst>
          </p:cNvPr>
          <p:cNvSpPr txBox="1">
            <a:spLocks noChangeArrowheads="1"/>
          </p:cNvSpPr>
          <p:nvPr/>
        </p:nvSpPr>
        <p:spPr bwMode="auto">
          <a:xfrm>
            <a:off x="3933825" y="1484313"/>
            <a:ext cx="2620963"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dirty="0">
                <a:latin typeface="+mj-lt"/>
              </a:rPr>
              <a:t>Zn + Cu</a:t>
            </a:r>
            <a:r>
              <a:rPr lang="en-US" altLang="es-MX" sz="1800" baseline="30000" dirty="0">
                <a:latin typeface="+mj-lt"/>
              </a:rPr>
              <a:t>2+</a:t>
            </a:r>
            <a:r>
              <a:rPr lang="en-US" altLang="es-MX" sz="1800" dirty="0">
                <a:latin typeface="+mj-lt"/>
              </a:rPr>
              <a:t> </a:t>
            </a:r>
            <a:r>
              <a:rPr lang="en-US" altLang="es-MX" sz="1800" dirty="0">
                <a:latin typeface="+mj-lt"/>
                <a:sym typeface="Wingdings" panose="05000000000000000000" pitchFamily="2" charset="2"/>
              </a:rPr>
              <a:t> Zn</a:t>
            </a:r>
            <a:r>
              <a:rPr lang="en-US" altLang="es-MX" sz="1800" baseline="30000" dirty="0">
                <a:latin typeface="+mj-lt"/>
                <a:sym typeface="Wingdings" panose="05000000000000000000" pitchFamily="2" charset="2"/>
              </a:rPr>
              <a:t>2+</a:t>
            </a:r>
            <a:r>
              <a:rPr lang="en-US" altLang="es-MX" sz="1800" dirty="0">
                <a:latin typeface="+mj-lt"/>
                <a:sym typeface="Wingdings" panose="05000000000000000000" pitchFamily="2" charset="2"/>
              </a:rPr>
              <a:t> + Cu</a:t>
            </a:r>
            <a:endParaRPr lang="en-US" altLang="es-MX" sz="1800" dirty="0">
              <a:latin typeface="+mj-lt"/>
            </a:endParaRPr>
          </a:p>
        </p:txBody>
      </p:sp>
      <p:sp>
        <p:nvSpPr>
          <p:cNvPr id="103429" name="Text Box 6">
            <a:extLst>
              <a:ext uri="{FF2B5EF4-FFF2-40B4-BE49-F238E27FC236}">
                <a16:creationId xmlns:a16="http://schemas.microsoft.com/office/drawing/2014/main" id="{9A9FF597-DF08-46A7-936D-61A6AF6D3886}"/>
              </a:ext>
            </a:extLst>
          </p:cNvPr>
          <p:cNvSpPr txBox="1">
            <a:spLocks noChangeArrowheads="1"/>
          </p:cNvSpPr>
          <p:nvPr/>
        </p:nvSpPr>
        <p:spPr bwMode="auto">
          <a:xfrm>
            <a:off x="6527800" y="1484313"/>
            <a:ext cx="3198813"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MX" altLang="es-MX" sz="1800" dirty="0">
                <a:latin typeface="+mj-lt"/>
              </a:rPr>
              <a:t>Puede ser dos medias reacciones</a:t>
            </a:r>
          </a:p>
        </p:txBody>
      </p:sp>
      <p:sp>
        <p:nvSpPr>
          <p:cNvPr id="103430" name="Text Box 7">
            <a:extLst>
              <a:ext uri="{FF2B5EF4-FFF2-40B4-BE49-F238E27FC236}">
                <a16:creationId xmlns:a16="http://schemas.microsoft.com/office/drawing/2014/main" id="{C37420DE-D9C7-4B45-90F2-3483B068C323}"/>
              </a:ext>
            </a:extLst>
          </p:cNvPr>
          <p:cNvSpPr txBox="1">
            <a:spLocks noChangeArrowheads="1"/>
          </p:cNvSpPr>
          <p:nvPr/>
        </p:nvSpPr>
        <p:spPr bwMode="auto">
          <a:xfrm>
            <a:off x="3432175" y="2060575"/>
            <a:ext cx="4679950" cy="369888"/>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dirty="0">
                <a:solidFill>
                  <a:srgbClr val="FF0000"/>
                </a:solidFill>
                <a:latin typeface="+mj-lt"/>
              </a:rPr>
              <a:t>Zn </a:t>
            </a:r>
            <a:r>
              <a:rPr lang="en-US" altLang="es-MX" sz="1800" dirty="0">
                <a:solidFill>
                  <a:srgbClr val="FF0000"/>
                </a:solidFill>
                <a:latin typeface="+mj-lt"/>
                <a:sym typeface="Wingdings" panose="05000000000000000000" pitchFamily="2" charset="2"/>
              </a:rPr>
              <a:t> Zn </a:t>
            </a:r>
            <a:r>
              <a:rPr lang="en-US" altLang="es-MX" sz="1800" baseline="30000" dirty="0">
                <a:solidFill>
                  <a:srgbClr val="FF0000"/>
                </a:solidFill>
                <a:latin typeface="+mj-lt"/>
                <a:sym typeface="Wingdings" panose="05000000000000000000" pitchFamily="2" charset="2"/>
              </a:rPr>
              <a:t>2+</a:t>
            </a:r>
            <a:r>
              <a:rPr lang="en-US" altLang="es-MX" sz="1800" dirty="0">
                <a:solidFill>
                  <a:srgbClr val="FF0000"/>
                </a:solidFill>
                <a:latin typeface="+mj-lt"/>
                <a:sym typeface="Wingdings" panose="05000000000000000000" pitchFamily="2" charset="2"/>
              </a:rPr>
              <a:t> + 2e</a:t>
            </a:r>
            <a:r>
              <a:rPr lang="en-US" altLang="es-MX" sz="1800" baseline="30000" dirty="0">
                <a:solidFill>
                  <a:srgbClr val="FF0000"/>
                </a:solidFill>
                <a:latin typeface="+mj-lt"/>
                <a:sym typeface="Wingdings" panose="05000000000000000000" pitchFamily="2" charset="2"/>
              </a:rPr>
              <a:t>- ……….……</a:t>
            </a:r>
            <a:r>
              <a:rPr lang="en-US" altLang="es-MX" sz="1800" dirty="0">
                <a:solidFill>
                  <a:srgbClr val="FF0000"/>
                </a:solidFill>
                <a:latin typeface="+mj-lt"/>
                <a:sym typeface="Wingdings" panose="05000000000000000000" pitchFamily="2" charset="2"/>
              </a:rPr>
              <a:t>E</a:t>
            </a:r>
            <a:r>
              <a:rPr lang="en-US" altLang="es-MX" sz="1800" dirty="0">
                <a:solidFill>
                  <a:srgbClr val="FF0000"/>
                </a:solidFill>
                <a:latin typeface="+mj-lt"/>
                <a:cs typeface="Arial" panose="020B0604020202020204" pitchFamily="34" charset="0"/>
                <a:sym typeface="Wingdings" panose="05000000000000000000" pitchFamily="2" charset="2"/>
              </a:rPr>
              <a:t>º</a:t>
            </a:r>
            <a:r>
              <a:rPr lang="en-US" altLang="es-MX" sz="1800" dirty="0">
                <a:solidFill>
                  <a:srgbClr val="FF0000"/>
                </a:solidFill>
                <a:latin typeface="+mj-lt"/>
                <a:sym typeface="Wingdings" panose="05000000000000000000" pitchFamily="2" charset="2"/>
              </a:rPr>
              <a:t> = -0.763  </a:t>
            </a:r>
            <a:r>
              <a:rPr lang="es-MX" altLang="es-MX" sz="1800" dirty="0">
                <a:solidFill>
                  <a:srgbClr val="FF0000"/>
                </a:solidFill>
                <a:latin typeface="+mj-lt"/>
                <a:sym typeface="Wingdings" panose="05000000000000000000" pitchFamily="2" charset="2"/>
              </a:rPr>
              <a:t>oxidación</a:t>
            </a:r>
            <a:endParaRPr lang="es-MX" altLang="es-MX" sz="1800" baseline="30000" dirty="0">
              <a:solidFill>
                <a:srgbClr val="FF0000"/>
              </a:solidFill>
              <a:latin typeface="+mj-lt"/>
            </a:endParaRPr>
          </a:p>
        </p:txBody>
      </p:sp>
      <p:sp>
        <p:nvSpPr>
          <p:cNvPr id="52231" name="Text Box 8">
            <a:extLst>
              <a:ext uri="{FF2B5EF4-FFF2-40B4-BE49-F238E27FC236}">
                <a16:creationId xmlns:a16="http://schemas.microsoft.com/office/drawing/2014/main" id="{E81F79C4-3102-4AA9-B4EB-FC524BCE4F87}"/>
              </a:ext>
            </a:extLst>
          </p:cNvPr>
          <p:cNvSpPr txBox="1">
            <a:spLocks noChangeArrowheads="1"/>
          </p:cNvSpPr>
          <p:nvPr/>
        </p:nvSpPr>
        <p:spPr bwMode="auto">
          <a:xfrm>
            <a:off x="3432175" y="2708275"/>
            <a:ext cx="4649788" cy="369888"/>
          </a:xfrm>
          <a:prstGeom prst="rect">
            <a:avLst/>
          </a:prstGeom>
          <a:noFill/>
          <a:ln>
            <a:noFill/>
          </a:ln>
        </p:spPr>
        <p:txBody>
          <a:bodyPr wrap="non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n-US" altLang="es-MX" sz="1800" dirty="0">
                <a:solidFill>
                  <a:schemeClr val="accent1">
                    <a:lumMod val="75000"/>
                  </a:schemeClr>
                </a:solidFill>
                <a:latin typeface="+mj-lt"/>
              </a:rPr>
              <a:t> Cu</a:t>
            </a:r>
            <a:r>
              <a:rPr lang="en-US" altLang="es-MX" sz="1800" baseline="30000" dirty="0">
                <a:solidFill>
                  <a:schemeClr val="accent1">
                    <a:lumMod val="75000"/>
                  </a:schemeClr>
                </a:solidFill>
                <a:latin typeface="+mj-lt"/>
              </a:rPr>
              <a:t>2+</a:t>
            </a:r>
            <a:r>
              <a:rPr lang="en-US" altLang="es-MX" sz="1800" dirty="0">
                <a:solidFill>
                  <a:schemeClr val="accent1">
                    <a:lumMod val="75000"/>
                  </a:schemeClr>
                </a:solidFill>
                <a:latin typeface="+mj-lt"/>
              </a:rPr>
              <a:t> + 2e</a:t>
            </a:r>
            <a:r>
              <a:rPr lang="en-US" altLang="es-MX" sz="1800" baseline="30000" dirty="0">
                <a:solidFill>
                  <a:schemeClr val="accent1">
                    <a:lumMod val="75000"/>
                  </a:schemeClr>
                </a:solidFill>
                <a:latin typeface="+mj-lt"/>
              </a:rPr>
              <a:t>- </a:t>
            </a:r>
            <a:r>
              <a:rPr lang="en-US" altLang="es-MX" sz="1800" dirty="0">
                <a:solidFill>
                  <a:schemeClr val="accent1">
                    <a:lumMod val="75000"/>
                  </a:schemeClr>
                </a:solidFill>
                <a:latin typeface="+mj-lt"/>
                <a:sym typeface="Wingdings" pitchFamily="2" charset="2"/>
              </a:rPr>
              <a:t> Cu</a:t>
            </a:r>
            <a:r>
              <a:rPr lang="en-US" altLang="es-MX" sz="1800" baseline="30000" dirty="0">
                <a:solidFill>
                  <a:schemeClr val="accent1">
                    <a:lumMod val="75000"/>
                  </a:schemeClr>
                </a:solidFill>
                <a:latin typeface="+mj-lt"/>
                <a:sym typeface="Wingdings" pitchFamily="2" charset="2"/>
              </a:rPr>
              <a:t> ……………</a:t>
            </a:r>
            <a:r>
              <a:rPr lang="en-US" altLang="es-MX" sz="1800" dirty="0">
                <a:solidFill>
                  <a:schemeClr val="accent1">
                    <a:lumMod val="75000"/>
                  </a:schemeClr>
                </a:solidFill>
                <a:latin typeface="+mj-lt"/>
                <a:sym typeface="Wingdings" pitchFamily="2" charset="2"/>
              </a:rPr>
              <a:t>E</a:t>
            </a:r>
            <a:r>
              <a:rPr lang="en-US" altLang="es-MX" sz="1800" dirty="0">
                <a:solidFill>
                  <a:schemeClr val="accent1">
                    <a:lumMod val="75000"/>
                  </a:schemeClr>
                </a:solidFill>
                <a:latin typeface="+mj-lt"/>
                <a:cs typeface="Arial" pitchFamily="34" charset="0"/>
                <a:sym typeface="Wingdings" pitchFamily="2" charset="2"/>
              </a:rPr>
              <a:t>º</a:t>
            </a:r>
            <a:r>
              <a:rPr lang="en-US" altLang="es-MX" sz="1800" dirty="0">
                <a:solidFill>
                  <a:schemeClr val="accent1">
                    <a:lumMod val="75000"/>
                  </a:schemeClr>
                </a:solidFill>
                <a:latin typeface="+mj-lt"/>
                <a:sym typeface="Wingdings" pitchFamily="2" charset="2"/>
              </a:rPr>
              <a:t> =   0.337 </a:t>
            </a:r>
            <a:r>
              <a:rPr lang="es-MX" altLang="es-MX" sz="1800" dirty="0">
                <a:solidFill>
                  <a:schemeClr val="accent1">
                    <a:lumMod val="75000"/>
                  </a:schemeClr>
                </a:solidFill>
                <a:latin typeface="+mj-lt"/>
                <a:sym typeface="Wingdings" pitchFamily="2" charset="2"/>
              </a:rPr>
              <a:t>reducción</a:t>
            </a:r>
            <a:endParaRPr lang="es-MX" altLang="es-MX" sz="1800" baseline="30000" dirty="0">
              <a:solidFill>
                <a:schemeClr val="accent1">
                  <a:lumMod val="75000"/>
                </a:schemeClr>
              </a:solidFill>
              <a:latin typeface="+mj-lt"/>
            </a:endParaRPr>
          </a:p>
        </p:txBody>
      </p:sp>
      <p:sp>
        <p:nvSpPr>
          <p:cNvPr id="103432" name="Text Box 10">
            <a:extLst>
              <a:ext uri="{FF2B5EF4-FFF2-40B4-BE49-F238E27FC236}">
                <a16:creationId xmlns:a16="http://schemas.microsoft.com/office/drawing/2014/main" id="{A5F50D37-5CD8-4713-8274-14B46B646E2F}"/>
              </a:ext>
            </a:extLst>
          </p:cNvPr>
          <p:cNvSpPr txBox="1">
            <a:spLocks noChangeArrowheads="1"/>
          </p:cNvSpPr>
          <p:nvPr/>
        </p:nvSpPr>
        <p:spPr bwMode="auto">
          <a:xfrm>
            <a:off x="3790156" y="4652963"/>
            <a:ext cx="4611687" cy="368300"/>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b="1" dirty="0">
                <a:solidFill>
                  <a:srgbClr val="FF3300"/>
                </a:solidFill>
                <a:latin typeface="+mj-lt"/>
              </a:rPr>
              <a:t>Zn + Cu</a:t>
            </a:r>
            <a:r>
              <a:rPr lang="en-US" altLang="es-MX" sz="1800" b="1" baseline="30000" dirty="0">
                <a:solidFill>
                  <a:srgbClr val="FF3300"/>
                </a:solidFill>
                <a:latin typeface="+mj-lt"/>
              </a:rPr>
              <a:t>2+</a:t>
            </a:r>
            <a:r>
              <a:rPr lang="en-US" altLang="es-MX" sz="1800" b="1" dirty="0">
                <a:solidFill>
                  <a:srgbClr val="FF3300"/>
                </a:solidFill>
                <a:latin typeface="+mj-lt"/>
              </a:rPr>
              <a:t> </a:t>
            </a:r>
            <a:r>
              <a:rPr lang="en-US" altLang="es-MX" sz="1800" b="1" dirty="0">
                <a:solidFill>
                  <a:srgbClr val="FF3300"/>
                </a:solidFill>
                <a:latin typeface="+mj-lt"/>
                <a:sym typeface="Wingdings" panose="05000000000000000000" pitchFamily="2" charset="2"/>
              </a:rPr>
              <a:t> Zn</a:t>
            </a:r>
            <a:r>
              <a:rPr lang="en-US" altLang="es-MX" sz="1800" b="1" baseline="30000" dirty="0">
                <a:solidFill>
                  <a:srgbClr val="FF3300"/>
                </a:solidFill>
                <a:latin typeface="+mj-lt"/>
                <a:sym typeface="Wingdings" panose="05000000000000000000" pitchFamily="2" charset="2"/>
              </a:rPr>
              <a:t>2+</a:t>
            </a:r>
            <a:r>
              <a:rPr lang="en-US" altLang="es-MX" sz="1800" b="1" dirty="0">
                <a:solidFill>
                  <a:srgbClr val="FF3300"/>
                </a:solidFill>
                <a:latin typeface="+mj-lt"/>
                <a:sym typeface="Wingdings" panose="05000000000000000000" pitchFamily="2" charset="2"/>
              </a:rPr>
              <a:t> + Cu</a:t>
            </a:r>
            <a:r>
              <a:rPr lang="en-US" altLang="es-MX" sz="1800" b="1" baseline="30000" dirty="0">
                <a:solidFill>
                  <a:srgbClr val="FF3300"/>
                </a:solidFill>
                <a:latin typeface="+mj-lt"/>
                <a:sym typeface="Wingdings" panose="05000000000000000000" pitchFamily="2" charset="2"/>
              </a:rPr>
              <a:t>………..…….</a:t>
            </a:r>
            <a:r>
              <a:rPr lang="en-US" altLang="es-MX" sz="1800" b="1" dirty="0">
                <a:solidFill>
                  <a:srgbClr val="FF3300"/>
                </a:solidFill>
                <a:latin typeface="+mj-lt"/>
                <a:sym typeface="Wingdings" panose="05000000000000000000" pitchFamily="2" charset="2"/>
              </a:rPr>
              <a:t>E</a:t>
            </a:r>
            <a:r>
              <a:rPr lang="en-US" altLang="es-MX" sz="1800" b="1" dirty="0">
                <a:solidFill>
                  <a:srgbClr val="FF3300"/>
                </a:solidFill>
                <a:latin typeface="+mj-lt"/>
                <a:cs typeface="Arial" panose="020B0604020202020204" pitchFamily="34" charset="0"/>
                <a:sym typeface="Wingdings" panose="05000000000000000000" pitchFamily="2" charset="2"/>
              </a:rPr>
              <a:t>º</a:t>
            </a:r>
            <a:r>
              <a:rPr lang="en-US" altLang="es-MX" sz="1800" b="1" dirty="0">
                <a:solidFill>
                  <a:srgbClr val="FF3300"/>
                </a:solidFill>
                <a:latin typeface="+mj-lt"/>
                <a:sym typeface="Wingdings" panose="05000000000000000000" pitchFamily="2" charset="2"/>
              </a:rPr>
              <a:t> = 1.100</a:t>
            </a:r>
            <a:endParaRPr lang="en-US" altLang="es-MX" sz="1800" b="1" dirty="0">
              <a:solidFill>
                <a:srgbClr val="FF3300"/>
              </a:solidFill>
              <a:latin typeface="+mj-lt"/>
            </a:endParaRPr>
          </a:p>
        </p:txBody>
      </p:sp>
      <p:sp>
        <p:nvSpPr>
          <p:cNvPr id="103433" name="Text Box 11">
            <a:extLst>
              <a:ext uri="{FF2B5EF4-FFF2-40B4-BE49-F238E27FC236}">
                <a16:creationId xmlns:a16="http://schemas.microsoft.com/office/drawing/2014/main" id="{C24E33D2-3431-4B87-8E9B-406AD8E0E095}"/>
              </a:ext>
            </a:extLst>
          </p:cNvPr>
          <p:cNvSpPr txBox="1">
            <a:spLocks noChangeArrowheads="1"/>
          </p:cNvSpPr>
          <p:nvPr/>
        </p:nvSpPr>
        <p:spPr bwMode="auto">
          <a:xfrm>
            <a:off x="2424113" y="3357563"/>
            <a:ext cx="6335712" cy="120015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s-MX" sz="1800" dirty="0">
                <a:latin typeface="+mj-lt"/>
              </a:rPr>
              <a:t> Cu</a:t>
            </a:r>
            <a:r>
              <a:rPr lang="en-US" altLang="es-MX" sz="1800" baseline="30000" dirty="0">
                <a:latin typeface="+mj-lt"/>
              </a:rPr>
              <a:t>2+</a:t>
            </a:r>
            <a:r>
              <a:rPr lang="en-US" altLang="es-MX" sz="1800" dirty="0">
                <a:latin typeface="+mj-lt"/>
              </a:rPr>
              <a:t> + 2e</a:t>
            </a:r>
            <a:r>
              <a:rPr lang="en-US" altLang="es-MX" sz="1800" baseline="30000" dirty="0">
                <a:latin typeface="+mj-lt"/>
              </a:rPr>
              <a:t>- </a:t>
            </a:r>
            <a:r>
              <a:rPr lang="en-US" altLang="es-MX" sz="1800" dirty="0">
                <a:latin typeface="+mj-lt"/>
              </a:rPr>
              <a:t>+ Zn </a:t>
            </a:r>
            <a:r>
              <a:rPr lang="en-US" altLang="es-MX" sz="1800" dirty="0">
                <a:latin typeface="+mj-lt"/>
                <a:sym typeface="Wingdings" panose="05000000000000000000" pitchFamily="2" charset="2"/>
              </a:rPr>
              <a:t> Cu + Zn</a:t>
            </a:r>
            <a:r>
              <a:rPr lang="en-US" altLang="es-MX" sz="1800" baseline="30000" dirty="0">
                <a:latin typeface="+mj-lt"/>
                <a:sym typeface="Wingdings" panose="05000000000000000000" pitchFamily="2" charset="2"/>
              </a:rPr>
              <a:t>2+</a:t>
            </a:r>
            <a:r>
              <a:rPr lang="en-US" altLang="es-MX" sz="1800" dirty="0">
                <a:latin typeface="+mj-lt"/>
                <a:sym typeface="Wingdings" panose="05000000000000000000" pitchFamily="2" charset="2"/>
              </a:rPr>
              <a:t>+ 2e</a:t>
            </a:r>
            <a:r>
              <a:rPr lang="en-US" altLang="es-MX" sz="1800" baseline="30000" dirty="0">
                <a:latin typeface="+mj-lt"/>
                <a:sym typeface="Wingdings" panose="05000000000000000000" pitchFamily="2" charset="2"/>
              </a:rPr>
              <a:t>-</a:t>
            </a:r>
            <a:r>
              <a:rPr lang="en-US" altLang="es-MX" sz="1800" dirty="0">
                <a:latin typeface="+mj-lt"/>
                <a:sym typeface="Wingdings" panose="05000000000000000000" pitchFamily="2" charset="2"/>
              </a:rPr>
              <a:t> </a:t>
            </a:r>
            <a:r>
              <a:rPr lang="en-US" altLang="es-MX" sz="1800" baseline="30000" dirty="0">
                <a:latin typeface="+mj-lt"/>
                <a:sym typeface="Wingdings" panose="05000000000000000000" pitchFamily="2" charset="2"/>
              </a:rPr>
              <a:t>…..…            </a:t>
            </a:r>
            <a:r>
              <a:rPr lang="en-US" altLang="es-MX" sz="1800" dirty="0">
                <a:latin typeface="+mj-lt"/>
                <a:sym typeface="Wingdings" panose="05000000000000000000" pitchFamily="2" charset="2"/>
              </a:rPr>
              <a:t>E</a:t>
            </a:r>
            <a:r>
              <a:rPr lang="en-US" altLang="es-MX" sz="1800" dirty="0">
                <a:latin typeface="+mj-lt"/>
                <a:cs typeface="Arial" panose="020B0604020202020204" pitchFamily="34" charset="0"/>
                <a:sym typeface="Wingdings" panose="05000000000000000000" pitchFamily="2" charset="2"/>
              </a:rPr>
              <a:t>º</a:t>
            </a:r>
            <a:r>
              <a:rPr lang="en-US" altLang="es-MX" sz="1800" dirty="0">
                <a:latin typeface="+mj-lt"/>
                <a:sym typeface="Wingdings" panose="05000000000000000000" pitchFamily="2" charset="2"/>
              </a:rPr>
              <a:t> = 0.337- (-0.763)</a:t>
            </a:r>
          </a:p>
          <a:p>
            <a:pPr eaLnBrk="1" hangingPunct="1">
              <a:spcBef>
                <a:spcPct val="0"/>
              </a:spcBef>
              <a:buFontTx/>
              <a:buNone/>
              <a:defRPr/>
            </a:pPr>
            <a:endParaRPr lang="en-US" altLang="es-MX" sz="1800" dirty="0">
              <a:latin typeface="+mj-lt"/>
              <a:sym typeface="Wingdings" panose="05000000000000000000" pitchFamily="2" charset="2"/>
            </a:endParaRPr>
          </a:p>
          <a:p>
            <a:pPr eaLnBrk="1" hangingPunct="1">
              <a:spcBef>
                <a:spcPct val="0"/>
              </a:spcBef>
              <a:buFontTx/>
              <a:buNone/>
              <a:defRPr/>
            </a:pPr>
            <a:r>
              <a:rPr lang="en-US" altLang="es-MX" sz="1800" dirty="0" err="1">
                <a:latin typeface="+mj-lt"/>
                <a:sym typeface="Wingdings" panose="05000000000000000000" pitchFamily="2" charset="2"/>
              </a:rPr>
              <a:t>E</a:t>
            </a:r>
            <a:r>
              <a:rPr lang="en-US" altLang="es-MX" sz="1800" dirty="0" err="1">
                <a:latin typeface="+mj-lt"/>
                <a:cs typeface="Arial" panose="020B0604020202020204" pitchFamily="34" charset="0"/>
                <a:sym typeface="Wingdings" panose="05000000000000000000" pitchFamily="2" charset="2"/>
              </a:rPr>
              <a:t>º</a:t>
            </a:r>
            <a:r>
              <a:rPr lang="en-US" altLang="es-MX" sz="1800" baseline="-25000" dirty="0" err="1">
                <a:latin typeface="+mj-lt"/>
                <a:sym typeface="Wingdings" panose="05000000000000000000" pitchFamily="2" charset="2"/>
              </a:rPr>
              <a:t>Cu-Zn</a:t>
            </a:r>
            <a:r>
              <a:rPr lang="en-US" altLang="es-MX" sz="1800" dirty="0">
                <a:latin typeface="+mj-lt"/>
                <a:sym typeface="Wingdings" panose="05000000000000000000" pitchFamily="2" charset="2"/>
              </a:rPr>
              <a:t>= </a:t>
            </a:r>
            <a:r>
              <a:rPr lang="en-US" altLang="es-MX" sz="1800" dirty="0" err="1">
                <a:latin typeface="+mj-lt"/>
                <a:sym typeface="Wingdings" panose="05000000000000000000" pitchFamily="2" charset="2"/>
              </a:rPr>
              <a:t>E</a:t>
            </a:r>
            <a:r>
              <a:rPr lang="en-US" altLang="es-MX" sz="1800" dirty="0" err="1">
                <a:latin typeface="+mj-lt"/>
                <a:cs typeface="Arial" panose="020B0604020202020204" pitchFamily="34" charset="0"/>
                <a:sym typeface="Wingdings" panose="05000000000000000000" pitchFamily="2" charset="2"/>
              </a:rPr>
              <a:t>º</a:t>
            </a:r>
            <a:r>
              <a:rPr lang="en-US" altLang="es-MX" sz="1800" baseline="-25000" dirty="0" err="1">
                <a:latin typeface="+mj-lt"/>
                <a:sym typeface="Wingdings" panose="05000000000000000000" pitchFamily="2" charset="2"/>
              </a:rPr>
              <a:t>Cu</a:t>
            </a:r>
            <a:r>
              <a:rPr lang="en-US" altLang="es-MX" sz="1800" dirty="0" err="1">
                <a:latin typeface="+mj-lt"/>
                <a:sym typeface="Wingdings" panose="05000000000000000000" pitchFamily="2" charset="2"/>
              </a:rPr>
              <a:t>-E</a:t>
            </a:r>
            <a:r>
              <a:rPr lang="en-US" altLang="es-MX" sz="1800" dirty="0" err="1">
                <a:latin typeface="+mj-lt"/>
                <a:cs typeface="Arial" panose="020B0604020202020204" pitchFamily="34" charset="0"/>
                <a:sym typeface="Wingdings" panose="05000000000000000000" pitchFamily="2" charset="2"/>
              </a:rPr>
              <a:t>º</a:t>
            </a:r>
            <a:r>
              <a:rPr lang="en-US" altLang="es-MX" sz="1800" baseline="-25000" dirty="0" err="1">
                <a:latin typeface="+mj-lt"/>
                <a:sym typeface="Wingdings" panose="05000000000000000000" pitchFamily="2" charset="2"/>
              </a:rPr>
              <a:t>Zn</a:t>
            </a:r>
            <a:r>
              <a:rPr lang="en-US" altLang="es-MX" sz="1800" dirty="0">
                <a:latin typeface="+mj-lt"/>
                <a:sym typeface="Wingdings" panose="05000000000000000000" pitchFamily="2" charset="2"/>
              </a:rPr>
              <a:t>= 0.337- (-0.763) =1.100</a:t>
            </a:r>
          </a:p>
          <a:p>
            <a:pPr eaLnBrk="1" hangingPunct="1">
              <a:spcBef>
                <a:spcPct val="0"/>
              </a:spcBef>
              <a:buFontTx/>
              <a:buNone/>
              <a:defRPr/>
            </a:pPr>
            <a:endParaRPr lang="en-US" altLang="es-MX" sz="1800" dirty="0">
              <a:latin typeface="+mj-lt"/>
              <a:sym typeface="Wingdings" panose="05000000000000000000" pitchFamily="2" charset="2"/>
            </a:endParaRPr>
          </a:p>
        </p:txBody>
      </p:sp>
      <p:sp>
        <p:nvSpPr>
          <p:cNvPr id="92170" name="1 Rectángulo">
            <a:extLst>
              <a:ext uri="{FF2B5EF4-FFF2-40B4-BE49-F238E27FC236}">
                <a16:creationId xmlns:a16="http://schemas.microsoft.com/office/drawing/2014/main" id="{5B165DC8-8A35-4C91-86FF-50B8B1DD0C2E}"/>
              </a:ext>
            </a:extLst>
          </p:cNvPr>
          <p:cNvSpPr>
            <a:spLocks noChangeArrowheads="1"/>
          </p:cNvSpPr>
          <p:nvPr/>
        </p:nvSpPr>
        <p:spPr bwMode="auto">
          <a:xfrm>
            <a:off x="4014049" y="5240338"/>
            <a:ext cx="4392613" cy="341312"/>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0"/>
              </a:spcBef>
              <a:buFontTx/>
              <a:buNone/>
              <a:defRPr/>
            </a:pPr>
            <a:r>
              <a:rPr lang="es-ES" altLang="es-MX" sz="1800" b="1" u="sng" dirty="0">
                <a:latin typeface="+mj-lt"/>
              </a:rPr>
              <a:t>Otro ejemplo:</a:t>
            </a:r>
            <a:r>
              <a:rPr lang="es-ES" altLang="es-MX" sz="1800" dirty="0">
                <a:latin typeface="+mj-lt"/>
              </a:rPr>
              <a:t>       Cu</a:t>
            </a:r>
            <a:r>
              <a:rPr lang="es-ES" altLang="es-MX" sz="1800" baseline="30000" dirty="0">
                <a:latin typeface="+mj-lt"/>
              </a:rPr>
              <a:t>2+</a:t>
            </a:r>
            <a:r>
              <a:rPr lang="es-ES" altLang="es-MX" sz="1800" dirty="0">
                <a:latin typeface="+mj-lt"/>
              </a:rPr>
              <a:t> + Fe </a:t>
            </a:r>
            <a:r>
              <a:rPr lang="es-ES" altLang="es-MX" sz="1800" dirty="0">
                <a:latin typeface="+mj-lt"/>
                <a:sym typeface="Wingdings" panose="05000000000000000000" pitchFamily="2" charset="2"/>
              </a:rPr>
              <a:t> Cu + Fe</a:t>
            </a:r>
            <a:r>
              <a:rPr lang="es-ES" altLang="es-MX" sz="1800" baseline="30000" dirty="0">
                <a:latin typeface="+mj-lt"/>
                <a:sym typeface="Wingdings" panose="05000000000000000000" pitchFamily="2" charset="2"/>
              </a:rPr>
              <a:t>2+</a:t>
            </a:r>
            <a:r>
              <a:rPr lang="es-ES" altLang="es-MX" sz="1800" dirty="0">
                <a:latin typeface="+mj-lt"/>
                <a:sym typeface="Wingdings" panose="05000000000000000000" pitchFamily="2" charset="2"/>
              </a:rPr>
              <a:t>  </a:t>
            </a:r>
          </a:p>
        </p:txBody>
      </p:sp>
      <p:sp>
        <p:nvSpPr>
          <p:cNvPr id="81931" name="Rectangle 12">
            <a:extLst>
              <a:ext uri="{FF2B5EF4-FFF2-40B4-BE49-F238E27FC236}">
                <a16:creationId xmlns:a16="http://schemas.microsoft.com/office/drawing/2014/main" id="{4846CC5D-F0F7-4C35-93EF-10836EB6FA27}"/>
              </a:ext>
            </a:extLst>
          </p:cNvPr>
          <p:cNvSpPr>
            <a:spLocks noChangeArrowheads="1"/>
          </p:cNvSpPr>
          <p:nvPr/>
        </p:nvSpPr>
        <p:spPr bwMode="auto">
          <a:xfrm>
            <a:off x="2316162" y="5800725"/>
            <a:ext cx="7272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lvl="2" algn="ctr">
              <a:spcBef>
                <a:spcPct val="0"/>
              </a:spcBef>
              <a:buFontTx/>
              <a:buNone/>
            </a:pPr>
            <a:r>
              <a:rPr lang="es-MX" altLang="es-MX" sz="1800" b="1" dirty="0">
                <a:solidFill>
                  <a:srgbClr val="FF0000"/>
                </a:solidFill>
                <a:latin typeface="Garamond" panose="02020404030301010803" pitchFamily="18" charset="0"/>
                <a:sym typeface="WP MathA"/>
              </a:rPr>
              <a:t>Cualquier reacción con un potencial negativo ocurrirá hacia la derecha.</a:t>
            </a:r>
          </a:p>
          <a:p>
            <a:pPr marL="0" lvl="2" algn="ctr">
              <a:spcBef>
                <a:spcPct val="0"/>
              </a:spcBef>
              <a:buFontTx/>
              <a:buNone/>
            </a:pPr>
            <a:r>
              <a:rPr lang="es-MX" altLang="es-MX" sz="1800" b="1" dirty="0">
                <a:solidFill>
                  <a:srgbClr val="FF0000"/>
                </a:solidFill>
                <a:latin typeface="Garamond" panose="02020404030301010803" pitchFamily="18" charset="0"/>
                <a:sym typeface="WP MathA"/>
              </a:rPr>
              <a:t>Cualquier reacción con un potencial positivo ocurrirá hacia la izquierda.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5 Marcador de número de diapositiva">
            <a:extLst>
              <a:ext uri="{FF2B5EF4-FFF2-40B4-BE49-F238E27FC236}">
                <a16:creationId xmlns:a16="http://schemas.microsoft.com/office/drawing/2014/main" id="{7285734E-4A86-4D4F-9379-0D02953A1778}"/>
              </a:ext>
            </a:extLst>
          </p:cNvPr>
          <p:cNvSpPr>
            <a:spLocks noGrp="1"/>
          </p:cNvSpPr>
          <p:nvPr>
            <p:ph type="sldNum" sz="quarter" idx="12"/>
          </p:nvPr>
        </p:nvSpPr>
        <p:spPr>
          <a:xfrm>
            <a:off x="7499350" y="5657850"/>
            <a:ext cx="1428750" cy="342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557213" indent="-214313">
              <a:spcBef>
                <a:spcPct val="20000"/>
              </a:spcBef>
              <a:buChar char="–"/>
              <a:defRPr sz="2800">
                <a:solidFill>
                  <a:schemeClr val="tx1"/>
                </a:solidFill>
                <a:latin typeface="Arial" panose="020B0604020202020204" pitchFamily="34" charset="0"/>
              </a:defRPr>
            </a:lvl2pPr>
            <a:lvl3pPr marL="857250" indent="-171450">
              <a:spcBef>
                <a:spcPct val="20000"/>
              </a:spcBef>
              <a:buChar char="•"/>
              <a:defRPr sz="2400">
                <a:solidFill>
                  <a:schemeClr val="tx1"/>
                </a:solidFill>
                <a:latin typeface="Arial" panose="020B0604020202020204" pitchFamily="34" charset="0"/>
              </a:defRPr>
            </a:lvl3pPr>
            <a:lvl4pPr marL="1200150" indent="-171450">
              <a:spcBef>
                <a:spcPct val="20000"/>
              </a:spcBef>
              <a:buChar char="–"/>
              <a:defRPr sz="2000">
                <a:solidFill>
                  <a:schemeClr val="tx1"/>
                </a:solidFill>
                <a:latin typeface="Arial" panose="020B0604020202020204" pitchFamily="34" charset="0"/>
              </a:defRPr>
            </a:lvl4pPr>
            <a:lvl5pPr marL="1543050" indent="-171450">
              <a:spcBef>
                <a:spcPct val="20000"/>
              </a:spcBef>
              <a:buChar char="»"/>
              <a:defRPr sz="2000">
                <a:solidFill>
                  <a:schemeClr val="tx1"/>
                </a:solidFill>
                <a:latin typeface="Arial" panose="020B0604020202020204" pitchFamily="34" charset="0"/>
              </a:defRPr>
            </a:lvl5pPr>
            <a:lvl6pPr marL="2000250" indent="-171450" eaLnBrk="0" fontAlgn="base" hangingPunct="0">
              <a:spcBef>
                <a:spcPct val="20000"/>
              </a:spcBef>
              <a:spcAft>
                <a:spcPct val="0"/>
              </a:spcAft>
              <a:buChar char="»"/>
              <a:defRPr sz="2000">
                <a:solidFill>
                  <a:schemeClr val="tx1"/>
                </a:solidFill>
                <a:latin typeface="Arial" panose="020B0604020202020204" pitchFamily="34" charset="0"/>
              </a:defRPr>
            </a:lvl6pPr>
            <a:lvl7pPr marL="2457450" indent="-171450" eaLnBrk="0" fontAlgn="base" hangingPunct="0">
              <a:spcBef>
                <a:spcPct val="20000"/>
              </a:spcBef>
              <a:spcAft>
                <a:spcPct val="0"/>
              </a:spcAft>
              <a:buChar char="»"/>
              <a:defRPr sz="2000">
                <a:solidFill>
                  <a:schemeClr val="tx1"/>
                </a:solidFill>
                <a:latin typeface="Arial" panose="020B0604020202020204" pitchFamily="34" charset="0"/>
              </a:defRPr>
            </a:lvl7pPr>
            <a:lvl8pPr marL="2914650" indent="-171450" eaLnBrk="0" fontAlgn="base" hangingPunct="0">
              <a:spcBef>
                <a:spcPct val="20000"/>
              </a:spcBef>
              <a:spcAft>
                <a:spcPct val="0"/>
              </a:spcAft>
              <a:buChar char="»"/>
              <a:defRPr sz="2000">
                <a:solidFill>
                  <a:schemeClr val="tx1"/>
                </a:solidFill>
                <a:latin typeface="Arial" panose="020B0604020202020204" pitchFamily="34" charset="0"/>
              </a:defRPr>
            </a:lvl8pPr>
            <a:lvl9pPr marL="3371850" indent="-17145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BF6D64-87CC-41A3-8B71-0239415BC918}" type="slidenum">
              <a:rPr lang="en-US" altLang="es-MX" sz="1000" smtClean="0">
                <a:latin typeface="Times New Roman" panose="02020603050405020304" pitchFamily="18" charset="0"/>
              </a:rPr>
              <a:pPr>
                <a:spcBef>
                  <a:spcPct val="0"/>
                </a:spcBef>
                <a:buFontTx/>
                <a:buNone/>
              </a:pPr>
              <a:t>40</a:t>
            </a:fld>
            <a:endParaRPr lang="en-US" altLang="es-MX" sz="1000">
              <a:latin typeface="Times New Roman" panose="02020603050405020304" pitchFamily="18" charset="0"/>
            </a:endParaRPr>
          </a:p>
        </p:txBody>
      </p:sp>
      <p:sp>
        <p:nvSpPr>
          <p:cNvPr id="83971" name="Rectangle 2">
            <a:extLst>
              <a:ext uri="{FF2B5EF4-FFF2-40B4-BE49-F238E27FC236}">
                <a16:creationId xmlns:a16="http://schemas.microsoft.com/office/drawing/2014/main" id="{603A14C4-8614-4054-B96B-4CB49E645C55}"/>
              </a:ext>
            </a:extLst>
          </p:cNvPr>
          <p:cNvSpPr>
            <a:spLocks noGrp="1" noChangeArrowheads="1"/>
          </p:cNvSpPr>
          <p:nvPr>
            <p:ph type="title"/>
          </p:nvPr>
        </p:nvSpPr>
        <p:spPr>
          <a:xfrm>
            <a:off x="1271588" y="260350"/>
            <a:ext cx="9217025" cy="628650"/>
          </a:xfrm>
        </p:spPr>
        <p:txBody>
          <a:bodyPr/>
          <a:lstStyle/>
          <a:p>
            <a:r>
              <a:rPr lang="es-MX" altLang="es-MX" sz="2100"/>
              <a:t>LA FUERZA DE AGENTES REDUCTORES Y OXIDANTES</a:t>
            </a:r>
            <a:endParaRPr lang="en-US" altLang="es-MX" sz="2100"/>
          </a:p>
        </p:txBody>
      </p:sp>
      <p:sp>
        <p:nvSpPr>
          <p:cNvPr id="40964" name="Rectangle 3">
            <a:extLst>
              <a:ext uri="{FF2B5EF4-FFF2-40B4-BE49-F238E27FC236}">
                <a16:creationId xmlns:a16="http://schemas.microsoft.com/office/drawing/2014/main" id="{AA6CB791-F9B1-40DE-827F-926D7DF33EE0}"/>
              </a:ext>
            </a:extLst>
          </p:cNvPr>
          <p:cNvSpPr>
            <a:spLocks noGrp="1" noChangeArrowheads="1"/>
          </p:cNvSpPr>
          <p:nvPr>
            <p:ph type="body" idx="1"/>
          </p:nvPr>
        </p:nvSpPr>
        <p:spPr>
          <a:xfrm>
            <a:off x="623392" y="1341438"/>
            <a:ext cx="11017250" cy="4659312"/>
          </a:xfrm>
        </p:spPr>
        <p:txBody>
          <a:bodyPr>
            <a:noAutofit/>
          </a:bodyPr>
          <a:lstStyle/>
          <a:p>
            <a:pPr algn="ctr">
              <a:buFontTx/>
              <a:buNone/>
              <a:defRPr/>
            </a:pPr>
            <a:r>
              <a:rPr lang="es-MX" altLang="es-MX" sz="1800" dirty="0">
                <a:latin typeface="Times New Roman" panose="02020603050405020304" pitchFamily="18" charset="0"/>
                <a:cs typeface="Times New Roman" panose="02020603050405020304" pitchFamily="18" charset="0"/>
              </a:rPr>
              <a:t>Zn + Fe</a:t>
            </a:r>
            <a:r>
              <a:rPr lang="es-MX" altLang="es-MX" sz="1800" baseline="30000" dirty="0">
                <a:latin typeface="Times New Roman" panose="02020603050405020304" pitchFamily="18" charset="0"/>
                <a:cs typeface="Times New Roman" panose="02020603050405020304" pitchFamily="18" charset="0"/>
              </a:rPr>
              <a:t>2+</a:t>
            </a:r>
            <a:r>
              <a:rPr lang="es-MX" altLang="es-MX" sz="1800" dirty="0">
                <a:latin typeface="Times New Roman" panose="02020603050405020304" pitchFamily="18" charset="0"/>
                <a:cs typeface="Times New Roman" panose="02020603050405020304" pitchFamily="18" charset="0"/>
              </a:rPr>
              <a:t>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Zn</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Fe</a:t>
            </a:r>
            <a:endParaRPr lang="es-MX" altLang="es-MX" sz="1800" b="1" dirty="0">
              <a:latin typeface="Times New Roman" panose="02020603050405020304" pitchFamily="18" charset="0"/>
              <a:cs typeface="Times New Roman" panose="02020603050405020304" pitchFamily="18" charset="0"/>
              <a:sym typeface="Symbol" panose="05050102010706020507" pitchFamily="18" charset="2"/>
            </a:endParaRP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Hacia que lado ocurrirá la reacción?</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G</a:t>
            </a:r>
            <a:r>
              <a:rPr lang="es-MX" altLang="es-MX" sz="1800" baseline="-25000" dirty="0">
                <a:latin typeface="Times New Roman" panose="02020603050405020304" pitchFamily="18" charset="0"/>
                <a:cs typeface="Times New Roman" panose="02020603050405020304" pitchFamily="18" charset="0"/>
                <a:sym typeface="Symbol" panose="05050102010706020507" pitchFamily="18" charset="2"/>
              </a:rPr>
              <a:t>r</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-16.3 kcal/mol </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Esta reacción se puede expresar como dos medias reacciones</a:t>
            </a:r>
          </a:p>
          <a:p>
            <a:pPr algn="ctr">
              <a:buFontTx/>
              <a:buNone/>
              <a:defRPr/>
            </a:pP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algn="ctr">
              <a:buFontTx/>
              <a:buNone/>
              <a:defRPr/>
            </a:pP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Zn es un fuerte agente reductor, mas reductor que el Fe.</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Fe + Cu</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Fe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Cu</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G</a:t>
            </a:r>
            <a:r>
              <a:rPr lang="es-MX" altLang="es-MX" sz="1800" baseline="-25000" dirty="0">
                <a:latin typeface="Times New Roman" panose="02020603050405020304" pitchFamily="18" charset="0"/>
                <a:cs typeface="Times New Roman" panose="02020603050405020304" pitchFamily="18" charset="0"/>
                <a:sym typeface="Symbol" panose="05050102010706020507" pitchFamily="18" charset="2"/>
              </a:rPr>
              <a:t>r</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-34.51 kcal/mol</a:t>
            </a:r>
          </a:p>
          <a:p>
            <a:pPr algn="ctr">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Zn es mas reductor que el Fe y el Fe es mas reductor  que el Cu.</a:t>
            </a:r>
          </a:p>
          <a:p>
            <a:pPr algn="ctr">
              <a:buFontTx/>
              <a:buNone/>
              <a:defRPr/>
            </a:pPr>
            <a:r>
              <a:rPr lang="es-MX" altLang="es-MX" sz="180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Zn</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a:t>
            </a:r>
            <a:r>
              <a:rPr lang="es-MX" altLang="es-MX" sz="1800" dirty="0">
                <a:latin typeface="Times New Roman" panose="02020603050405020304" pitchFamily="18" charset="0"/>
                <a:cs typeface="Times New Roman" panose="02020603050405020304" pitchFamily="18" charset="0"/>
                <a:sym typeface="Wingdings" panose="05000000000000000000" pitchFamily="2" charset="2"/>
              </a:rPr>
              <a:t> </a:t>
            </a:r>
            <a:r>
              <a:rPr lang="es-MX" altLang="es-MX" sz="1800" dirty="0">
                <a:solidFill>
                  <a:schemeClr val="accent5">
                    <a:lumMod val="50000"/>
                  </a:schemeClr>
                </a:solidFill>
                <a:latin typeface="Times New Roman" panose="02020603050405020304" pitchFamily="18" charset="0"/>
                <a:cs typeface="Times New Roman" panose="02020603050405020304" pitchFamily="18" charset="0"/>
                <a:sym typeface="Wingdings" panose="05000000000000000000" pitchFamily="2" charset="2"/>
              </a:rPr>
              <a:t>Fe</a:t>
            </a:r>
            <a:r>
              <a:rPr lang="es-MX" altLang="es-MX" sz="1800" dirty="0">
                <a:latin typeface="Times New Roman" panose="02020603050405020304" pitchFamily="18" charset="0"/>
                <a:cs typeface="Times New Roman" panose="02020603050405020304" pitchFamily="18" charset="0"/>
                <a:sym typeface="Wingdings" panose="05000000000000000000" pitchFamily="2" charset="2"/>
              </a:rPr>
              <a:t>  Cu</a:t>
            </a: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marL="0" indent="0" algn="just">
              <a:buFontTx/>
              <a:buNone/>
              <a:defRPr/>
            </a:pP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marL="0" indent="0" algn="just">
              <a:buFontTx/>
              <a:buNone/>
              <a:defRPr/>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Es decir electrones se están moviendo. Cuando hay movimiento de electrones, se esta generando un voltaje… o una fuerza electromotiva (</a:t>
            </a:r>
            <a:r>
              <a:rPr lang="es-MX" altLang="es-MX" sz="1800" dirty="0" err="1">
                <a:latin typeface="Times New Roman" panose="02020603050405020304" pitchFamily="18" charset="0"/>
                <a:cs typeface="Times New Roman" panose="02020603050405020304" pitchFamily="18" charset="0"/>
                <a:sym typeface="Symbol" panose="05050102010706020507" pitchFamily="18" charset="2"/>
              </a:rPr>
              <a:t>efm</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o E)… una batería.</a:t>
            </a:r>
          </a:p>
        </p:txBody>
      </p:sp>
      <p:sp>
        <p:nvSpPr>
          <p:cNvPr id="40965" name="Text Box 11">
            <a:extLst>
              <a:ext uri="{FF2B5EF4-FFF2-40B4-BE49-F238E27FC236}">
                <a16:creationId xmlns:a16="http://schemas.microsoft.com/office/drawing/2014/main" id="{C2219806-CA62-44FF-AEE8-18D339D3AB1F}"/>
              </a:ext>
            </a:extLst>
          </p:cNvPr>
          <p:cNvSpPr txBox="1">
            <a:spLocks noChangeArrowheads="1"/>
          </p:cNvSpPr>
          <p:nvPr/>
        </p:nvSpPr>
        <p:spPr bwMode="auto">
          <a:xfrm>
            <a:off x="4440238" y="2852738"/>
            <a:ext cx="3527425" cy="369887"/>
          </a:xfrm>
          <a:prstGeom prst="rect">
            <a:avLst/>
          </a:prstGeom>
          <a:noFill/>
          <a:ln>
            <a:noFill/>
          </a:ln>
          <a:effec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n-US" altLang="es-MX" sz="1800" dirty="0">
                <a:solidFill>
                  <a:srgbClr val="FF0000"/>
                </a:solidFill>
                <a:latin typeface="+mn-lt"/>
              </a:rPr>
              <a:t>Zn </a:t>
            </a:r>
            <a:r>
              <a:rPr lang="en-US" altLang="es-MX" sz="1800" dirty="0">
                <a:solidFill>
                  <a:srgbClr val="FF0000"/>
                </a:solidFill>
                <a:latin typeface="+mn-lt"/>
                <a:sym typeface="Wingdings" pitchFamily="2" charset="2"/>
              </a:rPr>
              <a:t> Zn</a:t>
            </a:r>
            <a:r>
              <a:rPr lang="en-US" altLang="es-MX" sz="1800" baseline="30000" dirty="0">
                <a:solidFill>
                  <a:srgbClr val="FF0000"/>
                </a:solidFill>
                <a:latin typeface="+mn-lt"/>
                <a:sym typeface="Wingdings" pitchFamily="2" charset="2"/>
              </a:rPr>
              <a:t>2+</a:t>
            </a:r>
            <a:r>
              <a:rPr lang="en-US" altLang="es-MX" sz="1800" dirty="0">
                <a:solidFill>
                  <a:srgbClr val="FF0000"/>
                </a:solidFill>
                <a:latin typeface="+mn-lt"/>
                <a:sym typeface="Wingdings" pitchFamily="2" charset="2"/>
              </a:rPr>
              <a:t> + 2e</a:t>
            </a:r>
            <a:r>
              <a:rPr lang="en-US" altLang="es-MX" sz="1800" baseline="30000" dirty="0">
                <a:solidFill>
                  <a:srgbClr val="FF0000"/>
                </a:solidFill>
                <a:latin typeface="+mn-lt"/>
                <a:sym typeface="Wingdings" pitchFamily="2" charset="2"/>
              </a:rPr>
              <a:t>-   </a:t>
            </a:r>
            <a:r>
              <a:rPr lang="en-US" altLang="es-MX" sz="1800" dirty="0">
                <a:latin typeface="+mn-lt"/>
                <a:sym typeface="Wingdings" pitchFamily="2" charset="2"/>
              </a:rPr>
              <a:t>y  </a:t>
            </a:r>
            <a:r>
              <a:rPr lang="en-US" altLang="es-MX" sz="1800" dirty="0">
                <a:solidFill>
                  <a:schemeClr val="accent1">
                    <a:lumMod val="50000"/>
                  </a:schemeClr>
                </a:solidFill>
                <a:latin typeface="+mn-lt"/>
              </a:rPr>
              <a:t>Fe</a:t>
            </a:r>
            <a:r>
              <a:rPr lang="en-US" altLang="es-MX" sz="1800" baseline="30000" dirty="0">
                <a:solidFill>
                  <a:schemeClr val="accent1">
                    <a:lumMod val="50000"/>
                  </a:schemeClr>
                </a:solidFill>
                <a:latin typeface="+mn-lt"/>
              </a:rPr>
              <a:t>2+</a:t>
            </a:r>
            <a:r>
              <a:rPr lang="en-US" altLang="es-MX" sz="1800" dirty="0">
                <a:solidFill>
                  <a:schemeClr val="accent1">
                    <a:lumMod val="50000"/>
                  </a:schemeClr>
                </a:solidFill>
                <a:latin typeface="+mn-lt"/>
              </a:rPr>
              <a:t> </a:t>
            </a:r>
            <a:r>
              <a:rPr lang="en-US" altLang="es-MX" sz="1800" dirty="0">
                <a:solidFill>
                  <a:schemeClr val="accent1">
                    <a:lumMod val="50000"/>
                  </a:schemeClr>
                </a:solidFill>
                <a:latin typeface="+mn-lt"/>
                <a:sym typeface="Wingdings" pitchFamily="2" charset="2"/>
              </a:rPr>
              <a:t>+ 2e</a:t>
            </a:r>
            <a:r>
              <a:rPr lang="en-US" altLang="es-MX" sz="1800" baseline="30000" dirty="0">
                <a:solidFill>
                  <a:schemeClr val="accent1">
                    <a:lumMod val="50000"/>
                  </a:schemeClr>
                </a:solidFill>
                <a:latin typeface="+mn-lt"/>
                <a:sym typeface="Wingdings" pitchFamily="2" charset="2"/>
              </a:rPr>
              <a:t>-</a:t>
            </a:r>
            <a:r>
              <a:rPr lang="en-US" altLang="es-MX" sz="1800" dirty="0">
                <a:solidFill>
                  <a:schemeClr val="accent1">
                    <a:lumMod val="50000"/>
                  </a:schemeClr>
                </a:solidFill>
                <a:latin typeface="+mn-lt"/>
                <a:sym typeface="Wingdings" pitchFamily="2" charset="2"/>
              </a:rPr>
              <a:t>  Fe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8" name="Object 2">
            <a:extLst>
              <a:ext uri="{FF2B5EF4-FFF2-40B4-BE49-F238E27FC236}">
                <a16:creationId xmlns:a16="http://schemas.microsoft.com/office/drawing/2014/main" id="{0DD599ED-DED7-48EF-82CB-CCBCD1E88E0D}"/>
              </a:ext>
            </a:extLst>
          </p:cNvPr>
          <p:cNvGraphicFramePr>
            <a:graphicFrameLocks noGrp="1" noChangeAspect="1"/>
          </p:cNvGraphicFramePr>
          <p:nvPr>
            <p:ph sz="half" idx="1"/>
            <p:extLst>
              <p:ext uri="{D42A27DB-BD31-4B8C-83A1-F6EECF244321}">
                <p14:modId xmlns:p14="http://schemas.microsoft.com/office/powerpoint/2010/main" val="3974904318"/>
              </p:ext>
            </p:extLst>
          </p:nvPr>
        </p:nvGraphicFramePr>
        <p:xfrm>
          <a:off x="3216499" y="1052959"/>
          <a:ext cx="5778500" cy="1878013"/>
        </p:xfrm>
        <a:graphic>
          <a:graphicData uri="http://schemas.openxmlformats.org/presentationml/2006/ole">
            <mc:AlternateContent xmlns:mc="http://schemas.openxmlformats.org/markup-compatibility/2006">
              <mc:Choice xmlns:v="urn:schemas-microsoft-com:vml" Requires="v">
                <p:oleObj name="Ecuación" r:id="rId3" imgW="3048000" imgH="990600" progId="Equation.3">
                  <p:embed/>
                </p:oleObj>
              </mc:Choice>
              <mc:Fallback>
                <p:oleObj name="Ecuación" r:id="rId3" imgW="3048000" imgH="990600" progId="Equation.3">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499" y="1052959"/>
                        <a:ext cx="5778500" cy="187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4995" name="Rectangle 3">
            <a:extLst>
              <a:ext uri="{FF2B5EF4-FFF2-40B4-BE49-F238E27FC236}">
                <a16:creationId xmlns:a16="http://schemas.microsoft.com/office/drawing/2014/main" id="{B07410D5-4093-4BC9-B09C-CC9FD227B5E4}"/>
              </a:ext>
            </a:extLst>
          </p:cNvPr>
          <p:cNvSpPr>
            <a:spLocks noChangeArrowheads="1"/>
          </p:cNvSpPr>
          <p:nvPr/>
        </p:nvSpPr>
        <p:spPr bwMode="auto">
          <a:xfrm>
            <a:off x="623094" y="335062"/>
            <a:ext cx="11017250" cy="646112"/>
          </a:xfrm>
          <a:prstGeom prst="rect">
            <a:avLst/>
          </a:prstGeom>
          <a:noFill/>
          <a:ln>
            <a:noFill/>
          </a:ln>
          <a:effec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ES" altLang="es-MX" sz="1800" dirty="0">
                <a:latin typeface="+mn-lt"/>
              </a:rPr>
              <a:t>Cada media celda tiene un medio voltaje asociado y el voltaje total de la  celda será la suma de los voltajes de las dos medias celdas.</a:t>
            </a:r>
          </a:p>
        </p:txBody>
      </p:sp>
      <p:sp>
        <p:nvSpPr>
          <p:cNvPr id="86020" name="Rectangle 3">
            <a:extLst>
              <a:ext uri="{FF2B5EF4-FFF2-40B4-BE49-F238E27FC236}">
                <a16:creationId xmlns:a16="http://schemas.microsoft.com/office/drawing/2014/main" id="{136C07EA-0CB2-46FD-BA0A-EA6332F33E07}"/>
              </a:ext>
            </a:extLst>
          </p:cNvPr>
          <p:cNvSpPr>
            <a:spLocks noChangeArrowheads="1"/>
          </p:cNvSpPr>
          <p:nvPr/>
        </p:nvSpPr>
        <p:spPr bwMode="auto">
          <a:xfrm>
            <a:off x="3719736" y="3284984"/>
            <a:ext cx="511333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r>
              <a:rPr lang="es-MX" altLang="es-MX" sz="1800" dirty="0">
                <a:latin typeface="Times New Roman" panose="02020603050405020304" pitchFamily="18" charset="0"/>
                <a:cs typeface="Times New Roman" panose="02020603050405020304" pitchFamily="18" charset="0"/>
              </a:rPr>
              <a:t>Oxidante débil 	                         Reductor fuerte</a:t>
            </a:r>
          </a:p>
          <a:p>
            <a:pPr>
              <a:buFontTx/>
              <a:buNone/>
            </a:pPr>
            <a:r>
              <a:rPr lang="es-MX" altLang="es-MX" sz="1800" dirty="0">
                <a:latin typeface="Times New Roman" panose="02020603050405020304" pitchFamily="18" charset="0"/>
                <a:cs typeface="Times New Roman" panose="02020603050405020304" pitchFamily="18" charset="0"/>
              </a:rPr>
              <a:t>                          Zn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Zn</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+ 2e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endParaRPr lang="es-MX" altLang="es-MX" sz="1800" dirty="0">
              <a:latin typeface="Times New Roman" panose="02020603050405020304" pitchFamily="18" charset="0"/>
              <a:cs typeface="Times New Roman" panose="02020603050405020304" pitchFamily="18" charset="0"/>
              <a:sym typeface="Symbol" panose="05050102010706020507" pitchFamily="18" charset="2"/>
            </a:endParaRPr>
          </a:p>
          <a:p>
            <a:pPr>
              <a:buFontTx/>
              <a:buNone/>
            </a:pPr>
            <a:r>
              <a:rPr lang="es-MX" altLang="es-MX" sz="1800" dirty="0">
                <a:latin typeface="Times New Roman" panose="02020603050405020304" pitchFamily="18" charset="0"/>
                <a:cs typeface="Times New Roman" panose="02020603050405020304" pitchFamily="18" charset="0"/>
              </a:rPr>
              <a:t>                          Fe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Fe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+ 2e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p>
          <a:p>
            <a:pPr>
              <a:buFontTx/>
              <a:buNone/>
            </a:pPr>
            <a:r>
              <a:rPr lang="es-MX" altLang="es-MX" sz="1800" dirty="0">
                <a:latin typeface="Times New Roman" panose="02020603050405020304" pitchFamily="18" charset="0"/>
                <a:cs typeface="Times New Roman" panose="02020603050405020304" pitchFamily="18" charset="0"/>
              </a:rPr>
              <a:t>                         Cu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Cu</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2+</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+ 2e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p>
          <a:p>
            <a:pPr>
              <a:buFontTx/>
              <a:buNone/>
            </a:pPr>
            <a:r>
              <a:rPr lang="es-MX" altLang="es-MX" sz="1800" dirty="0">
                <a:latin typeface="Times New Roman" panose="02020603050405020304" pitchFamily="18" charset="0"/>
                <a:cs typeface="Times New Roman" panose="02020603050405020304" pitchFamily="18" charset="0"/>
              </a:rPr>
              <a:t>                          Ag </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Ag</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 + e</a:t>
            </a:r>
            <a:r>
              <a:rPr lang="es-MX" altLang="es-MX" sz="1800" baseline="30000" dirty="0">
                <a:latin typeface="Times New Roman" panose="02020603050405020304" pitchFamily="18" charset="0"/>
                <a:cs typeface="Times New Roman" panose="02020603050405020304" pitchFamily="18" charset="0"/>
                <a:sym typeface="Symbol" panose="05050102010706020507" pitchFamily="18" charset="2"/>
              </a:rPr>
              <a:t>-</a:t>
            </a:r>
          </a:p>
          <a:p>
            <a:pPr>
              <a:buFontTx/>
              <a:buNone/>
            </a:pPr>
            <a:r>
              <a:rPr lang="es-MX" altLang="es-MX" sz="1800" dirty="0">
                <a:latin typeface="Times New Roman" panose="02020603050405020304" pitchFamily="18" charset="0"/>
                <a:cs typeface="Times New Roman" panose="02020603050405020304" pitchFamily="18" charset="0"/>
                <a:sym typeface="Symbol" panose="05050102010706020507" pitchFamily="18" charset="2"/>
              </a:rPr>
              <a:t>Oxidante fuerte 	                         Reductor débil</a:t>
            </a:r>
          </a:p>
        </p:txBody>
      </p:sp>
      <p:sp>
        <p:nvSpPr>
          <p:cNvPr id="2" name="Rectángulo 1"/>
          <p:cNvSpPr/>
          <p:nvPr/>
        </p:nvSpPr>
        <p:spPr bwMode="auto">
          <a:xfrm>
            <a:off x="5088558" y="3645396"/>
            <a:ext cx="1872208" cy="1008112"/>
          </a:xfrm>
          <a:prstGeom prst="rect">
            <a:avLst/>
          </a:prstGeom>
          <a:solidFill>
            <a:srgbClr val="FF0000">
              <a:alpha val="1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 name="Rectángulo 2"/>
          <p:cNvSpPr/>
          <p:nvPr/>
        </p:nvSpPr>
        <p:spPr>
          <a:xfrm>
            <a:off x="2315965" y="5552245"/>
            <a:ext cx="7920880" cy="830997"/>
          </a:xfrm>
          <a:prstGeom prst="rect">
            <a:avLst/>
          </a:prstGeom>
        </p:spPr>
        <p:txBody>
          <a:bodyPr wrap="square">
            <a:spAutoFit/>
          </a:bodyPr>
          <a:lstStyle/>
          <a:p>
            <a:r>
              <a:rPr lang="es-MX" altLang="es-MX" dirty="0">
                <a:cs typeface="Times New Roman" panose="02020603050405020304" pitchFamily="18" charset="0"/>
                <a:sym typeface="Symbol" panose="05050102010706020507" pitchFamily="18" charset="2"/>
              </a:rPr>
              <a:t>Zn es mas reductor que el Fe y el Fe es mas reductor  que el Cu</a:t>
            </a:r>
          </a:p>
          <a:p>
            <a:r>
              <a:rPr lang="es-MX" dirty="0">
                <a:cs typeface="Times New Roman" panose="02020603050405020304" pitchFamily="18" charset="0"/>
                <a:sym typeface="Symbol" panose="05050102010706020507" pitchFamily="18" charset="2"/>
              </a:rPr>
              <a:t>Cu es mas oxidante que el Fe y el Fe es mas oxidante que el Zn</a:t>
            </a:r>
            <a:endParaRPr lang="es-MX"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a:extLst>
              <a:ext uri="{FF2B5EF4-FFF2-40B4-BE49-F238E27FC236}">
                <a16:creationId xmlns:a16="http://schemas.microsoft.com/office/drawing/2014/main" id="{872BFD8F-CF90-4846-91FB-8AF9EFB18D2F}"/>
              </a:ext>
            </a:extLst>
          </p:cNvPr>
          <p:cNvSpPr>
            <a:spLocks noGrp="1" noChangeArrowheads="1"/>
          </p:cNvSpPr>
          <p:nvPr>
            <p:ph type="title" idx="4294967295"/>
          </p:nvPr>
        </p:nvSpPr>
        <p:spPr>
          <a:xfrm>
            <a:off x="983432" y="260648"/>
            <a:ext cx="10363200" cy="659160"/>
          </a:xfrm>
        </p:spPr>
        <p:txBody>
          <a:bodyPr/>
          <a:lstStyle/>
          <a:p>
            <a:r>
              <a:rPr lang="en-US" altLang="es-MX" dirty="0"/>
              <a:t>SERIES ELECTROMOTIVAS</a:t>
            </a:r>
          </a:p>
        </p:txBody>
      </p:sp>
      <p:sp>
        <p:nvSpPr>
          <p:cNvPr id="88068" name="Rectangle 3">
            <a:extLst>
              <a:ext uri="{FF2B5EF4-FFF2-40B4-BE49-F238E27FC236}">
                <a16:creationId xmlns:a16="http://schemas.microsoft.com/office/drawing/2014/main" id="{E001077A-FE3B-41DF-AC1D-0A419378250F}"/>
              </a:ext>
            </a:extLst>
          </p:cNvPr>
          <p:cNvSpPr>
            <a:spLocks noGrp="1" noChangeArrowheads="1"/>
          </p:cNvSpPr>
          <p:nvPr>
            <p:ph type="body" idx="4294967295"/>
          </p:nvPr>
        </p:nvSpPr>
        <p:spPr>
          <a:xfrm>
            <a:off x="2855640" y="1268760"/>
            <a:ext cx="6000750" cy="3384376"/>
          </a:xfrm>
        </p:spPr>
        <p:txBody>
          <a:bodyPr/>
          <a:lstStyle/>
          <a:p>
            <a:pPr>
              <a:buFontTx/>
              <a:buNone/>
            </a:pPr>
            <a:r>
              <a:rPr lang="es-MX" altLang="es-MX" sz="2400" dirty="0"/>
              <a:t>Oxidante débil 		Reductor fuerte</a:t>
            </a:r>
          </a:p>
          <a:p>
            <a:pPr algn="ctr">
              <a:buFontTx/>
              <a:buNone/>
            </a:pPr>
            <a:r>
              <a:rPr lang="es-MX" altLang="es-MX" dirty="0"/>
              <a:t> Zn </a:t>
            </a:r>
            <a:r>
              <a:rPr lang="es-MX" altLang="es-MX" dirty="0">
                <a:sym typeface="Symbol" panose="05050102010706020507" pitchFamily="18" charset="2"/>
              </a:rPr>
              <a:t> Zn</a:t>
            </a:r>
            <a:r>
              <a:rPr lang="es-MX" altLang="es-MX" baseline="30000" dirty="0">
                <a:sym typeface="Symbol" panose="05050102010706020507" pitchFamily="18" charset="2"/>
              </a:rPr>
              <a:t>2+</a:t>
            </a:r>
            <a:r>
              <a:rPr lang="es-MX" altLang="es-MX" dirty="0">
                <a:sym typeface="Symbol" panose="05050102010706020507" pitchFamily="18" charset="2"/>
              </a:rPr>
              <a:t> + 2e</a:t>
            </a:r>
            <a:r>
              <a:rPr lang="es-MX" altLang="es-MX" baseline="30000" dirty="0">
                <a:sym typeface="Symbol" panose="05050102010706020507" pitchFamily="18" charset="2"/>
              </a:rPr>
              <a:t>-</a:t>
            </a:r>
            <a:endParaRPr lang="es-MX" altLang="es-MX" dirty="0">
              <a:sym typeface="Symbol" panose="05050102010706020507" pitchFamily="18" charset="2"/>
            </a:endParaRPr>
          </a:p>
          <a:p>
            <a:pPr algn="ctr">
              <a:buFontTx/>
              <a:buNone/>
            </a:pPr>
            <a:r>
              <a:rPr lang="es-MX" altLang="es-MX" dirty="0"/>
              <a:t>Fe </a:t>
            </a:r>
            <a:r>
              <a:rPr lang="es-MX" altLang="es-MX" dirty="0">
                <a:sym typeface="Symbol" panose="05050102010706020507" pitchFamily="18" charset="2"/>
              </a:rPr>
              <a:t> Fe</a:t>
            </a:r>
            <a:r>
              <a:rPr lang="es-MX" altLang="es-MX" baseline="30000" dirty="0">
                <a:sym typeface="Symbol" panose="05050102010706020507" pitchFamily="18" charset="2"/>
              </a:rPr>
              <a:t>2+</a:t>
            </a:r>
            <a:r>
              <a:rPr lang="es-MX" altLang="es-MX" dirty="0">
                <a:sym typeface="Symbol" panose="05050102010706020507" pitchFamily="18" charset="2"/>
              </a:rPr>
              <a:t> + 2e</a:t>
            </a:r>
            <a:r>
              <a:rPr lang="es-MX" altLang="es-MX" baseline="30000" dirty="0">
                <a:sym typeface="Symbol" panose="05050102010706020507" pitchFamily="18" charset="2"/>
              </a:rPr>
              <a:t>-</a:t>
            </a:r>
          </a:p>
          <a:p>
            <a:pPr algn="ctr">
              <a:buFontTx/>
              <a:buNone/>
            </a:pPr>
            <a:r>
              <a:rPr lang="es-MX" altLang="es-MX" dirty="0"/>
              <a:t>Cu </a:t>
            </a:r>
            <a:r>
              <a:rPr lang="es-MX" altLang="es-MX" dirty="0">
                <a:sym typeface="Symbol" panose="05050102010706020507" pitchFamily="18" charset="2"/>
              </a:rPr>
              <a:t> Cu</a:t>
            </a:r>
            <a:r>
              <a:rPr lang="es-MX" altLang="es-MX" baseline="30000" dirty="0">
                <a:sym typeface="Symbol" panose="05050102010706020507" pitchFamily="18" charset="2"/>
              </a:rPr>
              <a:t>2+</a:t>
            </a:r>
            <a:r>
              <a:rPr lang="es-MX" altLang="es-MX" dirty="0">
                <a:sym typeface="Symbol" panose="05050102010706020507" pitchFamily="18" charset="2"/>
              </a:rPr>
              <a:t> + 2e</a:t>
            </a:r>
            <a:r>
              <a:rPr lang="es-MX" altLang="es-MX" baseline="30000" dirty="0">
                <a:sym typeface="Symbol" panose="05050102010706020507" pitchFamily="18" charset="2"/>
              </a:rPr>
              <a:t>-</a:t>
            </a:r>
          </a:p>
          <a:p>
            <a:pPr algn="ctr">
              <a:buFontTx/>
              <a:buNone/>
            </a:pPr>
            <a:r>
              <a:rPr lang="es-MX" altLang="es-MX" dirty="0"/>
              <a:t>Ag </a:t>
            </a:r>
            <a:r>
              <a:rPr lang="es-MX" altLang="es-MX" dirty="0">
                <a:sym typeface="Symbol" panose="05050102010706020507" pitchFamily="18" charset="2"/>
              </a:rPr>
              <a:t> Ag</a:t>
            </a:r>
            <a:r>
              <a:rPr lang="es-MX" altLang="es-MX" baseline="30000" dirty="0">
                <a:sym typeface="Symbol" panose="05050102010706020507" pitchFamily="18" charset="2"/>
              </a:rPr>
              <a:t>+</a:t>
            </a:r>
            <a:r>
              <a:rPr lang="es-MX" altLang="es-MX" dirty="0">
                <a:sym typeface="Symbol" panose="05050102010706020507" pitchFamily="18" charset="2"/>
              </a:rPr>
              <a:t> + e</a:t>
            </a:r>
            <a:r>
              <a:rPr lang="es-MX" altLang="es-MX" baseline="30000" dirty="0">
                <a:sym typeface="Symbol" panose="05050102010706020507" pitchFamily="18" charset="2"/>
              </a:rPr>
              <a:t>-</a:t>
            </a:r>
          </a:p>
          <a:p>
            <a:pPr>
              <a:buFontTx/>
              <a:buNone/>
            </a:pPr>
            <a:r>
              <a:rPr lang="es-MX" altLang="es-MX" sz="2400" dirty="0">
                <a:sym typeface="Symbol" panose="05050102010706020507" pitchFamily="18" charset="2"/>
              </a:rPr>
              <a:t>Oxidante fuerte 		Reductor débil</a:t>
            </a:r>
          </a:p>
        </p:txBody>
      </p:sp>
      <p:sp>
        <p:nvSpPr>
          <p:cNvPr id="5" name="Rectángulo 4"/>
          <p:cNvSpPr/>
          <p:nvPr/>
        </p:nvSpPr>
        <p:spPr>
          <a:xfrm>
            <a:off x="1559496" y="4869160"/>
            <a:ext cx="9433048" cy="954107"/>
          </a:xfrm>
          <a:prstGeom prst="rect">
            <a:avLst/>
          </a:prstGeom>
        </p:spPr>
        <p:txBody>
          <a:bodyPr wrap="square">
            <a:spAutoFit/>
          </a:bodyPr>
          <a:lstStyle/>
          <a:p>
            <a:r>
              <a:rPr lang="es-MX" altLang="es-MX" sz="2800" dirty="0">
                <a:cs typeface="Times New Roman" panose="02020603050405020304" pitchFamily="18" charset="0"/>
                <a:sym typeface="Symbol" panose="05050102010706020507" pitchFamily="18" charset="2"/>
              </a:rPr>
              <a:t>Zn es mas reductor que el Fe y el Fe es mas reductor  que el Cu</a:t>
            </a:r>
          </a:p>
          <a:p>
            <a:r>
              <a:rPr lang="es-MX" sz="2800" dirty="0">
                <a:cs typeface="Times New Roman" panose="02020603050405020304" pitchFamily="18" charset="0"/>
                <a:sym typeface="Symbol" panose="05050102010706020507" pitchFamily="18" charset="2"/>
              </a:rPr>
              <a:t>Cu es mas oxidante que el Fe y el Fe es mas oxidante que el Zn</a:t>
            </a:r>
            <a:endParaRPr lang="es-MX"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1D6B82F-C7F9-4EB9-BE00-F7B7CE781297}"/>
              </a:ext>
            </a:extLst>
          </p:cNvPr>
          <p:cNvSpPr>
            <a:spLocks noGrp="1" noChangeArrowheads="1"/>
          </p:cNvSpPr>
          <p:nvPr>
            <p:ph type="title"/>
          </p:nvPr>
        </p:nvSpPr>
        <p:spPr>
          <a:xfrm>
            <a:off x="2208213" y="260350"/>
            <a:ext cx="7772400" cy="504825"/>
          </a:xfrm>
        </p:spPr>
        <p:txBody>
          <a:bodyPr/>
          <a:lstStyle/>
          <a:p>
            <a:r>
              <a:rPr lang="es-ES_tradnl" altLang="es-MX" sz="2800"/>
              <a:t>Representación esquemática de una pila</a:t>
            </a:r>
          </a:p>
        </p:txBody>
      </p:sp>
      <p:sp>
        <p:nvSpPr>
          <p:cNvPr id="244739" name="Rectangle 3">
            <a:extLst>
              <a:ext uri="{FF2B5EF4-FFF2-40B4-BE49-F238E27FC236}">
                <a16:creationId xmlns:a16="http://schemas.microsoft.com/office/drawing/2014/main" id="{E0A08E80-F58A-4A4B-AA70-3CFD31FD8C71}"/>
              </a:ext>
            </a:extLst>
          </p:cNvPr>
          <p:cNvSpPr>
            <a:spLocks noGrp="1" noChangeArrowheads="1"/>
          </p:cNvSpPr>
          <p:nvPr>
            <p:ph type="body" sz="half" idx="1"/>
          </p:nvPr>
        </p:nvSpPr>
        <p:spPr>
          <a:xfrm>
            <a:off x="3432175" y="1052513"/>
            <a:ext cx="4967288" cy="2808287"/>
          </a:xfrm>
        </p:spPr>
        <p:txBody>
          <a:bodyPr/>
          <a:lstStyle/>
          <a:p>
            <a:pPr>
              <a:defRPr/>
            </a:pPr>
            <a:r>
              <a:rPr lang="es-ES_tradnl" sz="1800" dirty="0">
                <a:latin typeface="Times New Roman" panose="02020603050405020304" pitchFamily="18" charset="0"/>
                <a:cs typeface="Times New Roman" panose="02020603050405020304" pitchFamily="18" charset="0"/>
              </a:rPr>
              <a:t>La pila anterior se representaría:</a:t>
            </a:r>
          </a:p>
          <a:p>
            <a:pPr>
              <a:buFontTx/>
              <a:buNone/>
              <a:defRPr/>
            </a:pPr>
            <a:r>
              <a:rPr lang="es-ES_tradnl" sz="1800" dirty="0">
                <a:latin typeface="Times New Roman" panose="02020603050405020304" pitchFamily="18" charset="0"/>
                <a:cs typeface="Times New Roman" panose="02020603050405020304" pitchFamily="18" charset="0"/>
              </a:rPr>
              <a:t>   Ánodo                   Puente salino                Cátodo  </a:t>
            </a:r>
          </a:p>
          <a:p>
            <a:pPr>
              <a:defRPr/>
            </a:pPr>
            <a:r>
              <a:rPr lang="es-ES_tradnl" sz="1800" dirty="0">
                <a:latin typeface="Times New Roman" panose="02020603050405020304" pitchFamily="18" charset="0"/>
                <a:cs typeface="Times New Roman" panose="02020603050405020304" pitchFamily="18" charset="0"/>
              </a:rPr>
              <a:t>Zn (s)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dirty="0">
                <a:latin typeface="Times New Roman" panose="02020603050405020304" pitchFamily="18" charset="0"/>
                <a:cs typeface="Times New Roman" panose="02020603050405020304" pitchFamily="18" charset="0"/>
              </a:rPr>
              <a:t>   </a:t>
            </a:r>
            <a:r>
              <a:rPr lang="es-ES_tradnl" sz="1800" dirty="0">
                <a:latin typeface="Times New Roman" panose="02020603050405020304" pitchFamily="18" charset="0"/>
                <a:cs typeface="Times New Roman" panose="02020603050405020304" pitchFamily="18" charset="0"/>
                <a:sym typeface="Symbol" pitchFamily="18" charset="2"/>
              </a:rPr>
              <a:t>ZnSO</a:t>
            </a:r>
            <a:r>
              <a:rPr lang="es-ES_tradnl" sz="1800" baseline="-25000" dirty="0">
                <a:latin typeface="Times New Roman" panose="02020603050405020304" pitchFamily="18" charset="0"/>
                <a:cs typeface="Times New Roman" panose="02020603050405020304" pitchFamily="18" charset="0"/>
                <a:sym typeface="Symbol" pitchFamily="18" charset="2"/>
              </a:rPr>
              <a:t>4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dirty="0" err="1">
                <a:latin typeface="Times New Roman" panose="02020603050405020304" pitchFamily="18" charset="0"/>
                <a:cs typeface="Times New Roman" panose="02020603050405020304" pitchFamily="18" charset="0"/>
                <a:sym typeface="Symbol" pitchFamily="18" charset="2"/>
              </a:rPr>
              <a:t>aq</a:t>
            </a:r>
            <a:r>
              <a:rPr lang="es-ES_tradnl" sz="1800" dirty="0">
                <a:latin typeface="Times New Roman" panose="02020603050405020304" pitchFamily="18" charset="0"/>
                <a:cs typeface="Times New Roman" panose="02020603050405020304" pitchFamily="18" charset="0"/>
                <a:sym typeface="Symbol" pitchFamily="18" charset="2"/>
              </a:rPr>
              <a:t>)  CuSO</a:t>
            </a:r>
            <a:r>
              <a:rPr lang="es-ES_tradnl" sz="1800" baseline="-25000" dirty="0">
                <a:latin typeface="Times New Roman" panose="02020603050405020304" pitchFamily="18" charset="0"/>
                <a:cs typeface="Times New Roman" panose="02020603050405020304" pitchFamily="18" charset="0"/>
                <a:sym typeface="Symbol" pitchFamily="18" charset="2"/>
              </a:rPr>
              <a:t>4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dirty="0" err="1">
                <a:latin typeface="Times New Roman" panose="02020603050405020304" pitchFamily="18" charset="0"/>
                <a:cs typeface="Times New Roman" panose="02020603050405020304" pitchFamily="18" charset="0"/>
                <a:sym typeface="Symbol" pitchFamily="18" charset="2"/>
              </a:rPr>
              <a:t>aq</a:t>
            </a:r>
            <a:r>
              <a:rPr lang="es-ES_tradnl" sz="1800" dirty="0">
                <a:latin typeface="Times New Roman" panose="02020603050405020304" pitchFamily="18" charset="0"/>
                <a:cs typeface="Times New Roman" panose="02020603050405020304" pitchFamily="18" charset="0"/>
                <a:sym typeface="Symbol" pitchFamily="18" charset="2"/>
              </a:rPr>
              <a:t>)  </a:t>
            </a:r>
            <a:r>
              <a:rPr lang="es-ES_tradnl" sz="1800" dirty="0">
                <a:latin typeface="Times New Roman" panose="02020603050405020304" pitchFamily="18" charset="0"/>
                <a:cs typeface="Times New Roman" panose="02020603050405020304" pitchFamily="18" charset="0"/>
              </a:rPr>
              <a:t>Cu (s) </a:t>
            </a:r>
          </a:p>
          <a:p>
            <a:pPr>
              <a:defRPr/>
            </a:pPr>
            <a:endParaRPr lang="es-ES_tradnl" sz="1800" dirty="0">
              <a:latin typeface="Times New Roman" panose="02020603050405020304" pitchFamily="18" charset="0"/>
              <a:cs typeface="Times New Roman" panose="02020603050405020304" pitchFamily="18" charset="0"/>
            </a:endParaRPr>
          </a:p>
          <a:p>
            <a:pPr>
              <a:defRPr/>
            </a:pPr>
            <a:r>
              <a:rPr lang="es-ES_tradnl" sz="1800" b="1" dirty="0">
                <a:solidFill>
                  <a:schemeClr val="tx2"/>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Ánodo</a:t>
            </a:r>
            <a:r>
              <a:rPr lang="es-ES_tradnl" sz="1800" dirty="0">
                <a:latin typeface="Times New Roman" panose="02020603050405020304" pitchFamily="18" charset="0"/>
                <a:cs typeface="Times New Roman" panose="02020603050405020304" pitchFamily="18" charset="0"/>
              </a:rPr>
              <a:t> se lleva a cabo la </a:t>
            </a:r>
            <a:r>
              <a:rPr lang="es-ES_tradnl" sz="18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oxidación:</a:t>
            </a:r>
          </a:p>
          <a:p>
            <a:pPr lvl="1">
              <a:defRPr/>
            </a:pPr>
            <a:r>
              <a:rPr lang="es-ES_tradnl" sz="1800" dirty="0">
                <a:latin typeface="Times New Roman" panose="02020603050405020304" pitchFamily="18" charset="0"/>
                <a:cs typeface="Times New Roman" panose="02020603050405020304" pitchFamily="18" charset="0"/>
              </a:rPr>
              <a:t>           Zn – 2 e </a:t>
            </a:r>
            <a:r>
              <a:rPr lang="es-ES_tradnl" sz="1800" baseline="30000" dirty="0">
                <a:latin typeface="Times New Roman" panose="02020603050405020304" pitchFamily="18" charset="0"/>
                <a:cs typeface="Times New Roman" panose="02020603050405020304" pitchFamily="18" charset="0"/>
              </a:rPr>
              <a:t>–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baseline="30000" dirty="0">
                <a:latin typeface="Times New Roman" panose="02020603050405020304" pitchFamily="18" charset="0"/>
                <a:cs typeface="Times New Roman" panose="02020603050405020304" pitchFamily="18" charset="0"/>
                <a:sym typeface="Symbol" pitchFamily="18" charset="2"/>
              </a:rPr>
              <a:t> </a:t>
            </a:r>
            <a:r>
              <a:rPr lang="es-ES_tradnl" sz="1800" dirty="0">
                <a:latin typeface="Times New Roman" panose="02020603050405020304" pitchFamily="18" charset="0"/>
                <a:cs typeface="Times New Roman" panose="02020603050405020304" pitchFamily="18" charset="0"/>
                <a:sym typeface="Symbol" pitchFamily="18" charset="2"/>
              </a:rPr>
              <a:t> Zn</a:t>
            </a:r>
            <a:r>
              <a:rPr lang="es-ES_tradnl" sz="1800" baseline="30000" dirty="0">
                <a:latin typeface="Times New Roman" panose="02020603050405020304" pitchFamily="18" charset="0"/>
                <a:cs typeface="Times New Roman" panose="02020603050405020304" pitchFamily="18" charset="0"/>
                <a:sym typeface="Symbol" pitchFamily="18" charset="2"/>
              </a:rPr>
              <a:t>2+</a:t>
            </a:r>
            <a:r>
              <a:rPr lang="es-ES_tradnl" sz="1800" dirty="0">
                <a:latin typeface="Times New Roman" panose="02020603050405020304" pitchFamily="18" charset="0"/>
                <a:cs typeface="Times New Roman" panose="02020603050405020304" pitchFamily="18" charset="0"/>
              </a:rPr>
              <a:t>.</a:t>
            </a:r>
          </a:p>
          <a:p>
            <a:pPr>
              <a:defRPr/>
            </a:pPr>
            <a:r>
              <a:rPr lang="es-ES_tradnl" sz="1800" b="1" dirty="0">
                <a:solidFill>
                  <a:schemeClr val="tx2"/>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Cátodo</a:t>
            </a:r>
            <a:r>
              <a:rPr lang="es-ES_tradnl" sz="1800" dirty="0">
                <a:latin typeface="Times New Roman" panose="02020603050405020304" pitchFamily="18" charset="0"/>
                <a:cs typeface="Times New Roman" panose="02020603050405020304" pitchFamily="18" charset="0"/>
              </a:rPr>
              <a:t> se lleva a cabo la </a:t>
            </a:r>
            <a:r>
              <a:rPr lang="es-ES_tradnl" sz="18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reducción:</a:t>
            </a:r>
          </a:p>
          <a:p>
            <a:pPr lvl="1">
              <a:defRPr/>
            </a:pPr>
            <a:r>
              <a:rPr lang="es-ES_tradnl" sz="1800" dirty="0">
                <a:latin typeface="Times New Roman" panose="02020603050405020304" pitchFamily="18" charset="0"/>
                <a:cs typeface="Times New Roman" panose="02020603050405020304" pitchFamily="18" charset="0"/>
              </a:rPr>
              <a:t>         Cu</a:t>
            </a:r>
            <a:r>
              <a:rPr lang="es-ES_tradnl" sz="1800" baseline="30000" dirty="0">
                <a:latin typeface="Times New Roman" panose="02020603050405020304" pitchFamily="18" charset="0"/>
                <a:cs typeface="Times New Roman" panose="02020603050405020304" pitchFamily="18" charset="0"/>
                <a:sym typeface="Symbol" pitchFamily="18" charset="2"/>
              </a:rPr>
              <a:t>2+</a:t>
            </a:r>
            <a:r>
              <a:rPr lang="es-ES_tradnl" sz="1800" dirty="0">
                <a:latin typeface="Times New Roman" panose="02020603050405020304" pitchFamily="18" charset="0"/>
                <a:cs typeface="Times New Roman" panose="02020603050405020304" pitchFamily="18" charset="0"/>
              </a:rPr>
              <a:t> + 2 e </a:t>
            </a:r>
            <a:r>
              <a:rPr lang="es-ES_tradnl" sz="1800" baseline="30000" dirty="0">
                <a:latin typeface="Times New Roman" panose="02020603050405020304" pitchFamily="18" charset="0"/>
                <a:cs typeface="Times New Roman" panose="02020603050405020304" pitchFamily="18" charset="0"/>
              </a:rPr>
              <a:t>– </a:t>
            </a:r>
            <a:r>
              <a:rPr lang="es-ES_tradnl" sz="1800" dirty="0">
                <a:latin typeface="Times New Roman" panose="02020603050405020304" pitchFamily="18" charset="0"/>
                <a:cs typeface="Times New Roman" panose="02020603050405020304" pitchFamily="18" charset="0"/>
                <a:sym typeface="Symbol" pitchFamily="18" charset="2"/>
              </a:rPr>
              <a:t></a:t>
            </a:r>
            <a:r>
              <a:rPr lang="es-ES_tradnl" sz="1800" baseline="30000" dirty="0">
                <a:latin typeface="Times New Roman" panose="02020603050405020304" pitchFamily="18" charset="0"/>
                <a:cs typeface="Times New Roman" panose="02020603050405020304" pitchFamily="18" charset="0"/>
                <a:sym typeface="Symbol" pitchFamily="18" charset="2"/>
              </a:rPr>
              <a:t> </a:t>
            </a:r>
            <a:r>
              <a:rPr lang="es-ES_tradnl" sz="1800" dirty="0">
                <a:latin typeface="Times New Roman" panose="02020603050405020304" pitchFamily="18" charset="0"/>
                <a:cs typeface="Times New Roman" panose="02020603050405020304" pitchFamily="18" charset="0"/>
                <a:sym typeface="Symbol" pitchFamily="18" charset="2"/>
              </a:rPr>
              <a:t> Cu.</a:t>
            </a:r>
            <a:endParaRPr lang="es-ES_tradnl" sz="1800" dirty="0">
              <a:latin typeface="Times New Roman" panose="02020603050405020304" pitchFamily="18" charset="0"/>
              <a:cs typeface="Times New Roman" panose="02020603050405020304" pitchFamily="18" charset="0"/>
            </a:endParaRPr>
          </a:p>
        </p:txBody>
      </p:sp>
      <p:sp>
        <p:nvSpPr>
          <p:cNvPr id="90116" name="Rectangle 4">
            <a:extLst>
              <a:ext uri="{FF2B5EF4-FFF2-40B4-BE49-F238E27FC236}">
                <a16:creationId xmlns:a16="http://schemas.microsoft.com/office/drawing/2014/main" id="{C247C075-12F9-40B4-9846-D943148EF7B1}"/>
              </a:ext>
            </a:extLst>
          </p:cNvPr>
          <p:cNvSpPr>
            <a:spLocks noChangeArrowheads="1"/>
          </p:cNvSpPr>
          <p:nvPr/>
        </p:nvSpPr>
        <p:spPr bwMode="auto">
          <a:xfrm>
            <a:off x="3287713" y="3860800"/>
            <a:ext cx="4895850"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ES_tradnl" altLang="es-MX" sz="2800">
                <a:solidFill>
                  <a:schemeClr val="tx2"/>
                </a:solidFill>
              </a:rPr>
              <a:t>Potencial de reducción.</a:t>
            </a:r>
          </a:p>
        </p:txBody>
      </p:sp>
      <p:sp>
        <p:nvSpPr>
          <p:cNvPr id="244741" name="Rectangle 5">
            <a:extLst>
              <a:ext uri="{FF2B5EF4-FFF2-40B4-BE49-F238E27FC236}">
                <a16:creationId xmlns:a16="http://schemas.microsoft.com/office/drawing/2014/main" id="{8A2AA513-B891-468F-9D4C-11F3867C84A5}"/>
              </a:ext>
            </a:extLst>
          </p:cNvPr>
          <p:cNvSpPr>
            <a:spLocks noChangeArrowheads="1"/>
          </p:cNvSpPr>
          <p:nvPr/>
        </p:nvSpPr>
        <p:spPr bwMode="auto">
          <a:xfrm>
            <a:off x="407988" y="4437063"/>
            <a:ext cx="113760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s-ES_tradnl" altLang="es-MX" sz="1800"/>
              <a:t>Las pilas producen una diferencia de potencial (</a:t>
            </a:r>
            <a:r>
              <a:rPr lang="es-ES_tradnl" altLang="es-MX" sz="1800">
                <a:sym typeface="Symbol" panose="05050102010706020507" pitchFamily="18" charset="2"/>
              </a:rPr>
              <a:t></a:t>
            </a:r>
            <a:r>
              <a:rPr lang="es-ES_tradnl" altLang="es-MX" sz="1800"/>
              <a:t>E</a:t>
            </a:r>
            <a:r>
              <a:rPr lang="es-ES_tradnl" altLang="es-MX" sz="1800" baseline="-25000"/>
              <a:t>pila</a:t>
            </a:r>
            <a:r>
              <a:rPr lang="es-ES_tradnl" altLang="es-MX" sz="1800"/>
              <a:t>) que puede considerarse como  la diferencia entre los potenciales de reducción de los dos electrodos que la conforman. 	</a:t>
            </a:r>
          </a:p>
          <a:p>
            <a:pPr>
              <a:lnSpc>
                <a:spcPct val="90000"/>
              </a:lnSpc>
              <a:spcBef>
                <a:spcPct val="0"/>
              </a:spcBef>
              <a:buFontTx/>
              <a:buNone/>
            </a:pPr>
            <a:r>
              <a:rPr lang="es-ES_tradnl" altLang="es-MX" sz="1800"/>
              <a:t> 	</a:t>
            </a:r>
          </a:p>
          <a:p>
            <a:pPr>
              <a:lnSpc>
                <a:spcPct val="90000"/>
              </a:lnSpc>
              <a:spcBef>
                <a:spcPct val="0"/>
              </a:spcBef>
              <a:buFontTx/>
              <a:buNone/>
            </a:pPr>
            <a:endParaRPr lang="es-ES_tradnl" altLang="es-MX" sz="1800"/>
          </a:p>
          <a:p>
            <a:pPr>
              <a:lnSpc>
                <a:spcPct val="90000"/>
              </a:lnSpc>
              <a:spcBef>
                <a:spcPct val="0"/>
              </a:spcBef>
              <a:buFontTx/>
              <a:buNone/>
            </a:pPr>
            <a:endParaRPr lang="es-ES_tradnl" altLang="es-MX" sz="1800"/>
          </a:p>
          <a:p>
            <a:r>
              <a:rPr lang="es-ES_tradnl" altLang="es-MX" sz="1800"/>
              <a:t>Consideraremos que cada semireacción de reducción viene dada por un potencial de reducción. Como en el cátodo se produce la reducción, en todas las pilas E</a:t>
            </a:r>
            <a:r>
              <a:rPr lang="es-ES_tradnl" altLang="es-MX" sz="1800" baseline="-25000"/>
              <a:t>catodo </a:t>
            </a:r>
            <a:r>
              <a:rPr lang="es-ES_tradnl" altLang="es-MX" sz="1800"/>
              <a:t>&gt; E</a:t>
            </a:r>
            <a:r>
              <a:rPr lang="es-ES_tradnl" altLang="es-MX" sz="1800" baseline="-25000"/>
              <a:t>ánodo</a:t>
            </a:r>
            <a:r>
              <a:rPr lang="es-ES_tradnl" altLang="es-MX" sz="1800"/>
              <a:t>.</a:t>
            </a:r>
          </a:p>
        </p:txBody>
      </p:sp>
      <p:graphicFrame>
        <p:nvGraphicFramePr>
          <p:cNvPr id="90118" name="Object 6">
            <a:extLst>
              <a:ext uri="{FF2B5EF4-FFF2-40B4-BE49-F238E27FC236}">
                <a16:creationId xmlns:a16="http://schemas.microsoft.com/office/drawing/2014/main" id="{BCF5D058-E9B8-4C44-9626-C80A961B7887}"/>
              </a:ext>
            </a:extLst>
          </p:cNvPr>
          <p:cNvGraphicFramePr>
            <a:graphicFrameLocks noGrp="1" noChangeAspect="1"/>
          </p:cNvGraphicFramePr>
          <p:nvPr>
            <p:ph sz="half" idx="2"/>
          </p:nvPr>
        </p:nvGraphicFramePr>
        <p:xfrm>
          <a:off x="4511675" y="5300663"/>
          <a:ext cx="2736850" cy="481012"/>
        </p:xfrm>
        <a:graphic>
          <a:graphicData uri="http://schemas.openxmlformats.org/presentationml/2006/ole">
            <mc:AlternateContent xmlns:mc="http://schemas.openxmlformats.org/markup-compatibility/2006">
              <mc:Choice xmlns:v="urn:schemas-microsoft-com:vml" Requires="v">
                <p:oleObj name="Equation" r:id="rId3" imgW="1371600" imgH="241300" progId="Equation.DSMT4">
                  <p:embed/>
                </p:oleObj>
              </mc:Choice>
              <mc:Fallback>
                <p:oleObj name="Equation" r:id="rId3" imgW="1371600" imgH="241300" progId="Equation.DSMT4">
                  <p:embed/>
                  <p:pic>
                    <p:nvPicPr>
                      <p:cNvPr id="0" name="Object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1675" y="5300663"/>
                        <a:ext cx="2736850" cy="481012"/>
                      </a:xfrm>
                      <a:prstGeom prst="rect">
                        <a:avLst/>
                      </a:prstGeom>
                      <a:solidFill>
                        <a:schemeClr val="bg1"/>
                      </a:solidFill>
                      <a:ln>
                        <a:noFill/>
                      </a:ln>
                      <a:effectLst/>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 calcmode="lin" valueType="num">
                                      <p:cBhvr additive="base">
                                        <p:cTn id="7" dur="500" fill="hold"/>
                                        <p:tgtEl>
                                          <p:spTgt spid="2447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47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4739">
                                            <p:txEl>
                                              <p:pRg st="1" end="1"/>
                                            </p:txEl>
                                          </p:spTgt>
                                        </p:tgtEl>
                                        <p:attrNameLst>
                                          <p:attrName>style.visibility</p:attrName>
                                        </p:attrNameLst>
                                      </p:cBhvr>
                                      <p:to>
                                        <p:strVal val="visible"/>
                                      </p:to>
                                    </p:set>
                                    <p:anim calcmode="lin" valueType="num">
                                      <p:cBhvr additive="base">
                                        <p:cTn id="13" dur="500" fill="hold"/>
                                        <p:tgtEl>
                                          <p:spTgt spid="2447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47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4739">
                                            <p:txEl>
                                              <p:pRg st="2" end="2"/>
                                            </p:txEl>
                                          </p:spTgt>
                                        </p:tgtEl>
                                        <p:attrNameLst>
                                          <p:attrName>style.visibility</p:attrName>
                                        </p:attrNameLst>
                                      </p:cBhvr>
                                      <p:to>
                                        <p:strVal val="visible"/>
                                      </p:to>
                                    </p:set>
                                    <p:anim calcmode="lin" valueType="num">
                                      <p:cBhvr additive="base">
                                        <p:cTn id="19" dur="500" fill="hold"/>
                                        <p:tgtEl>
                                          <p:spTgt spid="2447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47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4739">
                                            <p:txEl>
                                              <p:pRg st="4" end="4"/>
                                            </p:txEl>
                                          </p:spTgt>
                                        </p:tgtEl>
                                        <p:attrNameLst>
                                          <p:attrName>style.visibility</p:attrName>
                                        </p:attrNameLst>
                                      </p:cBhvr>
                                      <p:to>
                                        <p:strVal val="visible"/>
                                      </p:to>
                                    </p:set>
                                    <p:anim calcmode="lin" valueType="num">
                                      <p:cBhvr additive="base">
                                        <p:cTn id="25" dur="500" fill="hold"/>
                                        <p:tgtEl>
                                          <p:spTgt spid="24473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47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4739">
                                            <p:txEl>
                                              <p:pRg st="5" end="5"/>
                                            </p:txEl>
                                          </p:spTgt>
                                        </p:tgtEl>
                                        <p:attrNameLst>
                                          <p:attrName>style.visibility</p:attrName>
                                        </p:attrNameLst>
                                      </p:cBhvr>
                                      <p:to>
                                        <p:strVal val="visible"/>
                                      </p:to>
                                    </p:set>
                                    <p:anim calcmode="lin" valueType="num">
                                      <p:cBhvr additive="base">
                                        <p:cTn id="31" dur="500" fill="hold"/>
                                        <p:tgtEl>
                                          <p:spTgt spid="24473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47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4739">
                                            <p:txEl>
                                              <p:pRg st="6" end="6"/>
                                            </p:txEl>
                                          </p:spTgt>
                                        </p:tgtEl>
                                        <p:attrNameLst>
                                          <p:attrName>style.visibility</p:attrName>
                                        </p:attrNameLst>
                                      </p:cBhvr>
                                      <p:to>
                                        <p:strVal val="visible"/>
                                      </p:to>
                                    </p:set>
                                    <p:anim calcmode="lin" valueType="num">
                                      <p:cBhvr additive="base">
                                        <p:cTn id="37" dur="500" fill="hold"/>
                                        <p:tgtEl>
                                          <p:spTgt spid="24473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47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4739">
                                            <p:txEl>
                                              <p:pRg st="7" end="7"/>
                                            </p:txEl>
                                          </p:spTgt>
                                        </p:tgtEl>
                                        <p:attrNameLst>
                                          <p:attrName>style.visibility</p:attrName>
                                        </p:attrNameLst>
                                      </p:cBhvr>
                                      <p:to>
                                        <p:strVal val="visible"/>
                                      </p:to>
                                    </p:set>
                                    <p:anim calcmode="lin" valueType="num">
                                      <p:cBhvr additive="base">
                                        <p:cTn id="43" dur="500" fill="hold"/>
                                        <p:tgtEl>
                                          <p:spTgt spid="244739">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473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4741">
                                            <p:txEl>
                                              <p:pRg st="0" end="0"/>
                                            </p:txEl>
                                          </p:spTgt>
                                        </p:tgtEl>
                                        <p:attrNameLst>
                                          <p:attrName>style.visibility</p:attrName>
                                        </p:attrNameLst>
                                      </p:cBhvr>
                                      <p:to>
                                        <p:strVal val="visible"/>
                                      </p:to>
                                    </p:set>
                                    <p:anim calcmode="lin" valueType="num">
                                      <p:cBhvr additive="base">
                                        <p:cTn id="49" dur="500" fill="hold"/>
                                        <p:tgtEl>
                                          <p:spTgt spid="244741">
                                            <p:txEl>
                                              <p:pRg st="0" end="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4474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44741">
                                            <p:txEl>
                                              <p:pRg st="0" end="0"/>
                                            </p:txEl>
                                          </p:spTgt>
                                        </p:tgtEl>
                                        <p:attrNameLst>
                                          <p:attrName>ppt_c</p:attrName>
                                        </p:attrNameLst>
                                      </p:cBhvr>
                                      <p:to>
                                        <a:schemeClr val="folHlink"/>
                                      </p:to>
                                    </p:animClr>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4741">
                                            <p:txEl>
                                              <p:pRg st="4" end="4"/>
                                            </p:txEl>
                                          </p:spTgt>
                                        </p:tgtEl>
                                        <p:attrNameLst>
                                          <p:attrName>style.visibility</p:attrName>
                                        </p:attrNameLst>
                                      </p:cBhvr>
                                      <p:to>
                                        <p:strVal val="visible"/>
                                      </p:to>
                                    </p:set>
                                    <p:anim calcmode="lin" valueType="num">
                                      <p:cBhvr additive="base">
                                        <p:cTn id="55" dur="500" fill="hold"/>
                                        <p:tgtEl>
                                          <p:spTgt spid="244741">
                                            <p:txEl>
                                              <p:pRg st="4" end="4"/>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4474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autoUpdateAnimBg="0"/>
      <p:bldP spid="244741"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a:extLst>
              <a:ext uri="{FF2B5EF4-FFF2-40B4-BE49-F238E27FC236}">
                <a16:creationId xmlns:a16="http://schemas.microsoft.com/office/drawing/2014/main" id="{DACD99E1-772E-4827-883F-F515A7EC2101}"/>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3079" t="4002" r="3094" b="4120"/>
          <a:stretch>
            <a:fillRect/>
          </a:stretch>
        </p:blipFill>
        <p:spPr>
          <a:xfrm>
            <a:off x="1774825" y="333375"/>
            <a:ext cx="4392613" cy="3311525"/>
          </a:xfrm>
        </p:spPr>
      </p:pic>
      <p:sp>
        <p:nvSpPr>
          <p:cNvPr id="41987" name="Rectangle 3">
            <a:extLst>
              <a:ext uri="{FF2B5EF4-FFF2-40B4-BE49-F238E27FC236}">
                <a16:creationId xmlns:a16="http://schemas.microsoft.com/office/drawing/2014/main" id="{99195603-E8C4-417E-99A3-45041B8D2A0A}"/>
              </a:ext>
            </a:extLst>
          </p:cNvPr>
          <p:cNvSpPr>
            <a:spLocks noChangeArrowheads="1"/>
          </p:cNvSpPr>
          <p:nvPr/>
        </p:nvSpPr>
        <p:spPr bwMode="auto">
          <a:xfrm>
            <a:off x="1631950" y="4149725"/>
            <a:ext cx="3784600" cy="2016125"/>
          </a:xfrm>
          <a:prstGeom prst="rect">
            <a:avLst/>
          </a:prstGeom>
          <a:noFill/>
          <a:ln w="9525">
            <a:noFill/>
            <a:miter lim="800000"/>
            <a:headEnd/>
            <a:tailEnd/>
          </a:ln>
        </p:spPr>
        <p:txBody>
          <a:bodyPr/>
          <a:lstStyle/>
          <a:p>
            <a:pPr marL="342900" indent="-34290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El Zinc es un </a:t>
            </a:r>
            <a:r>
              <a:rPr lang="es-MX" sz="1800" b="1" dirty="0">
                <a:effectLst>
                  <a:outerShdw blurRad="38100" dist="38100" dir="2700000" algn="tl">
                    <a:srgbClr val="C0C0C0"/>
                  </a:outerShdw>
                </a:effectLst>
                <a:latin typeface="Garamond" pitchFamily="18" charset="0"/>
              </a:rPr>
              <a:t>agente reductor</a:t>
            </a:r>
            <a:r>
              <a:rPr lang="es-MX" sz="1800" dirty="0">
                <a:effectLst>
                  <a:outerShdw blurRad="38100" dist="38100" dir="2700000" algn="tl">
                    <a:srgbClr val="C0C0C0"/>
                  </a:outerShdw>
                </a:effectLst>
                <a:latin typeface="Garamond" pitchFamily="18" charset="0"/>
              </a:rPr>
              <a:t> </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Cede o da electrones</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Es decir se </a:t>
            </a:r>
            <a:r>
              <a:rPr lang="es-MX" sz="1800" dirty="0">
                <a:solidFill>
                  <a:srgbClr val="FF0000"/>
                </a:solidFill>
                <a:effectLst>
                  <a:outerShdw blurRad="38100" dist="38100" dir="2700000" algn="tl">
                    <a:srgbClr val="C0C0C0"/>
                  </a:outerShdw>
                </a:effectLst>
                <a:latin typeface="Garamond" pitchFamily="18" charset="0"/>
              </a:rPr>
              <a:t>oxida</a:t>
            </a:r>
          </a:p>
          <a:p>
            <a:pPr marL="342900" indent="-34290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El Cobre es un </a:t>
            </a:r>
            <a:r>
              <a:rPr lang="es-MX" sz="1800" b="1" dirty="0">
                <a:effectLst>
                  <a:outerShdw blurRad="38100" dist="38100" dir="2700000" algn="tl">
                    <a:srgbClr val="C0C0C0"/>
                  </a:outerShdw>
                </a:effectLst>
                <a:latin typeface="Garamond" pitchFamily="18" charset="0"/>
              </a:rPr>
              <a:t>agente oxidante</a:t>
            </a:r>
            <a:r>
              <a:rPr lang="es-MX" sz="1800" b="1" dirty="0">
                <a:solidFill>
                  <a:schemeClr val="hlink"/>
                </a:solidFill>
                <a:effectLst>
                  <a:outerShdw blurRad="38100" dist="38100" dir="2700000" algn="tl">
                    <a:srgbClr val="C0C0C0"/>
                  </a:outerShdw>
                </a:effectLst>
                <a:latin typeface="Garamond" pitchFamily="18" charset="0"/>
              </a:rPr>
              <a:t> </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Acepta o recibe electrones</a:t>
            </a:r>
          </a:p>
          <a:p>
            <a:pPr marL="742950" lvl="1" indent="-285750" eaLnBrk="1" hangingPunct="1">
              <a:spcBef>
                <a:spcPct val="20000"/>
              </a:spcBef>
              <a:buFontTx/>
              <a:buChar char="–"/>
              <a:defRPr/>
            </a:pPr>
            <a:r>
              <a:rPr lang="es-MX" sz="1800" dirty="0">
                <a:effectLst>
                  <a:outerShdw blurRad="38100" dist="38100" dir="2700000" algn="tl">
                    <a:srgbClr val="C0C0C0"/>
                  </a:outerShdw>
                </a:effectLst>
                <a:latin typeface="Garamond" pitchFamily="18" charset="0"/>
              </a:rPr>
              <a:t>Es decir se</a:t>
            </a:r>
            <a:r>
              <a:rPr lang="es-MX" sz="1800" dirty="0">
                <a:solidFill>
                  <a:srgbClr val="00CC00"/>
                </a:solidFill>
                <a:effectLst>
                  <a:outerShdw blurRad="38100" dist="38100" dir="2700000" algn="tl">
                    <a:srgbClr val="C0C0C0"/>
                  </a:outerShdw>
                </a:effectLst>
                <a:latin typeface="Garamond" pitchFamily="18" charset="0"/>
              </a:rPr>
              <a:t> reduce</a:t>
            </a:r>
          </a:p>
        </p:txBody>
      </p:sp>
      <p:sp>
        <p:nvSpPr>
          <p:cNvPr id="238597" name="Rectangle 5">
            <a:extLst>
              <a:ext uri="{FF2B5EF4-FFF2-40B4-BE49-F238E27FC236}">
                <a16:creationId xmlns:a16="http://schemas.microsoft.com/office/drawing/2014/main" id="{797C65AE-E33F-401A-9688-9F7600DF6E11}"/>
              </a:ext>
            </a:extLst>
          </p:cNvPr>
          <p:cNvSpPr>
            <a:spLocks noChangeArrowheads="1"/>
          </p:cNvSpPr>
          <p:nvPr/>
        </p:nvSpPr>
        <p:spPr bwMode="auto">
          <a:xfrm>
            <a:off x="5416550" y="4149725"/>
            <a:ext cx="5222875" cy="2374900"/>
          </a:xfrm>
          <a:prstGeom prst="rect">
            <a:avLst/>
          </a:prstGeom>
          <a:noFill/>
          <a:ln w="9525">
            <a:noFill/>
            <a:miter lim="800000"/>
            <a:headEnd/>
            <a:tailEnd/>
          </a:ln>
        </p:spPr>
        <p:txBody>
          <a:bodyPr/>
          <a:lstStyle/>
          <a:p>
            <a:pPr marL="342900" indent="-342900">
              <a:spcBef>
                <a:spcPct val="20000"/>
              </a:spcBef>
              <a:buFontTx/>
              <a:buChar char="•"/>
              <a:defRPr/>
            </a:pPr>
            <a:r>
              <a:rPr lang="es-ES" sz="1400" dirty="0">
                <a:latin typeface="Arial" pitchFamily="34" charset="0"/>
              </a:rPr>
              <a:t>Se llama así a cada barra metálica sumergida en una disolución del mismo metal. En una pila hay dos electrodos:</a:t>
            </a:r>
            <a:endParaRPr lang="es-ES" sz="1400" b="1" dirty="0">
              <a:latin typeface="Arial" pitchFamily="34" charset="0"/>
            </a:endParaRPr>
          </a:p>
          <a:p>
            <a:pPr marL="342900" indent="-342900">
              <a:spcBef>
                <a:spcPct val="20000"/>
              </a:spcBef>
              <a:buFontTx/>
              <a:buChar char="•"/>
              <a:defRPr/>
            </a:pPr>
            <a:r>
              <a:rPr lang="es-ES" sz="1400" b="1" dirty="0">
                <a:solidFill>
                  <a:schemeClr val="tx2"/>
                </a:solidFill>
                <a:effectLst>
                  <a:outerShdw blurRad="38100" dist="38100" dir="2700000" algn="tl">
                    <a:srgbClr val="C0C0C0"/>
                  </a:outerShdw>
                </a:effectLst>
                <a:latin typeface="Arial" pitchFamily="34" charset="0"/>
              </a:rPr>
              <a:t>Ánodo</a:t>
            </a:r>
            <a:r>
              <a:rPr lang="es-ES" sz="1400" dirty="0">
                <a:latin typeface="Arial" pitchFamily="34" charset="0"/>
              </a:rPr>
              <a:t>: Se lleva a cabo la </a:t>
            </a:r>
            <a:r>
              <a:rPr lang="es-ES" sz="1400" b="1" dirty="0">
                <a:latin typeface="Arial" pitchFamily="34" charset="0"/>
              </a:rPr>
              <a:t>oxidación</a:t>
            </a:r>
            <a:r>
              <a:rPr lang="es-ES" sz="1400" dirty="0">
                <a:latin typeface="Arial" pitchFamily="34" charset="0"/>
              </a:rPr>
              <a:t> </a:t>
            </a:r>
          </a:p>
          <a:p>
            <a:pPr marL="742950" lvl="1" indent="-285750">
              <a:spcBef>
                <a:spcPct val="20000"/>
              </a:spcBef>
              <a:buFontTx/>
              <a:buChar char="–"/>
              <a:defRPr/>
            </a:pPr>
            <a:r>
              <a:rPr lang="es-ES" sz="1400" dirty="0">
                <a:latin typeface="Arial" pitchFamily="34" charset="0"/>
              </a:rPr>
              <a:t>Allí van los aniones. </a:t>
            </a:r>
          </a:p>
          <a:p>
            <a:pPr marL="742950" lvl="1" indent="-285750">
              <a:spcBef>
                <a:spcPct val="20000"/>
              </a:spcBef>
              <a:buFontTx/>
              <a:buChar char="–"/>
              <a:defRPr/>
            </a:pPr>
            <a:r>
              <a:rPr lang="es-ES" sz="1400" dirty="0">
                <a:latin typeface="Arial" pitchFamily="34" charset="0"/>
              </a:rPr>
              <a:t>En el ejemplo anterior sería el electrodo de Zn.</a:t>
            </a:r>
            <a:endParaRPr lang="es-ES" sz="1400" b="1" dirty="0">
              <a:latin typeface="Arial" pitchFamily="34" charset="0"/>
            </a:endParaRPr>
          </a:p>
          <a:p>
            <a:pPr marL="342900" indent="-342900">
              <a:spcBef>
                <a:spcPct val="20000"/>
              </a:spcBef>
              <a:buFontTx/>
              <a:buChar char="•"/>
              <a:defRPr/>
            </a:pPr>
            <a:r>
              <a:rPr lang="es-ES" sz="1400" b="1" dirty="0">
                <a:solidFill>
                  <a:schemeClr val="tx2"/>
                </a:solidFill>
                <a:effectLst>
                  <a:outerShdw blurRad="38100" dist="38100" dir="2700000" algn="tl">
                    <a:srgbClr val="C0C0C0"/>
                  </a:outerShdw>
                </a:effectLst>
                <a:latin typeface="Arial" pitchFamily="34" charset="0"/>
              </a:rPr>
              <a:t>Cátodo</a:t>
            </a:r>
            <a:r>
              <a:rPr lang="es-ES" sz="1400" dirty="0">
                <a:latin typeface="Arial" pitchFamily="34" charset="0"/>
              </a:rPr>
              <a:t>: Se lleva a cabo la </a:t>
            </a:r>
            <a:r>
              <a:rPr lang="es-ES" sz="1400" b="1" dirty="0">
                <a:latin typeface="Arial" pitchFamily="34" charset="0"/>
              </a:rPr>
              <a:t>reducción </a:t>
            </a:r>
          </a:p>
          <a:p>
            <a:pPr marL="742950" lvl="1" indent="-285750">
              <a:spcBef>
                <a:spcPct val="20000"/>
              </a:spcBef>
              <a:buFontTx/>
              <a:buChar char="–"/>
              <a:defRPr/>
            </a:pPr>
            <a:r>
              <a:rPr lang="es-ES" sz="1400" dirty="0">
                <a:latin typeface="Arial" pitchFamily="34" charset="0"/>
              </a:rPr>
              <a:t>Allí van los cationes. </a:t>
            </a:r>
          </a:p>
          <a:p>
            <a:pPr marL="742950" lvl="1" indent="-285750">
              <a:spcBef>
                <a:spcPct val="20000"/>
              </a:spcBef>
              <a:buFontTx/>
              <a:buChar char="–"/>
              <a:defRPr/>
            </a:pPr>
            <a:r>
              <a:rPr lang="es-ES" sz="1400" dirty="0">
                <a:latin typeface="Arial" pitchFamily="34" charset="0"/>
              </a:rPr>
              <a:t>En el ejemplo anterior sería el electrodo de Cu.</a:t>
            </a:r>
          </a:p>
        </p:txBody>
      </p:sp>
      <p:pic>
        <p:nvPicPr>
          <p:cNvPr id="92165" name="Picture 4" descr="copper-zinc">
            <a:extLst>
              <a:ext uri="{FF2B5EF4-FFF2-40B4-BE49-F238E27FC236}">
                <a16:creationId xmlns:a16="http://schemas.microsoft.com/office/drawing/2014/main" id="{EC8C199B-261E-4F97-AB77-6518A8D78682}"/>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l="-1869" t="-2101" r="-1907" b="192"/>
          <a:stretch>
            <a:fillRect/>
          </a:stretch>
        </p:blipFill>
        <p:spPr bwMode="auto">
          <a:xfrm>
            <a:off x="6456363" y="333375"/>
            <a:ext cx="3878262"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8597">
                                            <p:txEl>
                                              <p:pRg st="0" end="0"/>
                                            </p:txEl>
                                          </p:spTgt>
                                        </p:tgtEl>
                                        <p:attrNameLst>
                                          <p:attrName>style.visibility</p:attrName>
                                        </p:attrNameLst>
                                      </p:cBhvr>
                                      <p:to>
                                        <p:strVal val="visible"/>
                                      </p:to>
                                    </p:set>
                                    <p:anim calcmode="lin" valueType="num">
                                      <p:cBhvr additive="base">
                                        <p:cTn id="7" dur="500" fill="hold"/>
                                        <p:tgtEl>
                                          <p:spTgt spid="23859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859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0" end="0"/>
                                            </p:txEl>
                                          </p:spTgt>
                                        </p:tgtEl>
                                        <p:attrNameLst>
                                          <p:attrName>ppt_c</p:attrName>
                                        </p:attrNameLst>
                                      </p:cBhvr>
                                      <p:to>
                                        <a:schemeClr val="folHlink"/>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8597">
                                            <p:txEl>
                                              <p:pRg st="1" end="1"/>
                                            </p:txEl>
                                          </p:spTgt>
                                        </p:tgtEl>
                                        <p:attrNameLst>
                                          <p:attrName>style.visibility</p:attrName>
                                        </p:attrNameLst>
                                      </p:cBhvr>
                                      <p:to>
                                        <p:strVal val="visible"/>
                                      </p:to>
                                    </p:set>
                                    <p:anim calcmode="lin" valueType="num">
                                      <p:cBhvr additive="base">
                                        <p:cTn id="13" dur="500" fill="hold"/>
                                        <p:tgtEl>
                                          <p:spTgt spid="23859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859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1" end="1"/>
                                            </p:txEl>
                                          </p:spTgt>
                                        </p:tgtEl>
                                        <p:attrNameLst>
                                          <p:attrName>ppt_c</p:attrName>
                                        </p:attrNameLst>
                                      </p:cBhvr>
                                      <p:to>
                                        <a:schemeClr val="folHlink"/>
                                      </p:to>
                                    </p:animClr>
                                  </p:subTnLst>
                                </p:cTn>
                              </p:par>
                              <p:par>
                                <p:cTn id="15" presetID="2" presetClass="entr" presetSubtype="8" fill="hold" grpId="0" nodeType="withEffect">
                                  <p:stCondLst>
                                    <p:cond delay="0"/>
                                  </p:stCondLst>
                                  <p:childTnLst>
                                    <p:set>
                                      <p:cBhvr>
                                        <p:cTn id="16" dur="1" fill="hold">
                                          <p:stCondLst>
                                            <p:cond delay="0"/>
                                          </p:stCondLst>
                                        </p:cTn>
                                        <p:tgtEl>
                                          <p:spTgt spid="238597">
                                            <p:txEl>
                                              <p:pRg st="2" end="2"/>
                                            </p:txEl>
                                          </p:spTgt>
                                        </p:tgtEl>
                                        <p:attrNameLst>
                                          <p:attrName>style.visibility</p:attrName>
                                        </p:attrNameLst>
                                      </p:cBhvr>
                                      <p:to>
                                        <p:strVal val="visible"/>
                                      </p:to>
                                    </p:set>
                                    <p:anim calcmode="lin" valueType="num">
                                      <p:cBhvr additive="base">
                                        <p:cTn id="17" dur="500" fill="hold"/>
                                        <p:tgtEl>
                                          <p:spTgt spid="23859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3859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2" end="2"/>
                                            </p:txEl>
                                          </p:spTgt>
                                        </p:tgtEl>
                                        <p:attrNameLst>
                                          <p:attrName>ppt_c</p:attrName>
                                        </p:attrNameLst>
                                      </p:cBhvr>
                                      <p:to>
                                        <a:schemeClr val="folHlink"/>
                                      </p:to>
                                    </p:animClr>
                                  </p:subTnLst>
                                </p:cTn>
                              </p:par>
                              <p:par>
                                <p:cTn id="19" presetID="2" presetClass="entr" presetSubtype="8" fill="hold" grpId="0" nodeType="withEffect">
                                  <p:stCondLst>
                                    <p:cond delay="0"/>
                                  </p:stCondLst>
                                  <p:childTnLst>
                                    <p:set>
                                      <p:cBhvr>
                                        <p:cTn id="20" dur="1" fill="hold">
                                          <p:stCondLst>
                                            <p:cond delay="0"/>
                                          </p:stCondLst>
                                        </p:cTn>
                                        <p:tgtEl>
                                          <p:spTgt spid="238597">
                                            <p:txEl>
                                              <p:pRg st="3" end="3"/>
                                            </p:txEl>
                                          </p:spTgt>
                                        </p:tgtEl>
                                        <p:attrNameLst>
                                          <p:attrName>style.visibility</p:attrName>
                                        </p:attrNameLst>
                                      </p:cBhvr>
                                      <p:to>
                                        <p:strVal val="visible"/>
                                      </p:to>
                                    </p:set>
                                    <p:anim calcmode="lin" valueType="num">
                                      <p:cBhvr additive="base">
                                        <p:cTn id="21" dur="500" fill="hold"/>
                                        <p:tgtEl>
                                          <p:spTgt spid="23859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38597">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3" end="3"/>
                                            </p:txEl>
                                          </p:spTgt>
                                        </p:tgtEl>
                                        <p:attrNameLst>
                                          <p:attrName>ppt_c</p:attrName>
                                        </p:attrNameLst>
                                      </p:cBhvr>
                                      <p:to>
                                        <a:schemeClr val="folHlink"/>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38597">
                                            <p:txEl>
                                              <p:pRg st="4" end="4"/>
                                            </p:txEl>
                                          </p:spTgt>
                                        </p:tgtEl>
                                        <p:attrNameLst>
                                          <p:attrName>style.visibility</p:attrName>
                                        </p:attrNameLst>
                                      </p:cBhvr>
                                      <p:to>
                                        <p:strVal val="visible"/>
                                      </p:to>
                                    </p:set>
                                    <p:anim calcmode="lin" valueType="num">
                                      <p:cBhvr additive="base">
                                        <p:cTn id="27" dur="500" fill="hold"/>
                                        <p:tgtEl>
                                          <p:spTgt spid="23859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38597">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4" end="4"/>
                                            </p:txEl>
                                          </p:spTgt>
                                        </p:tgtEl>
                                        <p:attrNameLst>
                                          <p:attrName>ppt_c</p:attrName>
                                        </p:attrNameLst>
                                      </p:cBhvr>
                                      <p:to>
                                        <a:schemeClr val="folHlink"/>
                                      </p:to>
                                    </p:animClr>
                                  </p:subTnLst>
                                </p:cTn>
                              </p:par>
                              <p:par>
                                <p:cTn id="29" presetID="2" presetClass="entr" presetSubtype="8" fill="hold" grpId="0" nodeType="withEffect">
                                  <p:stCondLst>
                                    <p:cond delay="0"/>
                                  </p:stCondLst>
                                  <p:childTnLst>
                                    <p:set>
                                      <p:cBhvr>
                                        <p:cTn id="30" dur="1" fill="hold">
                                          <p:stCondLst>
                                            <p:cond delay="0"/>
                                          </p:stCondLst>
                                        </p:cTn>
                                        <p:tgtEl>
                                          <p:spTgt spid="238597">
                                            <p:txEl>
                                              <p:pRg st="5" end="5"/>
                                            </p:txEl>
                                          </p:spTgt>
                                        </p:tgtEl>
                                        <p:attrNameLst>
                                          <p:attrName>style.visibility</p:attrName>
                                        </p:attrNameLst>
                                      </p:cBhvr>
                                      <p:to>
                                        <p:strVal val="visible"/>
                                      </p:to>
                                    </p:set>
                                    <p:anim calcmode="lin" valueType="num">
                                      <p:cBhvr additive="base">
                                        <p:cTn id="31" dur="500" fill="hold"/>
                                        <p:tgtEl>
                                          <p:spTgt spid="23859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8597">
                                            <p:txEl>
                                              <p:pRg st="5" end="5"/>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5" end="5"/>
                                            </p:txEl>
                                          </p:spTgt>
                                        </p:tgtEl>
                                        <p:attrNameLst>
                                          <p:attrName>ppt_c</p:attrName>
                                        </p:attrNameLst>
                                      </p:cBhvr>
                                      <p:to>
                                        <a:schemeClr val="folHlink"/>
                                      </p:to>
                                    </p:animClr>
                                  </p:subTnLst>
                                </p:cTn>
                              </p:par>
                              <p:par>
                                <p:cTn id="33" presetID="2" presetClass="entr" presetSubtype="8" fill="hold" grpId="0" nodeType="withEffect">
                                  <p:stCondLst>
                                    <p:cond delay="0"/>
                                  </p:stCondLst>
                                  <p:childTnLst>
                                    <p:set>
                                      <p:cBhvr>
                                        <p:cTn id="34" dur="1" fill="hold">
                                          <p:stCondLst>
                                            <p:cond delay="0"/>
                                          </p:stCondLst>
                                        </p:cTn>
                                        <p:tgtEl>
                                          <p:spTgt spid="238597">
                                            <p:txEl>
                                              <p:pRg st="6" end="6"/>
                                            </p:txEl>
                                          </p:spTgt>
                                        </p:tgtEl>
                                        <p:attrNameLst>
                                          <p:attrName>style.visibility</p:attrName>
                                        </p:attrNameLst>
                                      </p:cBhvr>
                                      <p:to>
                                        <p:strVal val="visible"/>
                                      </p:to>
                                    </p:set>
                                    <p:anim calcmode="lin" valueType="num">
                                      <p:cBhvr additive="base">
                                        <p:cTn id="35" dur="500" fill="hold"/>
                                        <p:tgtEl>
                                          <p:spTgt spid="23859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38597">
                                            <p:txEl>
                                              <p:pRg st="6" end="6"/>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38597">
                                            <p:txEl>
                                              <p:pRg st="6" end="6"/>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7"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3 Marcador de número de diapositiva">
            <a:extLst>
              <a:ext uri="{FF2B5EF4-FFF2-40B4-BE49-F238E27FC236}">
                <a16:creationId xmlns:a16="http://schemas.microsoft.com/office/drawing/2014/main" id="{37CE3BA1-0520-4227-BB46-0CF9C0C047E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C8C947-FCC7-4D7E-B779-C84533B9E81B}" type="slidenum">
              <a:rPr lang="en-US" altLang="es-MX" sz="1400" smtClean="0">
                <a:latin typeface="Times New Roman" panose="02020603050405020304" pitchFamily="18" charset="0"/>
              </a:rPr>
              <a:pPr>
                <a:spcBef>
                  <a:spcPct val="0"/>
                </a:spcBef>
                <a:buFontTx/>
                <a:buNone/>
              </a:pPr>
              <a:t>45</a:t>
            </a:fld>
            <a:endParaRPr lang="en-US" altLang="es-MX" sz="1400">
              <a:latin typeface="Times New Roman" panose="02020603050405020304" pitchFamily="18" charset="0"/>
            </a:endParaRPr>
          </a:p>
        </p:txBody>
      </p:sp>
      <p:sp>
        <p:nvSpPr>
          <p:cNvPr id="94211" name="Text Box 3">
            <a:extLst>
              <a:ext uri="{FF2B5EF4-FFF2-40B4-BE49-F238E27FC236}">
                <a16:creationId xmlns:a16="http://schemas.microsoft.com/office/drawing/2014/main" id="{82F5DC84-E747-45E8-9B82-6F91DB424B49}"/>
              </a:ext>
            </a:extLst>
          </p:cNvPr>
          <p:cNvSpPr txBox="1">
            <a:spLocks noChangeArrowheads="1"/>
          </p:cNvSpPr>
          <p:nvPr/>
        </p:nvSpPr>
        <p:spPr bwMode="auto">
          <a:xfrm>
            <a:off x="407988" y="333375"/>
            <a:ext cx="1144905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300">
                <a:latin typeface="Times New Roman" panose="02020603050405020304" pitchFamily="18" charset="0"/>
              </a:rPr>
              <a:t>Diagrama esquemático  de celda electro-química  Zn-Cu. Los dos electrodos metálicos son sumergidos  en soluciones de ZnSO</a:t>
            </a:r>
            <a:r>
              <a:rPr lang="es-MX" altLang="es-MX" sz="2300" baseline="-25000">
                <a:latin typeface="Times New Roman" panose="02020603050405020304" pitchFamily="18" charset="0"/>
              </a:rPr>
              <a:t>4</a:t>
            </a:r>
            <a:r>
              <a:rPr lang="es-MX" altLang="es-MX" sz="2300">
                <a:latin typeface="Times New Roman" panose="02020603050405020304" pitchFamily="18" charset="0"/>
              </a:rPr>
              <a:t> y CuSO</a:t>
            </a:r>
            <a:r>
              <a:rPr lang="es-MX" altLang="es-MX" sz="2300" baseline="-25000">
                <a:latin typeface="Times New Roman" panose="02020603050405020304" pitchFamily="18" charset="0"/>
              </a:rPr>
              <a:t>4</a:t>
            </a:r>
            <a:r>
              <a:rPr lang="es-MX" altLang="es-MX" sz="2300">
                <a:latin typeface="Times New Roman" panose="02020603050405020304" pitchFamily="18" charset="0"/>
              </a:rPr>
              <a:t>, las cuales se evita que se mezclen por una pared porosa que las separa.</a:t>
            </a:r>
          </a:p>
        </p:txBody>
      </p:sp>
      <p:grpSp>
        <p:nvGrpSpPr>
          <p:cNvPr id="94212" name="Group 13">
            <a:extLst>
              <a:ext uri="{FF2B5EF4-FFF2-40B4-BE49-F238E27FC236}">
                <a16:creationId xmlns:a16="http://schemas.microsoft.com/office/drawing/2014/main" id="{EA38E243-55C3-4305-A874-F8EF393EC9D1}"/>
              </a:ext>
            </a:extLst>
          </p:cNvPr>
          <p:cNvGrpSpPr>
            <a:grpSpLocks/>
          </p:cNvGrpSpPr>
          <p:nvPr/>
        </p:nvGrpSpPr>
        <p:grpSpPr bwMode="auto">
          <a:xfrm>
            <a:off x="1847850" y="1989138"/>
            <a:ext cx="3767138" cy="3616325"/>
            <a:chOff x="1610" y="1026"/>
            <a:chExt cx="3501" cy="2928"/>
          </a:xfrm>
        </p:grpSpPr>
        <p:pic>
          <p:nvPicPr>
            <p:cNvPr id="94214" name="Picture 2" descr="C:\My Documents\Courses\Figure 16-1.bmp">
              <a:extLst>
                <a:ext uri="{FF2B5EF4-FFF2-40B4-BE49-F238E27FC236}">
                  <a16:creationId xmlns:a16="http://schemas.microsoft.com/office/drawing/2014/main" id="{48571903-AAE5-46EF-9680-95511849EB1A}"/>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610" y="1026"/>
              <a:ext cx="2676" cy="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5" name="Text Box 11">
              <a:extLst>
                <a:ext uri="{FF2B5EF4-FFF2-40B4-BE49-F238E27FC236}">
                  <a16:creationId xmlns:a16="http://schemas.microsoft.com/office/drawing/2014/main" id="{94B368C8-1A05-4385-86BF-1082652C2C67}"/>
                </a:ext>
              </a:extLst>
            </p:cNvPr>
            <p:cNvSpPr txBox="1">
              <a:spLocks noChangeArrowheads="1"/>
            </p:cNvSpPr>
            <p:nvPr/>
          </p:nvSpPr>
          <p:spPr bwMode="auto">
            <a:xfrm>
              <a:off x="2064" y="3657"/>
              <a:ext cx="2550"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Zn + Cu</a:t>
              </a:r>
              <a:r>
                <a:rPr lang="en-US" altLang="es-MX" sz="1800" baseline="30000"/>
                <a:t>2+</a:t>
              </a:r>
              <a:r>
                <a:rPr lang="en-US" altLang="es-MX" sz="1800"/>
                <a:t> </a:t>
              </a:r>
              <a:r>
                <a:rPr lang="en-US" altLang="es-MX" sz="1800">
                  <a:sym typeface="Wingdings" panose="05000000000000000000" pitchFamily="2" charset="2"/>
                </a:rPr>
                <a:t></a:t>
              </a:r>
              <a:r>
                <a:rPr lang="en-US" altLang="es-MX" sz="1800">
                  <a:sym typeface="Garamond" panose="02020404030301010803" pitchFamily="18" charset="0"/>
                </a:rPr>
                <a:t> Zn</a:t>
              </a:r>
              <a:r>
                <a:rPr lang="en-US" altLang="es-MX" sz="1800" baseline="30000">
                  <a:sym typeface="Garamond" panose="02020404030301010803" pitchFamily="18" charset="0"/>
                </a:rPr>
                <a:t>2+</a:t>
              </a:r>
              <a:r>
                <a:rPr lang="en-US" altLang="es-MX" sz="1800">
                  <a:sym typeface="Garamond" panose="02020404030301010803" pitchFamily="18" charset="0"/>
                </a:rPr>
                <a:t> + Cu</a:t>
              </a:r>
              <a:endParaRPr lang="en-US" altLang="es-MX" sz="1800"/>
            </a:p>
          </p:txBody>
        </p:sp>
        <p:sp>
          <p:nvSpPr>
            <p:cNvPr id="94216" name="Text Box 12">
              <a:extLst>
                <a:ext uri="{FF2B5EF4-FFF2-40B4-BE49-F238E27FC236}">
                  <a16:creationId xmlns:a16="http://schemas.microsoft.com/office/drawing/2014/main" id="{FC66A3F9-7687-401B-9230-FCC8CCC83748}"/>
                </a:ext>
              </a:extLst>
            </p:cNvPr>
            <p:cNvSpPr txBox="1">
              <a:spLocks noChangeArrowheads="1"/>
            </p:cNvSpPr>
            <p:nvPr/>
          </p:nvSpPr>
          <p:spPr bwMode="auto">
            <a:xfrm>
              <a:off x="1701" y="3379"/>
              <a:ext cx="3410"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Zn </a:t>
              </a:r>
              <a:r>
                <a:rPr lang="en-US" altLang="es-MX" sz="1800">
                  <a:sym typeface="Garamond" panose="02020404030301010803" pitchFamily="18" charset="0"/>
                </a:rPr>
                <a:t>+ Zn</a:t>
              </a:r>
              <a:r>
                <a:rPr lang="en-US" altLang="es-MX" sz="1800" baseline="30000">
                  <a:sym typeface="Garamond" panose="02020404030301010803" pitchFamily="18" charset="0"/>
                </a:rPr>
                <a:t>2+</a:t>
              </a:r>
              <a:r>
                <a:rPr lang="en-US" altLang="es-MX" sz="1800">
                  <a:sym typeface="Garamond" panose="02020404030301010803" pitchFamily="18" charset="0"/>
                </a:rPr>
                <a:t> + 2e</a:t>
              </a:r>
              <a:r>
                <a:rPr lang="en-US" altLang="es-MX" sz="1800" baseline="30000">
                  <a:sym typeface="Garamond" panose="02020404030301010803" pitchFamily="18" charset="0"/>
                </a:rPr>
                <a:t>-   </a:t>
              </a:r>
              <a:r>
                <a:rPr lang="en-US" altLang="es-MX" sz="1800">
                  <a:sym typeface="Garamond" panose="02020404030301010803" pitchFamily="18" charset="0"/>
                </a:rPr>
                <a:t>y  </a:t>
              </a:r>
              <a:r>
                <a:rPr lang="en-US" altLang="es-MX" sz="1800"/>
                <a:t>Cu</a:t>
              </a:r>
              <a:r>
                <a:rPr lang="en-US" altLang="es-MX" sz="1800" baseline="30000"/>
                <a:t>2+</a:t>
              </a:r>
              <a:r>
                <a:rPr lang="en-US" altLang="es-MX" sz="1800"/>
                <a:t> </a:t>
              </a:r>
              <a:r>
                <a:rPr lang="en-US" altLang="es-MX" sz="1800">
                  <a:sym typeface="Garamond" panose="02020404030301010803" pitchFamily="18" charset="0"/>
                </a:rPr>
                <a:t>+ 2e</a:t>
              </a:r>
              <a:r>
                <a:rPr lang="en-US" altLang="es-MX" sz="1800" baseline="30000">
                  <a:sym typeface="Garamond" panose="02020404030301010803" pitchFamily="18" charset="0"/>
                </a:rPr>
                <a:t>-</a:t>
              </a:r>
              <a:r>
                <a:rPr lang="en-US" altLang="es-MX" sz="1800">
                  <a:sym typeface="Garamond" panose="02020404030301010803" pitchFamily="18" charset="0"/>
                </a:rPr>
                <a:t> + Cu</a:t>
              </a:r>
            </a:p>
          </p:txBody>
        </p:sp>
      </p:grpSp>
      <p:sp>
        <p:nvSpPr>
          <p:cNvPr id="38919" name="Rectangle 7">
            <a:extLst>
              <a:ext uri="{FF2B5EF4-FFF2-40B4-BE49-F238E27FC236}">
                <a16:creationId xmlns:a16="http://schemas.microsoft.com/office/drawing/2014/main" id="{5EA34DEE-8C82-43F7-8B5A-7FCFF28F02D5}"/>
              </a:ext>
            </a:extLst>
          </p:cNvPr>
          <p:cNvSpPr>
            <a:spLocks noChangeArrowheads="1"/>
          </p:cNvSpPr>
          <p:nvPr/>
        </p:nvSpPr>
        <p:spPr bwMode="auto">
          <a:xfrm>
            <a:off x="6024563" y="1773238"/>
            <a:ext cx="4397375" cy="4248150"/>
          </a:xfrm>
          <a:prstGeom prst="rect">
            <a:avLst/>
          </a:prstGeom>
          <a:noFill/>
          <a:ln w="9525">
            <a:noFill/>
            <a:miter lim="800000"/>
            <a:headEnd/>
            <a:tailEnd/>
          </a:ln>
        </p:spPr>
        <p:txBody>
          <a:bodyPr/>
          <a:lstStyle/>
          <a:p>
            <a:pPr marL="342900" indent="-342900" eaLnBrk="1" hangingPunct="1">
              <a:spcBef>
                <a:spcPct val="20000"/>
              </a:spcBef>
              <a:buFontTx/>
              <a:buChar char="•"/>
              <a:defRPr/>
            </a:pPr>
            <a:r>
              <a:rPr lang="es-MX" sz="2000" dirty="0">
                <a:effectLst>
                  <a:outerShdw blurRad="38100" dist="38100" dir="2700000" algn="tl">
                    <a:srgbClr val="C0C0C0"/>
                  </a:outerShdw>
                </a:effectLst>
                <a:latin typeface="Garamond" pitchFamily="18" charset="0"/>
              </a:rPr>
              <a:t>Batería de Cobre – Zinc Dos medias celdas o reacciones:</a:t>
            </a:r>
          </a:p>
          <a:p>
            <a:pPr marL="1143000" lvl="2" indent="-228600" eaLnBrk="1" hangingPunct="1">
              <a:spcBef>
                <a:spcPct val="20000"/>
              </a:spcBef>
              <a:buFontTx/>
              <a:buChar char="•"/>
              <a:defRPr/>
            </a:pPr>
            <a:r>
              <a:rPr lang="en-US" sz="2000" dirty="0">
                <a:effectLst>
                  <a:outerShdw blurRad="38100" dist="38100" dir="2700000" algn="tl">
                    <a:srgbClr val="C0C0C0"/>
                  </a:outerShdw>
                </a:effectLst>
                <a:latin typeface="Garamond" pitchFamily="18" charset="0"/>
              </a:rPr>
              <a:t>Zn </a:t>
            </a:r>
            <a:r>
              <a:rPr lang="en-US" sz="2000" dirty="0">
                <a:effectLst>
                  <a:outerShdw blurRad="38100" dist="38100" dir="2700000" algn="tl">
                    <a:srgbClr val="C0C0C0"/>
                  </a:outerShdw>
                </a:effectLst>
                <a:latin typeface="Garamond" pitchFamily="18" charset="0"/>
                <a:sym typeface="WP MathA" pitchFamily="2" charset="2"/>
              </a:rPr>
              <a:t>=Zn</a:t>
            </a:r>
            <a:r>
              <a:rPr lang="en-US" sz="2000" baseline="30000" dirty="0">
                <a:effectLst>
                  <a:outerShdw blurRad="38100" dist="38100" dir="2700000" algn="tl">
                    <a:srgbClr val="C0C0C0"/>
                  </a:outerShdw>
                </a:effectLst>
                <a:latin typeface="Garamond" pitchFamily="18" charset="0"/>
                <a:sym typeface="WP MathA" pitchFamily="2" charset="2"/>
              </a:rPr>
              <a:t>2+</a:t>
            </a:r>
            <a:r>
              <a:rPr lang="en-US" sz="2000" dirty="0">
                <a:effectLst>
                  <a:outerShdw blurRad="38100" dist="38100" dir="2700000" algn="tl">
                    <a:srgbClr val="C0C0C0"/>
                  </a:outerShdw>
                </a:effectLst>
                <a:latin typeface="Garamond" pitchFamily="18" charset="0"/>
                <a:sym typeface="WP MathA" pitchFamily="2" charset="2"/>
              </a:rPr>
              <a:t> + 2e</a:t>
            </a:r>
            <a:r>
              <a:rPr lang="en-US" sz="2000" baseline="30000" dirty="0">
                <a:effectLst>
                  <a:outerShdw blurRad="38100" dist="38100" dir="2700000" algn="tl">
                    <a:srgbClr val="C0C0C0"/>
                  </a:outerShdw>
                </a:effectLst>
                <a:latin typeface="Garamond" pitchFamily="18" charset="0"/>
                <a:sym typeface="WP MathA" pitchFamily="2" charset="2"/>
              </a:rPr>
              <a:t>-</a:t>
            </a:r>
          </a:p>
          <a:p>
            <a:pPr marL="1143000" lvl="2" indent="-228600" eaLnBrk="1" hangingPunct="1">
              <a:spcBef>
                <a:spcPct val="20000"/>
              </a:spcBef>
              <a:buFontTx/>
              <a:buChar char="•"/>
              <a:defRPr/>
            </a:pPr>
            <a:r>
              <a:rPr lang="en-US" sz="2000" dirty="0">
                <a:effectLst>
                  <a:outerShdw blurRad="38100" dist="38100" dir="2700000" algn="tl">
                    <a:srgbClr val="C0C0C0"/>
                  </a:outerShdw>
                </a:effectLst>
                <a:latin typeface="Garamond" pitchFamily="18" charset="0"/>
                <a:sym typeface="WP MathA" pitchFamily="2" charset="2"/>
              </a:rPr>
              <a:t>Cu</a:t>
            </a:r>
            <a:r>
              <a:rPr lang="en-US" sz="2000" baseline="30000" dirty="0">
                <a:effectLst>
                  <a:outerShdw blurRad="38100" dist="38100" dir="2700000" algn="tl">
                    <a:srgbClr val="C0C0C0"/>
                  </a:outerShdw>
                </a:effectLst>
                <a:latin typeface="Garamond" pitchFamily="18" charset="0"/>
                <a:sym typeface="WP MathA" pitchFamily="2" charset="2"/>
              </a:rPr>
              <a:t>2+</a:t>
            </a:r>
            <a:r>
              <a:rPr lang="en-US" sz="2000" dirty="0">
                <a:effectLst>
                  <a:outerShdw blurRad="38100" dist="38100" dir="2700000" algn="tl">
                    <a:srgbClr val="C0C0C0"/>
                  </a:outerShdw>
                </a:effectLst>
                <a:latin typeface="Garamond" pitchFamily="18" charset="0"/>
                <a:sym typeface="WP MathA" pitchFamily="2" charset="2"/>
              </a:rPr>
              <a:t> + 2e</a:t>
            </a:r>
            <a:r>
              <a:rPr lang="en-US" sz="2000" baseline="30000" dirty="0">
                <a:effectLst>
                  <a:outerShdw blurRad="38100" dist="38100" dir="2700000" algn="tl">
                    <a:srgbClr val="C0C0C0"/>
                  </a:outerShdw>
                </a:effectLst>
                <a:latin typeface="Garamond" pitchFamily="18" charset="0"/>
                <a:sym typeface="WP MathA" pitchFamily="2" charset="2"/>
              </a:rPr>
              <a:t>-</a:t>
            </a:r>
            <a:r>
              <a:rPr lang="en-US" sz="2000" dirty="0">
                <a:effectLst>
                  <a:outerShdw blurRad="38100" dist="38100" dir="2700000" algn="tl">
                    <a:srgbClr val="C0C0C0"/>
                  </a:outerShdw>
                </a:effectLst>
                <a:latin typeface="Garamond" pitchFamily="18" charset="0"/>
                <a:sym typeface="WP MathA" pitchFamily="2" charset="2"/>
              </a:rPr>
              <a:t> = Cu</a:t>
            </a:r>
          </a:p>
          <a:p>
            <a:pPr marL="742950" lvl="1" indent="-28575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El voltaje generado por el flujo de electrones </a:t>
            </a:r>
          </a:p>
          <a:p>
            <a:pPr marL="1143000" lvl="2" indent="-22860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Depende de las concentraciones relativas de los iones</a:t>
            </a:r>
          </a:p>
          <a:p>
            <a:pPr marL="1143000" lvl="2" indent="-22860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Fuerza </a:t>
            </a:r>
            <a:r>
              <a:rPr lang="es-MX" sz="2000" dirty="0" err="1">
                <a:effectLst>
                  <a:outerShdw blurRad="38100" dist="38100" dir="2700000" algn="tl">
                    <a:srgbClr val="C0C0C0"/>
                  </a:outerShdw>
                </a:effectLst>
                <a:latin typeface="Garamond" pitchFamily="18" charset="0"/>
                <a:sym typeface="WP MathA" pitchFamily="2" charset="2"/>
              </a:rPr>
              <a:t>Electromotiva</a:t>
            </a:r>
            <a:endParaRPr lang="es-MX" sz="2000" dirty="0">
              <a:effectLst>
                <a:outerShdw blurRad="38100" dist="38100" dir="2700000" algn="tl">
                  <a:srgbClr val="C0C0C0"/>
                </a:outerShdw>
              </a:effectLst>
              <a:latin typeface="Garamond" pitchFamily="18" charset="0"/>
              <a:sym typeface="WP MathA" pitchFamily="2" charset="2"/>
            </a:endParaRPr>
          </a:p>
          <a:p>
            <a:pPr marL="1143000" lvl="2" indent="-228600" eaLnBrk="1" hangingPunct="1">
              <a:spcBef>
                <a:spcPct val="20000"/>
              </a:spcBef>
              <a:buFontTx/>
              <a:buChar char="•"/>
              <a:defRPr/>
            </a:pPr>
            <a:r>
              <a:rPr lang="es-MX" sz="2000" dirty="0">
                <a:effectLst>
                  <a:outerShdw blurRad="38100" dist="38100" dir="2700000" algn="tl">
                    <a:srgbClr val="C0C0C0"/>
                  </a:outerShdw>
                </a:effectLst>
                <a:latin typeface="Garamond" pitchFamily="18" charset="0"/>
                <a:sym typeface="WP MathA" pitchFamily="2" charset="2"/>
              </a:rPr>
              <a:t>Tendencia de la reacción a ocurrir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1AB59DC-83C4-4570-988C-284D90A3E3B4}"/>
              </a:ext>
            </a:extLst>
          </p:cNvPr>
          <p:cNvSpPr>
            <a:spLocks noGrp="1" noChangeArrowheads="1"/>
          </p:cNvSpPr>
          <p:nvPr>
            <p:ph type="body" idx="1"/>
          </p:nvPr>
        </p:nvSpPr>
        <p:spPr>
          <a:xfrm>
            <a:off x="2495550" y="5084763"/>
            <a:ext cx="3294063" cy="1331912"/>
          </a:xfrm>
        </p:spPr>
        <p:txBody>
          <a:bodyPr/>
          <a:lstStyle/>
          <a:p>
            <a:pPr>
              <a:buFontTx/>
              <a:buNone/>
            </a:pPr>
            <a:r>
              <a:rPr lang="es-ES_tradnl" altLang="es-MX" sz="1200"/>
              <a:t>Están unidas por un puente salino que evita que se acumulen cargas del mismo signo en cada semi-celda. </a:t>
            </a:r>
          </a:p>
          <a:p>
            <a:pPr>
              <a:buFontTx/>
              <a:buNone/>
            </a:pPr>
            <a:r>
              <a:rPr lang="es-ES_tradnl" altLang="es-MX" sz="1200"/>
              <a:t>Entre los dos electrodos se genera una diferencia de potencial que se puede medir con un voltímetro.</a:t>
            </a:r>
            <a:endParaRPr lang="es-ES" altLang="es-MX" sz="1200"/>
          </a:p>
        </p:txBody>
      </p:sp>
      <p:pic>
        <p:nvPicPr>
          <p:cNvPr id="96259" name="Picture 3" descr="Pila voltaica copia">
            <a:extLst>
              <a:ext uri="{FF2B5EF4-FFF2-40B4-BE49-F238E27FC236}">
                <a16:creationId xmlns:a16="http://schemas.microsoft.com/office/drawing/2014/main" id="{EAE8AAFB-065B-4C04-B3BC-79703E2051C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4306" t="43707" r="7355" b="19701"/>
          <a:stretch>
            <a:fillRect/>
          </a:stretch>
        </p:blipFill>
        <p:spPr bwMode="auto">
          <a:xfrm>
            <a:off x="2495550" y="765175"/>
            <a:ext cx="3101975"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0" name="Picture 4" descr="Pila voltaica copia">
            <a:extLst>
              <a:ext uri="{FF2B5EF4-FFF2-40B4-BE49-F238E27FC236}">
                <a16:creationId xmlns:a16="http://schemas.microsoft.com/office/drawing/2014/main" id="{AC0083C9-9F91-40DA-9FE8-C96CD49257E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5949" t="1135" r="9729" b="56293"/>
          <a:stretch>
            <a:fillRect/>
          </a:stretch>
        </p:blipFill>
        <p:spPr bwMode="auto">
          <a:xfrm>
            <a:off x="6816725" y="692150"/>
            <a:ext cx="2447925"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1" name="Rectangle 5">
            <a:extLst>
              <a:ext uri="{FF2B5EF4-FFF2-40B4-BE49-F238E27FC236}">
                <a16:creationId xmlns:a16="http://schemas.microsoft.com/office/drawing/2014/main" id="{6219537D-7B1C-426D-A802-CF4A405F7295}"/>
              </a:ext>
            </a:extLst>
          </p:cNvPr>
          <p:cNvSpPr>
            <a:spLocks noChangeArrowheads="1"/>
          </p:cNvSpPr>
          <p:nvPr/>
        </p:nvSpPr>
        <p:spPr bwMode="auto">
          <a:xfrm>
            <a:off x="6456363" y="5013325"/>
            <a:ext cx="318611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s-ES_tradnl" altLang="es-MX" sz="1200"/>
              <a:t>Consta de dos semi-celdas</a:t>
            </a:r>
          </a:p>
          <a:p>
            <a:r>
              <a:rPr lang="es-ES_tradnl" altLang="es-MX" sz="1200"/>
              <a:t>Una con un electrodo de Cu en una disolución de CuSO</a:t>
            </a:r>
            <a:r>
              <a:rPr lang="es-ES_tradnl" altLang="es-MX" sz="1200" baseline="-25000"/>
              <a:t>4</a:t>
            </a:r>
            <a:r>
              <a:rPr lang="es-ES_tradnl" altLang="es-MX" sz="1200"/>
              <a:t> </a:t>
            </a:r>
          </a:p>
          <a:p>
            <a:r>
              <a:rPr lang="es-ES_tradnl" altLang="es-MX" sz="1200"/>
              <a:t>Otra con un electrodo de Zn</a:t>
            </a:r>
            <a:br>
              <a:rPr lang="es-ES_tradnl" altLang="es-MX" sz="1200"/>
            </a:br>
            <a:r>
              <a:rPr lang="es-ES_tradnl" altLang="es-MX" sz="1200"/>
              <a:t>en una disolución de ZnSO</a:t>
            </a:r>
            <a:r>
              <a:rPr lang="es-ES_tradnl" altLang="es-MX" sz="1200" baseline="-25000"/>
              <a:t>4</a:t>
            </a:r>
            <a:r>
              <a:rPr lang="es-ES_tradnl" altLang="es-MX" sz="1200"/>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4 Marcador de número de diapositiva">
            <a:extLst>
              <a:ext uri="{FF2B5EF4-FFF2-40B4-BE49-F238E27FC236}">
                <a16:creationId xmlns:a16="http://schemas.microsoft.com/office/drawing/2014/main" id="{A919EEF6-FD2E-48BC-8421-AA826FC1422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B3998D-2E1F-4D32-B5B3-A1DF9FB9AC15}" type="slidenum">
              <a:rPr lang="en-US" altLang="es-MX" sz="1400" smtClean="0">
                <a:latin typeface="Times New Roman" panose="02020603050405020304" pitchFamily="18" charset="0"/>
              </a:rPr>
              <a:pPr>
                <a:spcBef>
                  <a:spcPct val="0"/>
                </a:spcBef>
                <a:buFontTx/>
                <a:buNone/>
              </a:pPr>
              <a:t>47</a:t>
            </a:fld>
            <a:endParaRPr lang="en-US" altLang="es-MX" sz="1400">
              <a:latin typeface="Times New Roman" panose="02020603050405020304" pitchFamily="18" charset="0"/>
            </a:endParaRPr>
          </a:p>
        </p:txBody>
      </p:sp>
      <p:pic>
        <p:nvPicPr>
          <p:cNvPr id="98307" name="Picture 2">
            <a:extLst>
              <a:ext uri="{FF2B5EF4-FFF2-40B4-BE49-F238E27FC236}">
                <a16:creationId xmlns:a16="http://schemas.microsoft.com/office/drawing/2014/main" id="{56B8ABC5-23BD-4D86-8B24-CB01F59B6C25}"/>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19212" y="189211"/>
            <a:ext cx="4175125" cy="636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oup 1213">
            <a:extLst>
              <a:ext uri="{FF2B5EF4-FFF2-40B4-BE49-F238E27FC236}">
                <a16:creationId xmlns:a16="http://schemas.microsoft.com/office/drawing/2014/main" id="{CCDFB306-802A-4016-B77C-7E929A167330}"/>
              </a:ext>
            </a:extLst>
          </p:cNvPr>
          <p:cNvGraphicFramePr>
            <a:graphicFrameLocks noGrp="1"/>
          </p:cNvGraphicFramePr>
          <p:nvPr>
            <p:ph sz="half" idx="2"/>
            <p:extLst>
              <p:ext uri="{D42A27DB-BD31-4B8C-83A1-F6EECF244321}">
                <p14:modId xmlns:p14="http://schemas.microsoft.com/office/powerpoint/2010/main" val="4128547796"/>
              </p:ext>
            </p:extLst>
          </p:nvPr>
        </p:nvGraphicFramePr>
        <p:xfrm>
          <a:off x="7609037" y="309860"/>
          <a:ext cx="4356100" cy="6096000"/>
        </p:xfrm>
        <a:graphic>
          <a:graphicData uri="http://schemas.openxmlformats.org/drawingml/2006/table">
            <a:tbl>
              <a:tblPr/>
              <a:tblGrid>
                <a:gridCol w="1082478">
                  <a:extLst>
                    <a:ext uri="{9D8B030D-6E8A-4147-A177-3AD203B41FA5}">
                      <a16:colId xmlns:a16="http://schemas.microsoft.com/office/drawing/2014/main" val="20000"/>
                    </a:ext>
                  </a:extLst>
                </a:gridCol>
                <a:gridCol w="2540331">
                  <a:extLst>
                    <a:ext uri="{9D8B030D-6E8A-4147-A177-3AD203B41FA5}">
                      <a16:colId xmlns:a16="http://schemas.microsoft.com/office/drawing/2014/main" val="20001"/>
                    </a:ext>
                  </a:extLst>
                </a:gridCol>
                <a:gridCol w="733291">
                  <a:extLst>
                    <a:ext uri="{9D8B030D-6E8A-4147-A177-3AD203B41FA5}">
                      <a16:colId xmlns:a16="http://schemas.microsoft.com/office/drawing/2014/main" val="20002"/>
                    </a:ext>
                  </a:extLst>
                </a:gridCol>
              </a:tblGrid>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1" i="0" u="none" strike="noStrike" cap="none" normalizeH="0" baseline="0">
                          <a:ln>
                            <a:noFill/>
                          </a:ln>
                          <a:solidFill>
                            <a:schemeClr val="tx1"/>
                          </a:solidFill>
                          <a:effectLst/>
                          <a:latin typeface="Arial" pitchFamily="34" charset="0"/>
                          <a:cs typeface="Times New Roman" pitchFamily="18" charset="0"/>
                        </a:rPr>
                        <a:t>Sistema</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1" i="0" u="none" strike="noStrike" cap="none" normalizeH="0" baseline="0">
                          <a:ln>
                            <a:noFill/>
                          </a:ln>
                          <a:solidFill>
                            <a:schemeClr val="tx1"/>
                          </a:solidFill>
                          <a:effectLst/>
                          <a:latin typeface="Arial" pitchFamily="34" charset="0"/>
                          <a:cs typeface="Times New Roman" pitchFamily="18" charset="0"/>
                        </a:rPr>
                        <a:t>Semirreacción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1" i="0" u="none" strike="noStrike" cap="none" normalizeH="0" baseline="0">
                          <a:ln>
                            <a:noFill/>
                          </a:ln>
                          <a:solidFill>
                            <a:schemeClr val="tx1"/>
                          </a:solidFill>
                          <a:effectLst/>
                          <a:latin typeface="Arial" pitchFamily="34" charset="0"/>
                          <a:cs typeface="Times New Roman" pitchFamily="18" charset="0"/>
                        </a:rPr>
                        <a:t>E° (</a:t>
                      </a:r>
                      <a:r>
                        <a:rPr kumimoji="0" lang="es-ES_tradnl" sz="1000" b="1" i="1" u="none" strike="noStrike" cap="none" normalizeH="0" baseline="0">
                          <a:ln>
                            <a:noFill/>
                          </a:ln>
                          <a:solidFill>
                            <a:schemeClr val="tx1"/>
                          </a:solidFill>
                          <a:effectLst/>
                          <a:latin typeface="Arial" pitchFamily="34" charset="0"/>
                          <a:cs typeface="Times New Roman" pitchFamily="18" charset="0"/>
                        </a:rPr>
                        <a:t>V</a:t>
                      </a:r>
                      <a:r>
                        <a:rPr kumimoji="0" lang="es-ES_tradnl" sz="1000" b="1" i="0" u="none" strike="noStrike" cap="none" normalizeH="0" baseline="0">
                          <a:ln>
                            <a:noFill/>
                          </a:ln>
                          <a:solidFill>
                            <a:schemeClr val="tx1"/>
                          </a:solidFill>
                          <a:effectLst/>
                          <a:latin typeface="Arial" pitchFamily="34" charset="0"/>
                          <a:cs typeface="Times New Roman" pitchFamily="18" charset="0"/>
                        </a:rPr>
                        <a:t>) </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0"/>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Li</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Li</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Li</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1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Li</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–3,04</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1"/>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K</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K</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K</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+ 1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K</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–2,92</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2"/>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Ca</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/Ca</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Ca</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Ca</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–2,87</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3"/>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Na</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 Na</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dirty="0" err="1">
                          <a:ln>
                            <a:noFill/>
                          </a:ln>
                          <a:solidFill>
                            <a:schemeClr val="tx1"/>
                          </a:solidFill>
                          <a:effectLst/>
                          <a:latin typeface="Arial" pitchFamily="34" charset="0"/>
                          <a:cs typeface="Times New Roman" pitchFamily="18" charset="0"/>
                        </a:rPr>
                        <a:t>Na</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+ 1 e</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000" b="0" i="0" u="none" strike="noStrike" cap="none" normalizeH="0" baseline="0" dirty="0" err="1">
                          <a:ln>
                            <a:noFill/>
                          </a:ln>
                          <a:solidFill>
                            <a:schemeClr val="tx1"/>
                          </a:solidFill>
                          <a:effectLst/>
                          <a:latin typeface="Arial" pitchFamily="34" charset="0"/>
                          <a:cs typeface="Times New Roman" pitchFamily="18" charset="0"/>
                        </a:rPr>
                        <a:t>Na</a:t>
                      </a:r>
                      <a:endPar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–2,71</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4"/>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Mg</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Mg</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–2,37</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5"/>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Al</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Al</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Al</a:t>
                      </a:r>
                      <a:r>
                        <a:rPr kumimoji="0" lang="es-ES_tradnl" sz="1000" b="0" i="0" u="none" strike="noStrike" cap="none" normalizeH="0" baseline="30000">
                          <a:ln>
                            <a:noFill/>
                          </a:ln>
                          <a:solidFill>
                            <a:schemeClr val="tx1"/>
                          </a:solidFill>
                          <a:effectLst/>
                          <a:latin typeface="Arial" pitchFamily="34" charset="0"/>
                          <a:cs typeface="Times New Roman" pitchFamily="18" charset="0"/>
                        </a:rPr>
                        <a:t>3+ </a:t>
                      </a:r>
                      <a:r>
                        <a:rPr kumimoji="0" lang="es-ES_tradnl" sz="1000" b="0" i="0" u="none" strike="noStrike" cap="none" normalizeH="0" baseline="0">
                          <a:ln>
                            <a:noFill/>
                          </a:ln>
                          <a:solidFill>
                            <a:schemeClr val="tx1"/>
                          </a:solidFill>
                          <a:effectLst/>
                          <a:latin typeface="Arial" pitchFamily="34" charset="0"/>
                          <a:cs typeface="Times New Roman" pitchFamily="18" charset="0"/>
                        </a:rPr>
                        <a:t>+ 3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Al</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–1,66</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6"/>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Mn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Mn</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–1,18</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7"/>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Zn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Zn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Zn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Zn</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–0,76</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8"/>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Cr</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Cr</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Cr</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Cr</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–0,74</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9"/>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Fe</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Fe</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Fe</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Fe</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–0,41</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0"/>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Cd</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Cd</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Cd</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Cd</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–0,40</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1"/>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Ni</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Ni</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Ni</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Ni</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–0,25</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2"/>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Sn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Sn</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Sn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Sn</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–0,14</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3"/>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Pb</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Pb</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Pb</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Pb</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–0,13</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4"/>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H</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 H</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2</a:t>
                      </a:r>
                      <a:endParaRPr kumimoji="0" lang="es-ES_tradnl"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2 H</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dirty="0">
                          <a:ln>
                            <a:noFill/>
                          </a:ln>
                          <a:solidFill>
                            <a:schemeClr val="tx1"/>
                          </a:solidFill>
                          <a:effectLst/>
                          <a:latin typeface="Arial" pitchFamily="34" charset="0"/>
                          <a:cs typeface="Times New Roman" pitchFamily="18" charset="0"/>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dirty="0">
                          <a:ln>
                            <a:noFill/>
                          </a:ln>
                          <a:solidFill>
                            <a:schemeClr val="tx1"/>
                          </a:solidFill>
                          <a:effectLst/>
                          <a:latin typeface="Arial" pitchFamily="34" charset="0"/>
                          <a:cs typeface="Times New Roman" pitchFamily="18" charset="0"/>
                        </a:rPr>
                        <a:t> H</a:t>
                      </a:r>
                      <a:r>
                        <a:rPr kumimoji="0" lang="es-ES_tradnl" sz="1000" b="0" i="0" u="none" strike="noStrike" cap="none" normalizeH="0" baseline="-30000" dirty="0">
                          <a:ln>
                            <a:noFill/>
                          </a:ln>
                          <a:solidFill>
                            <a:schemeClr val="tx1"/>
                          </a:solidFill>
                          <a:effectLst/>
                          <a:latin typeface="Arial" pitchFamily="34" charset="0"/>
                          <a:cs typeface="Times New Roman" pitchFamily="18" charset="0"/>
                          <a:sym typeface="Symbol" pitchFamily="18" charset="2"/>
                        </a:rPr>
                        <a:t>2</a:t>
                      </a:r>
                      <a:endParaRPr kumimoji="0" lang="es-ES_tradnl" sz="1000" b="0" i="0" u="none" strike="noStrike" cap="none" normalizeH="0" baseline="0" dirty="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  0,00</a:t>
                      </a:r>
                      <a:endParaRPr kumimoji="0" lang="es-ES_tradnl"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5"/>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Cu</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Cu</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Cu</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Cu</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n-GB" sz="1000" b="0" i="0" u="none" strike="noStrike" cap="none" normalizeH="0" baseline="0">
                          <a:ln>
                            <a:noFill/>
                          </a:ln>
                          <a:solidFill>
                            <a:schemeClr val="tx1"/>
                          </a:solidFill>
                          <a:effectLst/>
                          <a:latin typeface="Arial" pitchFamily="34" charset="0"/>
                          <a:cs typeface="Times New Roman" pitchFamily="18" charset="0"/>
                        </a:rPr>
                        <a:t>0,34</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6"/>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I</a:t>
                      </a:r>
                      <a:r>
                        <a:rPr kumimoji="0" lang="en-GB" sz="1000" b="0" i="0" u="none" strike="noStrike" cap="none" normalizeH="0" baseline="-30000">
                          <a:ln>
                            <a:noFill/>
                          </a:ln>
                          <a:solidFill>
                            <a:schemeClr val="tx1"/>
                          </a:solidFill>
                          <a:effectLst/>
                          <a:latin typeface="Arial" pitchFamily="34" charset="0"/>
                          <a:cs typeface="Times New Roman" pitchFamily="18" charset="0"/>
                        </a:rPr>
                        <a:t>2 </a:t>
                      </a:r>
                      <a:r>
                        <a:rPr kumimoji="0" lang="en-GB" sz="1000" b="0" i="0" u="none" strike="noStrike" cap="none" normalizeH="0" baseline="0">
                          <a:ln>
                            <a:noFill/>
                          </a:ln>
                          <a:solidFill>
                            <a:schemeClr val="tx1"/>
                          </a:solidFill>
                          <a:effectLst/>
                          <a:latin typeface="Arial" pitchFamily="34" charset="0"/>
                          <a:cs typeface="Times New Roman" pitchFamily="18" charset="0"/>
                        </a:rPr>
                        <a:t>/ I</a:t>
                      </a:r>
                      <a:r>
                        <a:rPr kumimoji="0" lang="en-GB" sz="1000" b="0" i="0" u="none" strike="noStrike" cap="none" normalizeH="0" baseline="30000">
                          <a:ln>
                            <a:noFill/>
                          </a:ln>
                          <a:solidFill>
                            <a:schemeClr val="tx1"/>
                          </a:solidFill>
                          <a:effectLst/>
                          <a:latin typeface="Arial" pitchFamily="34" charset="0"/>
                          <a:cs typeface="Times New Roman" pitchFamily="18" charset="0"/>
                        </a:rPr>
                        <a:t>–</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I</a:t>
                      </a:r>
                      <a:r>
                        <a:rPr kumimoji="0" lang="en-GB" sz="1000" b="0" i="0" u="none" strike="noStrike" cap="none" normalizeH="0" baseline="-30000">
                          <a:ln>
                            <a:noFill/>
                          </a:ln>
                          <a:solidFill>
                            <a:schemeClr val="tx1"/>
                          </a:solidFill>
                          <a:effectLst/>
                          <a:latin typeface="Arial" pitchFamily="34" charset="0"/>
                          <a:cs typeface="Times New Roman" pitchFamily="18" charset="0"/>
                        </a:rPr>
                        <a:t>2</a:t>
                      </a:r>
                      <a:r>
                        <a:rPr kumimoji="0" lang="en-GB" sz="1000" b="0" i="0" u="none" strike="noStrike" cap="none" normalizeH="0" baseline="0">
                          <a:ln>
                            <a:noFill/>
                          </a:ln>
                          <a:solidFill>
                            <a:schemeClr val="tx1"/>
                          </a:solidFill>
                          <a:effectLst/>
                          <a:latin typeface="Arial" pitchFamily="34" charset="0"/>
                          <a:cs typeface="Times New Roman" pitchFamily="18" charset="0"/>
                        </a:rPr>
                        <a:t> + 2 e</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000" b="0" i="0" u="none" strike="noStrike" cap="none" normalizeH="0" baseline="0">
                          <a:ln>
                            <a:noFill/>
                          </a:ln>
                          <a:solidFill>
                            <a:schemeClr val="tx1"/>
                          </a:solidFill>
                          <a:effectLst/>
                          <a:latin typeface="Arial" pitchFamily="34" charset="0"/>
                          <a:cs typeface="Times New Roman" pitchFamily="18" charset="0"/>
                        </a:rPr>
                        <a:t> 2 I</a:t>
                      </a:r>
                      <a:r>
                        <a:rPr kumimoji="0" lang="en-GB"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n-GB"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0,53</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7"/>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3000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+ 2 H</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O + 3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MnO</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2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+ 4 OH</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0,53</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8"/>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Hg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Hg</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Hg</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2 Hg</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  </a:t>
                      </a:r>
                      <a:r>
                        <a:rPr kumimoji="0" lang="en-GB" sz="1000" b="0" i="0" u="none" strike="noStrike" cap="none" normalizeH="0" baseline="0" dirty="0">
                          <a:ln>
                            <a:noFill/>
                          </a:ln>
                          <a:solidFill>
                            <a:schemeClr val="tx1"/>
                          </a:solidFill>
                          <a:effectLst/>
                          <a:latin typeface="Arial" pitchFamily="34" charset="0"/>
                          <a:cs typeface="Times New Roman" pitchFamily="18" charset="0"/>
                        </a:rPr>
                        <a:t>0,79</a:t>
                      </a:r>
                      <a:endParaRPr kumimoji="0" lang="en-GB"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19"/>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Ag</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 Ag</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Ag</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+ 1 e</a:t>
                      </a:r>
                      <a:r>
                        <a:rPr kumimoji="0" lang="en-GB" sz="1000" b="0" i="0" u="none" strike="noStrike" cap="none" normalizeH="0" baseline="30000">
                          <a:ln>
                            <a:noFill/>
                          </a:ln>
                          <a:solidFill>
                            <a:schemeClr val="tx1"/>
                          </a:solidFill>
                          <a:effectLst/>
                          <a:latin typeface="Arial" pitchFamily="34" charset="0"/>
                          <a:cs typeface="Times New Roman" pitchFamily="18" charset="0"/>
                        </a:rPr>
                        <a:t>–</a:t>
                      </a:r>
                      <a:r>
                        <a:rPr kumimoji="0" lang="en-GB"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n-GB" sz="1000" b="0" i="0" u="none" strike="noStrike" cap="none" normalizeH="0" baseline="0">
                          <a:ln>
                            <a:noFill/>
                          </a:ln>
                          <a:solidFill>
                            <a:schemeClr val="tx1"/>
                          </a:solidFill>
                          <a:effectLst/>
                          <a:latin typeface="Arial" pitchFamily="34" charset="0"/>
                          <a:cs typeface="Times New Roman" pitchFamily="18" charset="0"/>
                        </a:rPr>
                        <a:t> Ag</a:t>
                      </a:r>
                      <a:endParaRPr kumimoji="0" lang="en-GB"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n-GB" sz="1000" b="0" i="0" u="none" strike="noStrike" cap="none" normalizeH="0" baseline="0">
                          <a:ln>
                            <a:noFill/>
                          </a:ln>
                          <a:solidFill>
                            <a:schemeClr val="tx1"/>
                          </a:solidFill>
                          <a:effectLst/>
                          <a:latin typeface="Arial" pitchFamily="34" charset="0"/>
                          <a:cs typeface="Times New Roman" pitchFamily="18" charset="0"/>
                        </a:rPr>
                        <a:t>  0,80</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0"/>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Arial" pitchFamily="34" charset="0"/>
                          <a:cs typeface="Times New Roman" pitchFamily="18" charset="0"/>
                        </a:rPr>
                        <a:t>Br</a:t>
                      </a:r>
                      <a:r>
                        <a:rPr kumimoji="0" lang="en-GB" sz="1000" b="0" i="0" u="none" strike="noStrike" cap="none" normalizeH="0" baseline="-30000">
                          <a:ln>
                            <a:noFill/>
                          </a:ln>
                          <a:solidFill>
                            <a:schemeClr val="tx1"/>
                          </a:solidFill>
                          <a:effectLst/>
                          <a:latin typeface="Arial" pitchFamily="34" charset="0"/>
                          <a:cs typeface="Times New Roman" pitchFamily="18" charset="0"/>
                        </a:rPr>
                        <a:t>2 </a:t>
                      </a:r>
                      <a:r>
                        <a:rPr kumimoji="0" lang="en-GB" sz="1000" b="0" i="0" u="none" strike="noStrike" cap="none" normalizeH="0" baseline="0">
                          <a:ln>
                            <a:noFill/>
                          </a:ln>
                          <a:solidFill>
                            <a:schemeClr val="tx1"/>
                          </a:solidFill>
                          <a:effectLst/>
                          <a:latin typeface="Arial" pitchFamily="34" charset="0"/>
                          <a:cs typeface="Times New Roman" pitchFamily="18" charset="0"/>
                        </a:rPr>
                        <a:t>/ Br</a:t>
                      </a:r>
                      <a:r>
                        <a:rPr kumimoji="0" lang="en-GB" sz="1000" b="0" i="0" u="none" strike="noStrike" cap="none" normalizeH="0" baseline="30000">
                          <a:ln>
                            <a:noFill/>
                          </a:ln>
                          <a:solidFill>
                            <a:schemeClr val="tx1"/>
                          </a:solidFill>
                          <a:effectLst/>
                          <a:latin typeface="Arial" pitchFamily="34" charset="0"/>
                          <a:cs typeface="Times New Roman" pitchFamily="18" charset="0"/>
                        </a:rPr>
                        <a:t>–</a:t>
                      </a:r>
                      <a:endParaRPr kumimoji="0" lang="en-GB"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Br</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2 Br</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1,07</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1"/>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Cl</a:t>
                      </a:r>
                      <a:r>
                        <a:rPr kumimoji="0" lang="es-ES_tradnl" sz="1000" b="0" i="0" u="none" strike="noStrike" cap="none" normalizeH="0" baseline="-30000">
                          <a:ln>
                            <a:noFill/>
                          </a:ln>
                          <a:solidFill>
                            <a:schemeClr val="tx1"/>
                          </a:solidFill>
                          <a:effectLst/>
                          <a:latin typeface="Arial" pitchFamily="34" charset="0"/>
                          <a:cs typeface="Times New Roman" pitchFamily="18" charset="0"/>
                        </a:rPr>
                        <a:t>2 </a:t>
                      </a:r>
                      <a:r>
                        <a:rPr kumimoji="0" lang="es-ES_tradnl" sz="1000" b="0" i="0" u="none" strike="noStrike" cap="none" normalizeH="0" baseline="0">
                          <a:ln>
                            <a:noFill/>
                          </a:ln>
                          <a:solidFill>
                            <a:schemeClr val="tx1"/>
                          </a:solidFill>
                          <a:effectLst/>
                          <a:latin typeface="Arial" pitchFamily="34" charset="0"/>
                          <a:cs typeface="Times New Roman" pitchFamily="18" charset="0"/>
                        </a:rPr>
                        <a:t>/ Cl</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Cl</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r>
                        <a:rPr kumimoji="0" lang="es-ES_tradnl" sz="1000" b="0" i="0" u="none" strike="noStrike" cap="none" normalizeH="0" baseline="0">
                          <a:ln>
                            <a:noFill/>
                          </a:ln>
                          <a:solidFill>
                            <a:schemeClr val="tx1"/>
                          </a:solidFill>
                          <a:effectLst/>
                          <a:latin typeface="Arial" pitchFamily="34" charset="0"/>
                          <a:cs typeface="Times New Roman" pitchFamily="18" charset="0"/>
                        </a:rPr>
                        <a:t> + 2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2 Cl</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1,36</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2"/>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Au</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Au</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Au</a:t>
                      </a:r>
                      <a:r>
                        <a:rPr kumimoji="0" lang="es-ES_tradnl" sz="1000" b="0" i="0" u="none" strike="noStrike" cap="none" normalizeH="0" baseline="30000">
                          <a:ln>
                            <a:noFill/>
                          </a:ln>
                          <a:solidFill>
                            <a:schemeClr val="tx1"/>
                          </a:solidFill>
                          <a:effectLst/>
                          <a:latin typeface="Arial" pitchFamily="34" charset="0"/>
                          <a:cs typeface="Times New Roman" pitchFamily="18" charset="0"/>
                        </a:rPr>
                        <a:t>3+</a:t>
                      </a:r>
                      <a:r>
                        <a:rPr kumimoji="0" lang="es-ES_tradnl" sz="1000" b="0" i="0" u="none" strike="noStrike" cap="none" normalizeH="0" baseline="0">
                          <a:ln>
                            <a:noFill/>
                          </a:ln>
                          <a:solidFill>
                            <a:schemeClr val="tx1"/>
                          </a:solidFill>
                          <a:effectLst/>
                          <a:latin typeface="Arial" pitchFamily="34" charset="0"/>
                          <a:cs typeface="Times New Roman" pitchFamily="18" charset="0"/>
                        </a:rPr>
                        <a:t> + 3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Au</a:t>
                      </a:r>
                      <a:endPar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    1,500</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3"/>
                  </a:ext>
                </a:extLst>
              </a:tr>
              <a:tr h="2270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 Mn</a:t>
                      </a:r>
                      <a:r>
                        <a:rPr kumimoji="0" lang="es-ES_tradnl" sz="1000" b="0" i="0" u="none" strike="noStrike" cap="none" normalizeH="0" baseline="30000">
                          <a:ln>
                            <a:noFill/>
                          </a:ln>
                          <a:solidFill>
                            <a:schemeClr val="tx1"/>
                          </a:solidFill>
                          <a:effectLst/>
                          <a:latin typeface="Arial" pitchFamily="34" charset="0"/>
                          <a:cs typeface="Times New Roman" pitchFamily="18" charset="0"/>
                        </a:rPr>
                        <a:t>2+</a:t>
                      </a:r>
                      <a:endParaRPr kumimoji="0" lang="es-ES_tradnl" sz="1000" b="0" i="0" u="none" strike="noStrike" cap="none" normalizeH="0" baseline="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_tradnl" sz="1000" b="0" i="0" u="none" strike="noStrike" cap="none" normalizeH="0" baseline="0">
                          <a:ln>
                            <a:noFill/>
                          </a:ln>
                          <a:solidFill>
                            <a:schemeClr val="tx1"/>
                          </a:solidFill>
                          <a:effectLst/>
                          <a:latin typeface="Arial" pitchFamily="34" charset="0"/>
                          <a:cs typeface="Times New Roman" pitchFamily="18" charset="0"/>
                        </a:rPr>
                        <a:t>MnO</a:t>
                      </a:r>
                      <a:r>
                        <a:rPr kumimoji="0" lang="es-ES_tradnl" sz="1000" b="0" i="0" u="none" strike="noStrike" cap="none" normalizeH="0" baseline="-30000">
                          <a:ln>
                            <a:noFill/>
                          </a:ln>
                          <a:solidFill>
                            <a:schemeClr val="tx1"/>
                          </a:solidFill>
                          <a:effectLst/>
                          <a:latin typeface="Arial" pitchFamily="34" charset="0"/>
                          <a:cs typeface="Times New Roman" pitchFamily="18" charset="0"/>
                        </a:rPr>
                        <a:t>4</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3000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rPr>
                        <a:t>+ 8 H</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+ 5 e</a:t>
                      </a:r>
                      <a:r>
                        <a:rPr kumimoji="0" lang="es-ES_tradnl" sz="1000" b="0" i="0" u="none" strike="noStrike" cap="none" normalizeH="0" baseline="30000">
                          <a:ln>
                            <a:noFill/>
                          </a:ln>
                          <a:solidFill>
                            <a:schemeClr val="tx1"/>
                          </a:solidFill>
                          <a:effectLst/>
                          <a:latin typeface="Arial" pitchFamily="34" charset="0"/>
                          <a:cs typeface="Times New Roman" pitchFamily="18" charset="0"/>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a:t>
                      </a:r>
                      <a:r>
                        <a:rPr kumimoji="0" lang="es-ES_tradnl" sz="1000" b="0" i="0" u="none" strike="noStrike" cap="none" normalizeH="0" baseline="0">
                          <a:ln>
                            <a:noFill/>
                          </a:ln>
                          <a:solidFill>
                            <a:schemeClr val="tx1"/>
                          </a:solidFill>
                          <a:effectLst/>
                          <a:latin typeface="Arial" pitchFamily="34" charset="0"/>
                          <a:cs typeface="Times New Roman" pitchFamily="18" charset="0"/>
                        </a:rPr>
                        <a:t> Mn</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 </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+ 2 H</a:t>
                      </a:r>
                      <a:r>
                        <a:rPr kumimoji="0" lang="es-ES_tradnl" sz="1000" b="0" i="0" u="none" strike="noStrike" cap="none" normalizeH="0" baseline="-30000">
                          <a:ln>
                            <a:noFill/>
                          </a:ln>
                          <a:solidFill>
                            <a:schemeClr val="tx1"/>
                          </a:solidFill>
                          <a:effectLst/>
                          <a:latin typeface="Arial" pitchFamily="34" charset="0"/>
                          <a:cs typeface="Times New Roman" pitchFamily="18" charset="0"/>
                          <a:sym typeface="Symbol" pitchFamily="18" charset="2"/>
                        </a:rPr>
                        <a:t>2</a:t>
                      </a:r>
                      <a:r>
                        <a:rPr kumimoji="0" lang="es-ES_tradnl" sz="1000" b="0" i="0" u="none" strike="noStrike" cap="none" normalizeH="0" baseline="0">
                          <a:ln>
                            <a:noFill/>
                          </a:ln>
                          <a:solidFill>
                            <a:schemeClr val="tx1"/>
                          </a:solidFill>
                          <a:effectLst/>
                          <a:latin typeface="Arial" pitchFamily="34" charset="0"/>
                          <a:cs typeface="Times New Roman" pitchFamily="18" charset="0"/>
                          <a:sym typeface="Symbol" pitchFamily="18" charset="2"/>
                        </a:rPr>
                        <a:t>O </a:t>
                      </a:r>
                    </a:p>
                  </a:txBody>
                  <a:tcPr anchor="ctr" horzOverflow="overflow">
                    <a:lnL>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tab pos="3886200" algn="l"/>
                        </a:tabLst>
                      </a:pPr>
                      <a:r>
                        <a:rPr kumimoji="0" lang="es-ES_tradnl" sz="1000" b="0" i="0" u="none" strike="noStrike" cap="none" normalizeH="0" baseline="0" dirty="0">
                          <a:ln>
                            <a:noFill/>
                          </a:ln>
                          <a:solidFill>
                            <a:schemeClr val="tx1"/>
                          </a:solidFill>
                          <a:effectLst/>
                          <a:latin typeface="Arial" pitchFamily="34" charset="0"/>
                          <a:cs typeface="Times New Roman" pitchFamily="18" charset="0"/>
                        </a:rPr>
                        <a:t>  1,51</a:t>
                      </a:r>
                      <a:endParaRPr kumimoji="0" lang="es-ES_tradnl" sz="10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24"/>
                  </a:ext>
                </a:extLst>
              </a:tr>
            </a:tbl>
          </a:graphicData>
        </a:graphic>
      </p:graphicFrame>
      <p:sp>
        <p:nvSpPr>
          <p:cNvPr id="2" name="Rectángulo 1">
            <a:extLst>
              <a:ext uri="{FF2B5EF4-FFF2-40B4-BE49-F238E27FC236}">
                <a16:creationId xmlns:a16="http://schemas.microsoft.com/office/drawing/2014/main" id="{0541BA13-8B9A-414E-B685-BBEBC544D19A}"/>
              </a:ext>
            </a:extLst>
          </p:cNvPr>
          <p:cNvSpPr/>
          <p:nvPr/>
        </p:nvSpPr>
        <p:spPr bwMode="auto">
          <a:xfrm>
            <a:off x="767408" y="3645024"/>
            <a:ext cx="3241675" cy="215900"/>
          </a:xfrm>
          <a:prstGeom prst="rect">
            <a:avLst/>
          </a:prstGeom>
          <a:solidFill>
            <a:srgbClr val="FF0000">
              <a:alpha val="17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chemeClr val="tx1"/>
                </a:solidFill>
              </a:ln>
            </a:endParaRPr>
          </a:p>
        </p:txBody>
      </p:sp>
      <p:sp>
        <p:nvSpPr>
          <p:cNvPr id="6" name="Rectángulo 5">
            <a:extLst>
              <a:ext uri="{FF2B5EF4-FFF2-40B4-BE49-F238E27FC236}">
                <a16:creationId xmlns:a16="http://schemas.microsoft.com/office/drawing/2014/main" id="{A3653DC3-5715-4D17-8840-7A88D6B96D87}"/>
              </a:ext>
            </a:extLst>
          </p:cNvPr>
          <p:cNvSpPr/>
          <p:nvPr/>
        </p:nvSpPr>
        <p:spPr bwMode="auto">
          <a:xfrm>
            <a:off x="7806680" y="3933056"/>
            <a:ext cx="3960813" cy="215900"/>
          </a:xfrm>
          <a:prstGeom prst="rect">
            <a:avLst/>
          </a:prstGeom>
          <a:solidFill>
            <a:srgbClr val="FF0000">
              <a:alpha val="17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chemeClr val="tx1"/>
                </a:solidFill>
              </a:ln>
            </a:endParaRPr>
          </a:p>
        </p:txBody>
      </p:sp>
      <p:sp>
        <p:nvSpPr>
          <p:cNvPr id="98386" name="Flecha curvada hacia arriba 2">
            <a:extLst>
              <a:ext uri="{FF2B5EF4-FFF2-40B4-BE49-F238E27FC236}">
                <a16:creationId xmlns:a16="http://schemas.microsoft.com/office/drawing/2014/main" id="{E1A4C6C1-5495-45BE-BF8F-250215381EE8}"/>
              </a:ext>
            </a:extLst>
          </p:cNvPr>
          <p:cNvSpPr>
            <a:spLocks noChangeArrowheads="1"/>
          </p:cNvSpPr>
          <p:nvPr/>
        </p:nvSpPr>
        <p:spPr bwMode="auto">
          <a:xfrm rot="5400000">
            <a:off x="-2310457" y="3504704"/>
            <a:ext cx="5575300" cy="433388"/>
          </a:xfrm>
          <a:prstGeom prst="curvedUpArrow">
            <a:avLst>
              <a:gd name="adj1" fmla="val 25014"/>
              <a:gd name="adj2" fmla="val 49909"/>
              <a:gd name="adj3" fmla="val 25000"/>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9" name="Object 6">
            <a:extLst>
              <a:ext uri="{FF2B5EF4-FFF2-40B4-BE49-F238E27FC236}">
                <a16:creationId xmlns:a16="http://schemas.microsoft.com/office/drawing/2014/main" id="{BCF5D058-E9B8-4C44-9626-C80A961B7887}"/>
              </a:ext>
            </a:extLst>
          </p:cNvPr>
          <p:cNvGraphicFramePr>
            <a:graphicFrameLocks noChangeAspect="1"/>
          </p:cNvGraphicFramePr>
          <p:nvPr>
            <p:extLst>
              <p:ext uri="{D42A27DB-BD31-4B8C-83A1-F6EECF244321}">
                <p14:modId xmlns:p14="http://schemas.microsoft.com/office/powerpoint/2010/main" val="1021491113"/>
              </p:ext>
            </p:extLst>
          </p:nvPr>
        </p:nvGraphicFramePr>
        <p:xfrm>
          <a:off x="4367362" y="3212976"/>
          <a:ext cx="2882696" cy="720080"/>
        </p:xfrm>
        <a:graphic>
          <a:graphicData uri="http://schemas.openxmlformats.org/presentationml/2006/ole">
            <mc:AlternateContent xmlns:mc="http://schemas.openxmlformats.org/markup-compatibility/2006">
              <mc:Choice xmlns:v="urn:schemas-microsoft-com:vml" Requires="v">
                <p:oleObj name="Equation" r:id="rId4" imgW="1930320" imgH="482400" progId="Equation.DSMT4">
                  <p:embed/>
                </p:oleObj>
              </mc:Choice>
              <mc:Fallback>
                <p:oleObj name="Equation" r:id="rId4" imgW="1930320" imgH="482400" progId="Equation.DSMT4">
                  <p:embed/>
                  <p:pic>
                    <p:nvPicPr>
                      <p:cNvPr id="90118" name="Object 6">
                        <a:extLst>
                          <a:ext uri="{FF2B5EF4-FFF2-40B4-BE49-F238E27FC236}">
                            <a16:creationId xmlns:a16="http://schemas.microsoft.com/office/drawing/2014/main" id="{BCF5D058-E9B8-4C44-9626-C80A961B7887}"/>
                          </a:ext>
                        </a:extLst>
                      </p:cNvPr>
                      <p:cNvPicPr>
                        <a:picLocks noGrp="1" noChangeAspect="1" noChangeArrowheads="1"/>
                      </p:cNvPicPr>
                      <p:nvPr/>
                    </p:nvPicPr>
                    <p:blipFill>
                      <a:blip r:embed="rId5"/>
                      <a:srcRect/>
                      <a:stretch>
                        <a:fillRect/>
                      </a:stretch>
                    </p:blipFill>
                    <p:spPr bwMode="auto">
                      <a:xfrm>
                        <a:off x="4367362" y="3212976"/>
                        <a:ext cx="2882696" cy="720080"/>
                      </a:xfrm>
                      <a:prstGeom prst="rect">
                        <a:avLst/>
                      </a:prstGeom>
                      <a:solidFill>
                        <a:schemeClr val="bg1"/>
                      </a:solidFill>
                      <a:ln>
                        <a:noFill/>
                      </a:ln>
                      <a:effec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Marcador de número de diapositiva 4">
            <a:extLst>
              <a:ext uri="{FF2B5EF4-FFF2-40B4-BE49-F238E27FC236}">
                <a16:creationId xmlns:a16="http://schemas.microsoft.com/office/drawing/2014/main" id="{A1E9343E-6605-49FA-A59F-131792471EE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744D6F-C7C1-4568-9464-D366D1D7ED71}" type="slidenum">
              <a:rPr lang="en-US" altLang="es-MX" sz="1400" smtClean="0">
                <a:latin typeface="Times New Roman" panose="02020603050405020304" pitchFamily="18" charset="0"/>
              </a:rPr>
              <a:pPr>
                <a:spcBef>
                  <a:spcPct val="0"/>
                </a:spcBef>
                <a:buFontTx/>
                <a:buNone/>
              </a:pPr>
              <a:t>48</a:t>
            </a:fld>
            <a:endParaRPr lang="en-US" altLang="es-MX" sz="1400">
              <a:latin typeface="Times New Roman" panose="02020603050405020304" pitchFamily="18" charset="0"/>
            </a:endParaRPr>
          </a:p>
        </p:txBody>
      </p:sp>
      <p:sp>
        <p:nvSpPr>
          <p:cNvPr id="7" name="Rectángulo 6">
            <a:extLst>
              <a:ext uri="{FF2B5EF4-FFF2-40B4-BE49-F238E27FC236}">
                <a16:creationId xmlns:a16="http://schemas.microsoft.com/office/drawing/2014/main" id="{EBA6D2A5-E5D1-414B-B06D-E1A91459EED1}"/>
              </a:ext>
            </a:extLst>
          </p:cNvPr>
          <p:cNvSpPr>
            <a:spLocks noRot="1" noChangeAspect="1" noMove="1" noResize="1" noEditPoints="1" noAdjustHandles="1" noChangeArrowheads="1" noChangeShapeType="1" noTextEdit="1"/>
          </p:cNvSpPr>
          <p:nvPr/>
        </p:nvSpPr>
        <p:spPr>
          <a:xfrm>
            <a:off x="2495600" y="398850"/>
            <a:ext cx="7178568" cy="915379"/>
          </a:xfrm>
          <a:prstGeom prst="rect">
            <a:avLst/>
          </a:prstGeom>
          <a:blipFill>
            <a:blip r:embed="rId2"/>
            <a:stretch>
              <a:fillRect/>
            </a:stretch>
          </a:blipFill>
        </p:spPr>
        <p:txBody>
          <a:bodyPr/>
          <a:lstStyle/>
          <a:p>
            <a:pPr>
              <a:defRPr/>
            </a:pPr>
            <a:r>
              <a:rPr lang="es-MX" dirty="0">
                <a:noFill/>
              </a:rPr>
              <a:t> </a:t>
            </a:r>
          </a:p>
        </p:txBody>
      </p:sp>
      <p:pic>
        <p:nvPicPr>
          <p:cNvPr id="100356" name="Imagen 10">
            <a:extLst>
              <a:ext uri="{FF2B5EF4-FFF2-40B4-BE49-F238E27FC236}">
                <a16:creationId xmlns:a16="http://schemas.microsoft.com/office/drawing/2014/main" id="{F6E34854-D95C-464F-BF93-8A1AD220410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1813" y="1824038"/>
            <a:ext cx="6273800"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a:extLst>
              <a:ext uri="{FF2B5EF4-FFF2-40B4-BE49-F238E27FC236}">
                <a16:creationId xmlns:a16="http://schemas.microsoft.com/office/drawing/2014/main" id="{4E1BF73D-34BE-4829-9CBE-03A2FD7714D2}"/>
              </a:ext>
            </a:extLst>
          </p:cNvPr>
          <p:cNvSpPr/>
          <p:nvPr/>
        </p:nvSpPr>
        <p:spPr bwMode="auto">
          <a:xfrm>
            <a:off x="4151313" y="5300663"/>
            <a:ext cx="360362"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6" name="Rectángulo 5">
            <a:extLst>
              <a:ext uri="{FF2B5EF4-FFF2-40B4-BE49-F238E27FC236}">
                <a16:creationId xmlns:a16="http://schemas.microsoft.com/office/drawing/2014/main" id="{23B311FB-6C5B-4FD3-A534-9CCF7C118483}"/>
              </a:ext>
            </a:extLst>
          </p:cNvPr>
          <p:cNvSpPr/>
          <p:nvPr/>
        </p:nvSpPr>
        <p:spPr bwMode="auto">
          <a:xfrm>
            <a:off x="2640013" y="423863"/>
            <a:ext cx="360362" cy="433387"/>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8" name="Rectángulo 7">
            <a:extLst>
              <a:ext uri="{FF2B5EF4-FFF2-40B4-BE49-F238E27FC236}">
                <a16:creationId xmlns:a16="http://schemas.microsoft.com/office/drawing/2014/main" id="{1BF76A64-62E0-4B2C-8D21-9AC91EF08E19}"/>
              </a:ext>
            </a:extLst>
          </p:cNvPr>
          <p:cNvSpPr/>
          <p:nvPr/>
        </p:nvSpPr>
        <p:spPr bwMode="auto">
          <a:xfrm>
            <a:off x="3165475" y="85725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ED10AC2-B4FF-4068-BA01-0C66EBA9BA04}"/>
              </a:ext>
            </a:extLst>
          </p:cNvPr>
          <p:cNvSpPr>
            <a:spLocks noGrp="1" noChangeArrowheads="1"/>
          </p:cNvSpPr>
          <p:nvPr>
            <p:ph type="body" sz="half" idx="1"/>
          </p:nvPr>
        </p:nvSpPr>
        <p:spPr>
          <a:xfrm>
            <a:off x="864640" y="4869160"/>
            <a:ext cx="10153650" cy="1723032"/>
          </a:xfrm>
        </p:spPr>
        <p:txBody>
          <a:bodyPr/>
          <a:lstStyle/>
          <a:p>
            <a:pPr marL="609600" indent="-609600">
              <a:lnSpc>
                <a:spcPct val="80000"/>
              </a:lnSpc>
              <a:defRPr/>
            </a:pPr>
            <a:endParaRPr lang="es-ES" altLang="es-MX" sz="1600" dirty="0"/>
          </a:p>
          <a:p>
            <a:pPr marL="609600" indent="-609600">
              <a:lnSpc>
                <a:spcPct val="80000"/>
              </a:lnSpc>
              <a:defRPr/>
            </a:pPr>
            <a:r>
              <a:rPr lang="es-ES" altLang="es-MX" sz="1800" dirty="0">
                <a:latin typeface="+mn-lt"/>
              </a:rPr>
              <a:t>Para una  reacción  </a:t>
            </a:r>
            <a:r>
              <a:rPr lang="es-ES" altLang="es-MX" sz="1800" dirty="0" err="1">
                <a:solidFill>
                  <a:srgbClr val="0070C0"/>
                </a:solidFill>
                <a:latin typeface="+mn-lt"/>
              </a:rPr>
              <a:t>bB</a:t>
            </a:r>
            <a:r>
              <a:rPr lang="es-ES" altLang="es-MX" sz="1800" dirty="0">
                <a:solidFill>
                  <a:srgbClr val="0070C0"/>
                </a:solidFill>
                <a:latin typeface="+mn-lt"/>
              </a:rPr>
              <a:t> + </a:t>
            </a:r>
            <a:r>
              <a:rPr lang="es-ES" altLang="es-MX" sz="1800" dirty="0" err="1">
                <a:solidFill>
                  <a:srgbClr val="0070C0"/>
                </a:solidFill>
                <a:latin typeface="+mn-lt"/>
              </a:rPr>
              <a:t>cC</a:t>
            </a:r>
            <a:r>
              <a:rPr lang="es-ES" altLang="es-MX" sz="1800" dirty="0">
                <a:solidFill>
                  <a:srgbClr val="0070C0"/>
                </a:solidFill>
                <a:latin typeface="+mn-lt"/>
              </a:rPr>
              <a:t> </a:t>
            </a:r>
            <a:r>
              <a:rPr lang="es-ES" altLang="es-MX" sz="1800" dirty="0">
                <a:latin typeface="+mn-lt"/>
              </a:rPr>
              <a:t>= </a:t>
            </a:r>
            <a:r>
              <a:rPr lang="es-ES" altLang="es-MX" sz="1800" dirty="0" err="1">
                <a:solidFill>
                  <a:srgbClr val="FF0000"/>
                </a:solidFill>
                <a:latin typeface="+mn-lt"/>
              </a:rPr>
              <a:t>dD</a:t>
            </a:r>
            <a:r>
              <a:rPr lang="es-ES" altLang="es-MX" sz="1800" dirty="0">
                <a:solidFill>
                  <a:srgbClr val="FF0000"/>
                </a:solidFill>
                <a:latin typeface="+mn-lt"/>
              </a:rPr>
              <a:t> + </a:t>
            </a:r>
            <a:r>
              <a:rPr lang="es-ES" altLang="es-MX" sz="1800" dirty="0" err="1">
                <a:solidFill>
                  <a:srgbClr val="FF0000"/>
                </a:solidFill>
                <a:latin typeface="+mn-lt"/>
              </a:rPr>
              <a:t>eE</a:t>
            </a:r>
            <a:r>
              <a:rPr lang="es-ES" altLang="es-MX" sz="1800" dirty="0">
                <a:latin typeface="+mn-lt"/>
              </a:rPr>
              <a:t>, la ecuación de </a:t>
            </a:r>
            <a:r>
              <a:rPr lang="es-ES" altLang="es-MX" sz="1800" dirty="0" err="1">
                <a:latin typeface="+mn-lt"/>
              </a:rPr>
              <a:t>Nerst</a:t>
            </a:r>
            <a:r>
              <a:rPr lang="es-ES" altLang="es-MX" sz="1800" dirty="0">
                <a:latin typeface="+mn-lt"/>
              </a:rPr>
              <a:t> en condiciones no estándar es:</a:t>
            </a:r>
          </a:p>
          <a:p>
            <a:pPr marL="0" indent="0">
              <a:lnSpc>
                <a:spcPct val="80000"/>
              </a:lnSpc>
              <a:buNone/>
              <a:defRPr/>
            </a:pPr>
            <a:endParaRPr lang="es-ES" altLang="es-MX" sz="1800" dirty="0">
              <a:latin typeface="+mn-lt"/>
            </a:endParaRPr>
          </a:p>
          <a:p>
            <a:pPr marL="0" indent="0">
              <a:lnSpc>
                <a:spcPct val="80000"/>
              </a:lnSpc>
              <a:buFontTx/>
              <a:buNone/>
              <a:defRPr/>
            </a:pPr>
            <a:endParaRPr lang="es-ES" altLang="es-MX" sz="1800" dirty="0">
              <a:latin typeface="+mn-lt"/>
            </a:endParaRPr>
          </a:p>
          <a:p>
            <a:pPr marL="609600" indent="-609600">
              <a:lnSpc>
                <a:spcPct val="80000"/>
              </a:lnSpc>
              <a:defRPr/>
            </a:pPr>
            <a:r>
              <a:rPr lang="es-ES" altLang="es-MX" sz="1800" dirty="0">
                <a:latin typeface="+mn-lt"/>
              </a:rPr>
              <a:t>En la forma de Oxidación-Reducción y dividiendo por </a:t>
            </a:r>
            <a:r>
              <a:rPr lang="es-ES" altLang="es-MX" sz="1800" i="1" dirty="0" err="1">
                <a:latin typeface="+mn-lt"/>
              </a:rPr>
              <a:t>nF</a:t>
            </a:r>
            <a:r>
              <a:rPr lang="es-ES" altLang="es-MX" sz="1800" dirty="0">
                <a:latin typeface="+mn-lt"/>
              </a:rPr>
              <a:t>  ambos lados de la ecuación tenemos:</a:t>
            </a:r>
          </a:p>
          <a:p>
            <a:pPr marL="609600" indent="-609600">
              <a:lnSpc>
                <a:spcPct val="80000"/>
              </a:lnSpc>
              <a:defRPr/>
            </a:pPr>
            <a:endParaRPr lang="es-ES" altLang="es-MX" sz="1600" dirty="0"/>
          </a:p>
          <a:p>
            <a:pPr marL="609600" indent="-609600">
              <a:lnSpc>
                <a:spcPct val="80000"/>
              </a:lnSpc>
              <a:defRPr/>
            </a:pPr>
            <a:endParaRPr lang="es-ES" altLang="es-MX" sz="1600" dirty="0"/>
          </a:p>
        </p:txBody>
      </p:sp>
      <p:sp>
        <p:nvSpPr>
          <p:cNvPr id="101379" name="Rectangle 3">
            <a:extLst>
              <a:ext uri="{FF2B5EF4-FFF2-40B4-BE49-F238E27FC236}">
                <a16:creationId xmlns:a16="http://schemas.microsoft.com/office/drawing/2014/main" id="{4E062C94-CD7F-4847-BC52-07732EF8537B}"/>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0" name="Rectangle 5">
            <a:extLst>
              <a:ext uri="{FF2B5EF4-FFF2-40B4-BE49-F238E27FC236}">
                <a16:creationId xmlns:a16="http://schemas.microsoft.com/office/drawing/2014/main" id="{9C64E35D-8464-4FC9-BE57-A45E5ED346C2}"/>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1" name="Rectangle 7">
            <a:extLst>
              <a:ext uri="{FF2B5EF4-FFF2-40B4-BE49-F238E27FC236}">
                <a16:creationId xmlns:a16="http://schemas.microsoft.com/office/drawing/2014/main" id="{370FDB98-29DF-47A1-BDC6-CEAF52A55DC0}"/>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2" name="Rectangle 9">
            <a:extLst>
              <a:ext uri="{FF2B5EF4-FFF2-40B4-BE49-F238E27FC236}">
                <a16:creationId xmlns:a16="http://schemas.microsoft.com/office/drawing/2014/main" id="{B1FF31F6-551E-4606-B96F-25139109CCC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101383" name="Object 10">
            <a:extLst>
              <a:ext uri="{FF2B5EF4-FFF2-40B4-BE49-F238E27FC236}">
                <a16:creationId xmlns:a16="http://schemas.microsoft.com/office/drawing/2014/main" id="{C8C03B1A-FF08-4503-B53F-9BF81B27C95E}"/>
              </a:ext>
            </a:extLst>
          </p:cNvPr>
          <p:cNvGraphicFramePr>
            <a:graphicFrameLocks noChangeAspect="1"/>
          </p:cNvGraphicFramePr>
          <p:nvPr>
            <p:extLst>
              <p:ext uri="{D42A27DB-BD31-4B8C-83A1-F6EECF244321}">
                <p14:modId xmlns:p14="http://schemas.microsoft.com/office/powerpoint/2010/main" val="3101999160"/>
              </p:ext>
            </p:extLst>
          </p:nvPr>
        </p:nvGraphicFramePr>
        <p:xfrm>
          <a:off x="1343472" y="3493975"/>
          <a:ext cx="8111053" cy="1053836"/>
        </p:xfrm>
        <a:graphic>
          <a:graphicData uri="http://schemas.openxmlformats.org/presentationml/2006/ole">
            <mc:AlternateContent xmlns:mc="http://schemas.openxmlformats.org/markup-compatibility/2006">
              <mc:Choice xmlns:v="urn:schemas-microsoft-com:vml" Requires="v">
                <p:oleObj name="Equation" r:id="rId3" imgW="3683000" imgH="482600" progId="Equation.DSMT4">
                  <p:embed/>
                </p:oleObj>
              </mc:Choice>
              <mc:Fallback>
                <p:oleObj name="Equation" r:id="rId3" imgW="3683000" imgH="482600" progId="Equation.DSMT4">
                  <p:embed/>
                  <p:pic>
                    <p:nvPicPr>
                      <p:cNvPr id="101383" name="Object 10">
                        <a:extLst>
                          <a:ext uri="{FF2B5EF4-FFF2-40B4-BE49-F238E27FC236}">
                            <a16:creationId xmlns:a16="http://schemas.microsoft.com/office/drawing/2014/main" id="{C8C03B1A-FF08-4503-B53F-9BF81B27C9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472" y="3493975"/>
                        <a:ext cx="8111053" cy="1053836"/>
                      </a:xfrm>
                      <a:prstGeom prst="rect">
                        <a:avLst/>
                      </a:prstGeom>
                      <a:noFill/>
                      <a:ln>
                        <a:noFill/>
                      </a:ln>
                    </p:spPr>
                  </p:pic>
                </p:oleObj>
              </mc:Fallback>
            </mc:AlternateContent>
          </a:graphicData>
        </a:graphic>
      </p:graphicFrame>
      <p:graphicFrame>
        <p:nvGraphicFramePr>
          <p:cNvPr id="101385" name="2 Objeto">
            <a:extLst>
              <a:ext uri="{FF2B5EF4-FFF2-40B4-BE49-F238E27FC236}">
                <a16:creationId xmlns:a16="http://schemas.microsoft.com/office/drawing/2014/main" id="{76CA2291-76FB-447C-B41F-593199EE90B0}"/>
              </a:ext>
            </a:extLst>
          </p:cNvPr>
          <p:cNvGraphicFramePr>
            <a:graphicFrameLocks noChangeAspect="1"/>
          </p:cNvGraphicFramePr>
          <p:nvPr>
            <p:extLst>
              <p:ext uri="{D42A27DB-BD31-4B8C-83A1-F6EECF244321}">
                <p14:modId xmlns:p14="http://schemas.microsoft.com/office/powerpoint/2010/main" val="3188110458"/>
              </p:ext>
            </p:extLst>
          </p:nvPr>
        </p:nvGraphicFramePr>
        <p:xfrm>
          <a:off x="3333998" y="879129"/>
          <a:ext cx="1779587" cy="1785937"/>
        </p:xfrm>
        <a:graphic>
          <a:graphicData uri="http://schemas.openxmlformats.org/presentationml/2006/ole">
            <mc:AlternateContent xmlns:mc="http://schemas.openxmlformats.org/markup-compatibility/2006">
              <mc:Choice xmlns:v="urn:schemas-microsoft-com:vml" Requires="v">
                <p:oleObj name="Equation" r:id="rId5" imgW="927000" imgH="927000" progId="Equation.DSMT4">
                  <p:embed/>
                </p:oleObj>
              </mc:Choice>
              <mc:Fallback>
                <p:oleObj name="Equation" r:id="rId5" imgW="927000" imgH="927000" progId="Equation.DSMT4">
                  <p:embed/>
                  <p:pic>
                    <p:nvPicPr>
                      <p:cNvPr id="101385" name="2 Objeto">
                        <a:extLst>
                          <a:ext uri="{FF2B5EF4-FFF2-40B4-BE49-F238E27FC236}">
                            <a16:creationId xmlns:a16="http://schemas.microsoft.com/office/drawing/2014/main" id="{76CA2291-76FB-447C-B41F-593199EE90B0}"/>
                          </a:ext>
                        </a:extLst>
                      </p:cNvPr>
                      <p:cNvPicPr>
                        <a:picLocks noChangeAspect="1" noChangeArrowheads="1"/>
                      </p:cNvPicPr>
                      <p:nvPr/>
                    </p:nvPicPr>
                    <p:blipFill>
                      <a:blip r:embed="rId6"/>
                      <a:srcRect/>
                      <a:stretch>
                        <a:fillRect/>
                      </a:stretch>
                    </p:blipFill>
                    <p:spPr bwMode="auto">
                      <a:xfrm>
                        <a:off x="3333998" y="879129"/>
                        <a:ext cx="1779587"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1387" name="Rectángulo 2">
            <a:extLst>
              <a:ext uri="{FF2B5EF4-FFF2-40B4-BE49-F238E27FC236}">
                <a16:creationId xmlns:a16="http://schemas.microsoft.com/office/drawing/2014/main" id="{7420AE54-F13C-4A3E-A710-B91EA0EF9600}"/>
              </a:ext>
            </a:extLst>
          </p:cNvPr>
          <p:cNvSpPr>
            <a:spLocks noChangeArrowheads="1"/>
          </p:cNvSpPr>
          <p:nvPr/>
        </p:nvSpPr>
        <p:spPr bwMode="auto">
          <a:xfrm>
            <a:off x="479425" y="260350"/>
            <a:ext cx="11233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s-ES" altLang="es-MX" sz="1800" dirty="0">
                <a:latin typeface="Times New Roman" panose="02020603050405020304" pitchFamily="18" charset="0"/>
              </a:rPr>
              <a:t>Para cualquier reacción  </a:t>
            </a:r>
            <a:r>
              <a:rPr lang="es-ES" altLang="es-MX" sz="1800" dirty="0" err="1">
                <a:solidFill>
                  <a:srgbClr val="0070C0"/>
                </a:solidFill>
                <a:latin typeface="Times New Roman" panose="02020603050405020304" pitchFamily="18" charset="0"/>
              </a:rPr>
              <a:t>bB</a:t>
            </a:r>
            <a:r>
              <a:rPr lang="es-ES" altLang="es-MX" sz="1800" dirty="0">
                <a:solidFill>
                  <a:srgbClr val="0070C0"/>
                </a:solidFill>
                <a:latin typeface="Times New Roman" panose="02020603050405020304" pitchFamily="18" charset="0"/>
              </a:rPr>
              <a:t> + </a:t>
            </a:r>
            <a:r>
              <a:rPr lang="es-ES" altLang="es-MX" sz="1800" dirty="0" err="1">
                <a:solidFill>
                  <a:srgbClr val="0070C0"/>
                </a:solidFill>
                <a:latin typeface="Times New Roman" panose="02020603050405020304" pitchFamily="18" charset="0"/>
              </a:rPr>
              <a:t>cC</a:t>
            </a:r>
            <a:r>
              <a:rPr lang="es-ES" altLang="es-MX" sz="1800" dirty="0">
                <a:solidFill>
                  <a:srgbClr val="0070C0"/>
                </a:solidFill>
                <a:latin typeface="Times New Roman" panose="02020603050405020304" pitchFamily="18" charset="0"/>
              </a:rPr>
              <a:t> </a:t>
            </a:r>
            <a:r>
              <a:rPr lang="es-ES" altLang="es-MX" sz="1800" dirty="0">
                <a:latin typeface="Times New Roman" panose="02020603050405020304" pitchFamily="18" charset="0"/>
              </a:rPr>
              <a:t>= </a:t>
            </a:r>
            <a:r>
              <a:rPr lang="es-ES" altLang="es-MX" sz="1800" dirty="0" err="1">
                <a:solidFill>
                  <a:srgbClr val="FF0000"/>
                </a:solidFill>
                <a:latin typeface="Times New Roman" panose="02020603050405020304" pitchFamily="18" charset="0"/>
              </a:rPr>
              <a:t>dD</a:t>
            </a:r>
            <a:r>
              <a:rPr lang="es-ES" altLang="es-MX" sz="1800" dirty="0">
                <a:solidFill>
                  <a:srgbClr val="FF0000"/>
                </a:solidFill>
                <a:latin typeface="Times New Roman" panose="02020603050405020304" pitchFamily="18" charset="0"/>
              </a:rPr>
              <a:t> + </a:t>
            </a:r>
            <a:r>
              <a:rPr lang="es-ES" altLang="es-MX" sz="1800" dirty="0" err="1">
                <a:solidFill>
                  <a:srgbClr val="FF0000"/>
                </a:solidFill>
                <a:latin typeface="Times New Roman" panose="02020603050405020304" pitchFamily="18" charset="0"/>
              </a:rPr>
              <a:t>eE</a:t>
            </a:r>
            <a:r>
              <a:rPr lang="es-ES" altLang="es-MX" sz="1800" dirty="0">
                <a:latin typeface="Times New Roman" panose="02020603050405020304" pitchFamily="18" charset="0"/>
              </a:rPr>
              <a:t>, si tenemos potencial de oxidación en condiciones estándar (</a:t>
            </a:r>
            <a:r>
              <a:rPr lang="es-ES" altLang="es-MX" sz="1800" b="1" dirty="0">
                <a:solidFill>
                  <a:srgbClr val="FF0000"/>
                </a:solidFill>
                <a:latin typeface="Times New Roman" panose="02020603050405020304" pitchFamily="18" charset="0"/>
              </a:rPr>
              <a:t>E</a:t>
            </a:r>
            <a:r>
              <a:rPr lang="es-ES" altLang="es-MX" sz="1800" b="1" baseline="30000" dirty="0">
                <a:solidFill>
                  <a:srgbClr val="FF0000"/>
                </a:solidFill>
                <a:latin typeface="Times New Roman" panose="02020603050405020304" pitchFamily="18" charset="0"/>
              </a:rPr>
              <a:t>0</a:t>
            </a:r>
            <a:r>
              <a:rPr lang="es-ES" altLang="es-MX" sz="1800" dirty="0">
                <a:latin typeface="Times New Roman" panose="02020603050405020304" pitchFamily="18" charset="0"/>
              </a:rPr>
              <a:t>), podemos tener potencial de oxidación en condiciones no estándar (</a:t>
            </a:r>
            <a:r>
              <a:rPr lang="es-ES" altLang="es-MX" sz="1800" b="1" dirty="0">
                <a:latin typeface="Times New Roman" panose="02020603050405020304" pitchFamily="18" charset="0"/>
              </a:rPr>
              <a:t>E</a:t>
            </a:r>
            <a:r>
              <a:rPr lang="es-ES" altLang="es-MX" sz="1800" dirty="0">
                <a:latin typeface="Times New Roman" panose="02020603050405020304" pitchFamily="18" charset="0"/>
              </a:rPr>
              <a:t>), que define como Eh.</a:t>
            </a:r>
          </a:p>
        </p:txBody>
      </p:sp>
      <p:graphicFrame>
        <p:nvGraphicFramePr>
          <p:cNvPr id="101399" name="Objeto 2">
            <a:extLst>
              <a:ext uri="{FF2B5EF4-FFF2-40B4-BE49-F238E27FC236}">
                <a16:creationId xmlns:a16="http://schemas.microsoft.com/office/drawing/2014/main" id="{F4C48CA8-C39F-4BD8-A20B-79FE0BCBC34C}"/>
              </a:ext>
            </a:extLst>
          </p:cNvPr>
          <p:cNvGraphicFramePr>
            <a:graphicFrameLocks noChangeAspect="1"/>
          </p:cNvGraphicFramePr>
          <p:nvPr>
            <p:extLst>
              <p:ext uri="{D42A27DB-BD31-4B8C-83A1-F6EECF244321}">
                <p14:modId xmlns:p14="http://schemas.microsoft.com/office/powerpoint/2010/main" val="1480714597"/>
              </p:ext>
            </p:extLst>
          </p:nvPr>
        </p:nvGraphicFramePr>
        <p:xfrm>
          <a:off x="623392" y="1529479"/>
          <a:ext cx="3091855" cy="554288"/>
        </p:xfrm>
        <a:graphic>
          <a:graphicData uri="http://schemas.openxmlformats.org/presentationml/2006/ole">
            <mc:AlternateContent xmlns:mc="http://schemas.openxmlformats.org/markup-compatibility/2006">
              <mc:Choice xmlns:v="urn:schemas-microsoft-com:vml" Requires="v">
                <p:oleObj name="Equation" r:id="rId7" imgW="1346200" imgH="241300" progId="Equation.DSMT4">
                  <p:embed/>
                </p:oleObj>
              </mc:Choice>
              <mc:Fallback>
                <p:oleObj name="Equation" r:id="rId7" imgW="1346200" imgH="241300" progId="Equation.DSMT4">
                  <p:embed/>
                  <p:pic>
                    <p:nvPicPr>
                      <p:cNvPr id="101399" name="Objeto 2">
                        <a:extLst>
                          <a:ext uri="{FF2B5EF4-FFF2-40B4-BE49-F238E27FC236}">
                            <a16:creationId xmlns:a16="http://schemas.microsoft.com/office/drawing/2014/main" id="{F4C48CA8-C39F-4BD8-A20B-79FE0BCBC3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3392" y="1529479"/>
                        <a:ext cx="3091855" cy="554288"/>
                      </a:xfrm>
                      <a:prstGeom prst="rect">
                        <a:avLst/>
                      </a:prstGeom>
                      <a:noFill/>
                      <a:ln>
                        <a:noFill/>
                      </a:ln>
                    </p:spPr>
                  </p:pic>
                </p:oleObj>
              </mc:Fallback>
            </mc:AlternateContent>
          </a:graphicData>
        </a:graphic>
      </p:graphicFrame>
      <p:cxnSp>
        <p:nvCxnSpPr>
          <p:cNvPr id="5" name="Conector recto de flecha 4"/>
          <p:cNvCxnSpPr/>
          <p:nvPr/>
        </p:nvCxnSpPr>
        <p:spPr bwMode="auto">
          <a:xfrm flipH="1">
            <a:off x="1919536" y="1190262"/>
            <a:ext cx="1512168" cy="40401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6" name="Conector recto de flecha 35"/>
          <p:cNvCxnSpPr/>
          <p:nvPr/>
        </p:nvCxnSpPr>
        <p:spPr bwMode="auto">
          <a:xfrm flipH="1" flipV="1">
            <a:off x="911424" y="1953050"/>
            <a:ext cx="2422574" cy="4894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aphicFrame>
        <p:nvGraphicFramePr>
          <p:cNvPr id="9" name="Objeto 8"/>
          <p:cNvGraphicFramePr>
            <a:graphicFrameLocks noChangeAspect="1"/>
          </p:cNvGraphicFramePr>
          <p:nvPr>
            <p:extLst>
              <p:ext uri="{D42A27DB-BD31-4B8C-83A1-F6EECF244321}">
                <p14:modId xmlns:p14="http://schemas.microsoft.com/office/powerpoint/2010/main" val="2925491550"/>
              </p:ext>
            </p:extLst>
          </p:nvPr>
        </p:nvGraphicFramePr>
        <p:xfrm>
          <a:off x="5597761" y="1245254"/>
          <a:ext cx="1656184" cy="840832"/>
        </p:xfrm>
        <a:graphic>
          <a:graphicData uri="http://schemas.openxmlformats.org/presentationml/2006/ole">
            <mc:AlternateContent xmlns:mc="http://schemas.openxmlformats.org/markup-compatibility/2006">
              <mc:Choice xmlns:v="urn:schemas-microsoft-com:vml" Requires="v">
                <p:oleObj name="Equation" r:id="rId9" imgW="825480" imgH="419040" progId="Equation.DSMT4">
                  <p:embed/>
                </p:oleObj>
              </mc:Choice>
              <mc:Fallback>
                <p:oleObj name="Equation" r:id="rId9" imgW="825480" imgH="419040" progId="Equation.DSMT4">
                  <p:embed/>
                  <p:pic>
                    <p:nvPicPr>
                      <p:cNvPr id="0" name=""/>
                      <p:cNvPicPr/>
                      <p:nvPr/>
                    </p:nvPicPr>
                    <p:blipFill>
                      <a:blip r:embed="rId10"/>
                      <a:stretch>
                        <a:fillRect/>
                      </a:stretch>
                    </p:blipFill>
                    <p:spPr>
                      <a:xfrm>
                        <a:off x="5597761" y="1245254"/>
                        <a:ext cx="1656184" cy="840832"/>
                      </a:xfrm>
                      <a:prstGeom prst="rect">
                        <a:avLst/>
                      </a:prstGeom>
                    </p:spPr>
                  </p:pic>
                </p:oleObj>
              </mc:Fallback>
            </mc:AlternateContent>
          </a:graphicData>
        </a:graphic>
      </p:graphicFrame>
      <p:graphicFrame>
        <p:nvGraphicFramePr>
          <p:cNvPr id="40" name="Object 4">
            <a:extLst>
              <a:ext uri="{FF2B5EF4-FFF2-40B4-BE49-F238E27FC236}">
                <a16:creationId xmlns:a16="http://schemas.microsoft.com/office/drawing/2014/main" id="{A3AB81BC-5683-4381-98E4-73166525BBC8}"/>
              </a:ext>
            </a:extLst>
          </p:cNvPr>
          <p:cNvGraphicFramePr>
            <a:graphicFrameLocks noChangeAspect="1"/>
          </p:cNvGraphicFramePr>
          <p:nvPr>
            <p:extLst>
              <p:ext uri="{D42A27DB-BD31-4B8C-83A1-F6EECF244321}">
                <p14:modId xmlns:p14="http://schemas.microsoft.com/office/powerpoint/2010/main" val="927959405"/>
              </p:ext>
            </p:extLst>
          </p:nvPr>
        </p:nvGraphicFramePr>
        <p:xfrm>
          <a:off x="7750388" y="853601"/>
          <a:ext cx="4164013" cy="2090737"/>
        </p:xfrm>
        <a:graphic>
          <a:graphicData uri="http://schemas.openxmlformats.org/presentationml/2006/ole">
            <mc:AlternateContent xmlns:mc="http://schemas.openxmlformats.org/markup-compatibility/2006">
              <mc:Choice xmlns:v="urn:schemas-microsoft-com:vml" Requires="v">
                <p:oleObj name="Equation" r:id="rId11" imgW="2400120" imgH="1218960" progId="Equation.DSMT4">
                  <p:embed/>
                </p:oleObj>
              </mc:Choice>
              <mc:Fallback>
                <p:oleObj name="Equation" r:id="rId11" imgW="2400120" imgH="1218960" progId="Equation.DSMT4">
                  <p:embed/>
                  <p:pic>
                    <p:nvPicPr>
                      <p:cNvPr id="67588" name="Object 4">
                        <a:extLst>
                          <a:ext uri="{FF2B5EF4-FFF2-40B4-BE49-F238E27FC236}">
                            <a16:creationId xmlns:a16="http://schemas.microsoft.com/office/drawing/2014/main" id="{A3AB81BC-5683-4381-98E4-73166525BBC8}"/>
                          </a:ext>
                        </a:extLst>
                      </p:cNvPr>
                      <p:cNvPicPr>
                        <a:picLocks noChangeAspect="1" noChangeArrowheads="1"/>
                      </p:cNvPicPr>
                      <p:nvPr/>
                    </p:nvPicPr>
                    <p:blipFill>
                      <a:blip r:embed="rId12"/>
                      <a:srcRect/>
                      <a:stretch>
                        <a:fillRect/>
                      </a:stretch>
                    </p:blipFill>
                    <p:spPr bwMode="auto">
                      <a:xfrm>
                        <a:off x="7750388" y="853601"/>
                        <a:ext cx="4164013" cy="2090737"/>
                      </a:xfrm>
                      <a:prstGeom prst="rect">
                        <a:avLst/>
                      </a:prstGeom>
                      <a:noFill/>
                      <a:ln>
                        <a:noFill/>
                      </a:ln>
                    </p:spPr>
                  </p:pic>
                </p:oleObj>
              </mc:Fallback>
            </mc:AlternateContent>
          </a:graphicData>
        </a:graphic>
      </p:graphicFrame>
      <p:cxnSp>
        <p:nvCxnSpPr>
          <p:cNvPr id="41" name="Conector recto de flecha 40"/>
          <p:cNvCxnSpPr/>
          <p:nvPr/>
        </p:nvCxnSpPr>
        <p:spPr bwMode="auto">
          <a:xfrm flipH="1">
            <a:off x="1616076" y="2442542"/>
            <a:ext cx="1717922" cy="140788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4" name="Conector recto de flecha 43"/>
          <p:cNvCxnSpPr/>
          <p:nvPr/>
        </p:nvCxnSpPr>
        <p:spPr bwMode="auto">
          <a:xfrm flipH="1">
            <a:off x="2475037" y="1190262"/>
            <a:ext cx="956667" cy="263042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 name="Rectángulo 1">
            <a:extLst>
              <a:ext uri="{FF2B5EF4-FFF2-40B4-BE49-F238E27FC236}">
                <a16:creationId xmlns:a16="http://schemas.microsoft.com/office/drawing/2014/main" id="{65985077-7BD7-6496-1243-563966335C49}"/>
              </a:ext>
            </a:extLst>
          </p:cNvPr>
          <p:cNvSpPr/>
          <p:nvPr/>
        </p:nvSpPr>
        <p:spPr bwMode="auto">
          <a:xfrm>
            <a:off x="5597761" y="144977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Tree>
    <p:extLst>
      <p:ext uri="{BB962C8B-B14F-4D97-AF65-F5344CB8AC3E}">
        <p14:creationId xmlns:p14="http://schemas.microsoft.com/office/powerpoint/2010/main" val="1743274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ED10AC2-B4FF-4068-BA01-0C66EBA9BA04}"/>
              </a:ext>
            </a:extLst>
          </p:cNvPr>
          <p:cNvSpPr>
            <a:spLocks noGrp="1" noChangeArrowheads="1"/>
          </p:cNvSpPr>
          <p:nvPr>
            <p:ph type="body" sz="half" idx="1"/>
          </p:nvPr>
        </p:nvSpPr>
        <p:spPr>
          <a:xfrm>
            <a:off x="660260" y="1321450"/>
            <a:ext cx="10945216" cy="475561"/>
          </a:xfrm>
        </p:spPr>
        <p:txBody>
          <a:bodyPr anchor="ctr"/>
          <a:lstStyle/>
          <a:p>
            <a:pPr marL="0" indent="0">
              <a:lnSpc>
                <a:spcPct val="80000"/>
              </a:lnSpc>
              <a:buFontTx/>
              <a:buNone/>
              <a:defRPr/>
            </a:pPr>
            <a:endParaRPr lang="es-ES" altLang="es-MX" sz="1800" dirty="0">
              <a:latin typeface="+mn-lt"/>
            </a:endParaRPr>
          </a:p>
          <a:p>
            <a:pPr marL="0" indent="0">
              <a:lnSpc>
                <a:spcPct val="80000"/>
              </a:lnSpc>
              <a:buNone/>
              <a:defRPr/>
            </a:pPr>
            <a:r>
              <a:rPr lang="es-ES" altLang="es-MX" sz="2200" dirty="0">
                <a:latin typeface="+mj-lt"/>
              </a:rPr>
              <a:t>En la forma de Oxidación-Reducción y dividiendo por </a:t>
            </a:r>
            <a:r>
              <a:rPr lang="es-ES" altLang="es-MX" sz="2200" i="1" dirty="0" err="1">
                <a:latin typeface="+mj-lt"/>
              </a:rPr>
              <a:t>nF</a:t>
            </a:r>
            <a:r>
              <a:rPr lang="es-ES" altLang="es-MX" sz="2200" dirty="0">
                <a:latin typeface="+mj-lt"/>
              </a:rPr>
              <a:t>  ambos lados de la ecuación tenemos:</a:t>
            </a:r>
          </a:p>
          <a:p>
            <a:pPr marL="609600" indent="-609600">
              <a:lnSpc>
                <a:spcPct val="80000"/>
              </a:lnSpc>
              <a:defRPr/>
            </a:pPr>
            <a:endParaRPr lang="es-ES" altLang="es-MX" sz="1600" dirty="0"/>
          </a:p>
        </p:txBody>
      </p:sp>
      <p:sp>
        <p:nvSpPr>
          <p:cNvPr id="101379" name="Rectangle 3">
            <a:extLst>
              <a:ext uri="{FF2B5EF4-FFF2-40B4-BE49-F238E27FC236}">
                <a16:creationId xmlns:a16="http://schemas.microsoft.com/office/drawing/2014/main" id="{4E062C94-CD7F-4847-BC52-07732EF8537B}"/>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0" name="Rectangle 5">
            <a:extLst>
              <a:ext uri="{FF2B5EF4-FFF2-40B4-BE49-F238E27FC236}">
                <a16:creationId xmlns:a16="http://schemas.microsoft.com/office/drawing/2014/main" id="{9C64E35D-8464-4FC9-BE57-A45E5ED346C2}"/>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1" name="Rectangle 7">
            <a:extLst>
              <a:ext uri="{FF2B5EF4-FFF2-40B4-BE49-F238E27FC236}">
                <a16:creationId xmlns:a16="http://schemas.microsoft.com/office/drawing/2014/main" id="{370FDB98-29DF-47A1-BDC6-CEAF52A55DC0}"/>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1382" name="Rectangle 9">
            <a:extLst>
              <a:ext uri="{FF2B5EF4-FFF2-40B4-BE49-F238E27FC236}">
                <a16:creationId xmlns:a16="http://schemas.microsoft.com/office/drawing/2014/main" id="{B1FF31F6-551E-4606-B96F-25139109CCCF}"/>
              </a:ext>
            </a:extLst>
          </p:cNvPr>
          <p:cNvSpPr>
            <a:spLocks noChangeArrowheads="1"/>
          </p:cNvSpPr>
          <p:nvPr/>
        </p:nvSpPr>
        <p:spPr bwMode="auto">
          <a:xfrm>
            <a:off x="1524000" y="-2301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graphicFrame>
        <p:nvGraphicFramePr>
          <p:cNvPr id="101384" name="Object 11">
            <a:extLst>
              <a:ext uri="{FF2B5EF4-FFF2-40B4-BE49-F238E27FC236}">
                <a16:creationId xmlns:a16="http://schemas.microsoft.com/office/drawing/2014/main" id="{F3BF896E-5FE1-4C0D-B224-D2CC396FF244}"/>
              </a:ext>
            </a:extLst>
          </p:cNvPr>
          <p:cNvGraphicFramePr>
            <a:graphicFrameLocks noGrp="1" noChangeAspect="1"/>
          </p:cNvGraphicFramePr>
          <p:nvPr>
            <p:ph sz="half" idx="2"/>
            <p:extLst>
              <p:ext uri="{D42A27DB-BD31-4B8C-83A1-F6EECF244321}">
                <p14:modId xmlns:p14="http://schemas.microsoft.com/office/powerpoint/2010/main" val="2901976678"/>
              </p:ext>
            </p:extLst>
          </p:nvPr>
        </p:nvGraphicFramePr>
        <p:xfrm>
          <a:off x="677028" y="2054908"/>
          <a:ext cx="10067387" cy="3416731"/>
        </p:xfrm>
        <a:graphic>
          <a:graphicData uri="http://schemas.openxmlformats.org/presentationml/2006/ole">
            <mc:AlternateContent xmlns:mc="http://schemas.openxmlformats.org/markup-compatibility/2006">
              <mc:Choice xmlns:v="urn:schemas-microsoft-com:vml" Requires="v">
                <p:oleObj name="Equation" r:id="rId3" imgW="5537160" imgH="1879560" progId="Equation.DSMT4">
                  <p:embed/>
                </p:oleObj>
              </mc:Choice>
              <mc:Fallback>
                <p:oleObj name="Equation" r:id="rId3" imgW="5537160" imgH="1879560" progId="Equation.DSMT4">
                  <p:embed/>
                  <p:pic>
                    <p:nvPicPr>
                      <p:cNvPr id="0" name="Object 11"/>
                      <p:cNvPicPr>
                        <a:picLocks noGrp="1" noChangeAspect="1" noChangeArrowheads="1"/>
                      </p:cNvPicPr>
                      <p:nvPr/>
                    </p:nvPicPr>
                    <p:blipFill>
                      <a:blip r:embed="rId4"/>
                      <a:srcRect/>
                      <a:stretch>
                        <a:fillRect/>
                      </a:stretch>
                    </p:blipFill>
                    <p:spPr bwMode="auto">
                      <a:xfrm>
                        <a:off x="677028" y="2054908"/>
                        <a:ext cx="10067387" cy="3416731"/>
                      </a:xfrm>
                      <a:prstGeom prst="rect">
                        <a:avLst/>
                      </a:prstGeom>
                      <a:noFill/>
                      <a:ln>
                        <a:noFill/>
                      </a:ln>
                    </p:spPr>
                  </p:pic>
                </p:oleObj>
              </mc:Fallback>
            </mc:AlternateContent>
          </a:graphicData>
        </a:graphic>
      </p:graphicFrame>
      <p:grpSp>
        <p:nvGrpSpPr>
          <p:cNvPr id="101388" name="Grupo 13">
            <a:extLst>
              <a:ext uri="{FF2B5EF4-FFF2-40B4-BE49-F238E27FC236}">
                <a16:creationId xmlns:a16="http://schemas.microsoft.com/office/drawing/2014/main" id="{9CA1DE91-FBAC-4BAD-A062-48F25761396E}"/>
              </a:ext>
            </a:extLst>
          </p:cNvPr>
          <p:cNvGrpSpPr>
            <a:grpSpLocks/>
          </p:cNvGrpSpPr>
          <p:nvPr/>
        </p:nvGrpSpPr>
        <p:grpSpPr bwMode="auto">
          <a:xfrm>
            <a:off x="842071" y="2128897"/>
            <a:ext cx="358096" cy="298147"/>
            <a:chOff x="9264352" y="5085184"/>
            <a:chExt cx="288032" cy="216024"/>
          </a:xfrm>
        </p:grpSpPr>
        <p:cxnSp>
          <p:nvCxnSpPr>
            <p:cNvPr id="101406" name="Conector recto 4">
              <a:extLst>
                <a:ext uri="{FF2B5EF4-FFF2-40B4-BE49-F238E27FC236}">
                  <a16:creationId xmlns:a16="http://schemas.microsoft.com/office/drawing/2014/main" id="{D5FB35C4-261D-497F-B2E5-80BD0C332A25}"/>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7" name="Conector recto 17">
              <a:extLst>
                <a:ext uri="{FF2B5EF4-FFF2-40B4-BE49-F238E27FC236}">
                  <a16:creationId xmlns:a16="http://schemas.microsoft.com/office/drawing/2014/main" id="{6B2F06E9-F07C-4A02-9724-3752C48AF92E}"/>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1389" name="Grupo 27">
            <a:extLst>
              <a:ext uri="{FF2B5EF4-FFF2-40B4-BE49-F238E27FC236}">
                <a16:creationId xmlns:a16="http://schemas.microsoft.com/office/drawing/2014/main" id="{2E115697-8792-4EED-A851-39908127E751}"/>
              </a:ext>
            </a:extLst>
          </p:cNvPr>
          <p:cNvGrpSpPr>
            <a:grpSpLocks/>
          </p:cNvGrpSpPr>
          <p:nvPr/>
        </p:nvGrpSpPr>
        <p:grpSpPr bwMode="auto">
          <a:xfrm>
            <a:off x="944964" y="2563257"/>
            <a:ext cx="358095" cy="295972"/>
            <a:chOff x="9264352" y="5085184"/>
            <a:chExt cx="288032" cy="216024"/>
          </a:xfrm>
        </p:grpSpPr>
        <p:cxnSp>
          <p:nvCxnSpPr>
            <p:cNvPr id="101404" name="Conector recto 28">
              <a:extLst>
                <a:ext uri="{FF2B5EF4-FFF2-40B4-BE49-F238E27FC236}">
                  <a16:creationId xmlns:a16="http://schemas.microsoft.com/office/drawing/2014/main" id="{03A78A6A-2BFF-43E3-9B5F-BD43811658C3}"/>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5" name="Conector recto 29">
              <a:extLst>
                <a:ext uri="{FF2B5EF4-FFF2-40B4-BE49-F238E27FC236}">
                  <a16:creationId xmlns:a16="http://schemas.microsoft.com/office/drawing/2014/main" id="{9928E102-CB19-49D5-8841-E6F9B0FA5358}"/>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1390" name="Grupo 30">
            <a:extLst>
              <a:ext uri="{FF2B5EF4-FFF2-40B4-BE49-F238E27FC236}">
                <a16:creationId xmlns:a16="http://schemas.microsoft.com/office/drawing/2014/main" id="{3F5ACC61-5362-4AA2-93F9-BE8217A46325}"/>
              </a:ext>
            </a:extLst>
          </p:cNvPr>
          <p:cNvGrpSpPr>
            <a:grpSpLocks/>
          </p:cNvGrpSpPr>
          <p:nvPr/>
        </p:nvGrpSpPr>
        <p:grpSpPr bwMode="auto">
          <a:xfrm>
            <a:off x="1616075" y="2128897"/>
            <a:ext cx="360074" cy="298147"/>
            <a:chOff x="9264352" y="5085184"/>
            <a:chExt cx="288032" cy="216024"/>
          </a:xfrm>
        </p:grpSpPr>
        <p:cxnSp>
          <p:nvCxnSpPr>
            <p:cNvPr id="101402" name="Conector recto 31">
              <a:extLst>
                <a:ext uri="{FF2B5EF4-FFF2-40B4-BE49-F238E27FC236}">
                  <a16:creationId xmlns:a16="http://schemas.microsoft.com/office/drawing/2014/main" id="{84516B42-8DE6-4D53-946A-69267B4CAAD2}"/>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3" name="Conector recto 32">
              <a:extLst>
                <a:ext uri="{FF2B5EF4-FFF2-40B4-BE49-F238E27FC236}">
                  <a16:creationId xmlns:a16="http://schemas.microsoft.com/office/drawing/2014/main" id="{A97A6EAD-1F20-4DFD-8F06-D82A699C027F}"/>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1391" name="Grupo 33">
            <a:extLst>
              <a:ext uri="{FF2B5EF4-FFF2-40B4-BE49-F238E27FC236}">
                <a16:creationId xmlns:a16="http://schemas.microsoft.com/office/drawing/2014/main" id="{7E2A266D-E049-4EE7-9792-AD8704DA4F0D}"/>
              </a:ext>
            </a:extLst>
          </p:cNvPr>
          <p:cNvGrpSpPr>
            <a:grpSpLocks/>
          </p:cNvGrpSpPr>
          <p:nvPr/>
        </p:nvGrpSpPr>
        <p:grpSpPr bwMode="auto">
          <a:xfrm>
            <a:off x="1808599" y="2563257"/>
            <a:ext cx="358096" cy="295972"/>
            <a:chOff x="9264352" y="5085184"/>
            <a:chExt cx="288032" cy="216024"/>
          </a:xfrm>
        </p:grpSpPr>
        <p:cxnSp>
          <p:nvCxnSpPr>
            <p:cNvPr id="101400" name="Conector recto 34">
              <a:extLst>
                <a:ext uri="{FF2B5EF4-FFF2-40B4-BE49-F238E27FC236}">
                  <a16:creationId xmlns:a16="http://schemas.microsoft.com/office/drawing/2014/main" id="{17F4F252-D1E4-4F92-AFDC-71C81EE2E51E}"/>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1401" name="Conector recto 35">
              <a:extLst>
                <a:ext uri="{FF2B5EF4-FFF2-40B4-BE49-F238E27FC236}">
                  <a16:creationId xmlns:a16="http://schemas.microsoft.com/office/drawing/2014/main" id="{D2C21D0E-9E38-4A8C-B69F-D702E92DD1B6}"/>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aphicFrame>
        <p:nvGraphicFramePr>
          <p:cNvPr id="101392" name="Object 3">
            <a:extLst>
              <a:ext uri="{FF2B5EF4-FFF2-40B4-BE49-F238E27FC236}">
                <a16:creationId xmlns:a16="http://schemas.microsoft.com/office/drawing/2014/main" id="{1109AE7E-31BC-43B2-ACAC-1B69990050F9}"/>
              </a:ext>
            </a:extLst>
          </p:cNvPr>
          <p:cNvGraphicFramePr>
            <a:graphicFrameLocks noChangeAspect="1"/>
          </p:cNvGraphicFramePr>
          <p:nvPr>
            <p:extLst>
              <p:ext uri="{D42A27DB-BD31-4B8C-83A1-F6EECF244321}">
                <p14:modId xmlns:p14="http://schemas.microsoft.com/office/powerpoint/2010/main" val="2005171297"/>
              </p:ext>
            </p:extLst>
          </p:nvPr>
        </p:nvGraphicFramePr>
        <p:xfrm>
          <a:off x="3143672" y="5629100"/>
          <a:ext cx="1736401" cy="880064"/>
        </p:xfrm>
        <a:graphic>
          <a:graphicData uri="http://schemas.openxmlformats.org/presentationml/2006/ole">
            <mc:AlternateContent xmlns:mc="http://schemas.openxmlformats.org/markup-compatibility/2006">
              <mc:Choice xmlns:v="urn:schemas-microsoft-com:vml" Requires="v">
                <p:oleObj name="Equation" r:id="rId5" imgW="825500" imgH="419100" progId="Equation.DSMT4">
                  <p:embed/>
                </p:oleObj>
              </mc:Choice>
              <mc:Fallback>
                <p:oleObj name="Equation" r:id="rId5" imgW="825500" imgH="4191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672" y="5629100"/>
                        <a:ext cx="1736401" cy="880064"/>
                      </a:xfrm>
                      <a:prstGeom prst="rect">
                        <a:avLst/>
                      </a:prstGeom>
                      <a:solidFill>
                        <a:schemeClr val="bg1"/>
                      </a:solidFill>
                      <a:ln>
                        <a:noFill/>
                      </a:ln>
                    </p:spPr>
                  </p:pic>
                </p:oleObj>
              </mc:Fallback>
            </mc:AlternateContent>
          </a:graphicData>
        </a:graphic>
      </p:graphicFrame>
      <p:sp>
        <p:nvSpPr>
          <p:cNvPr id="101393" name="CuadroTexto 16">
            <a:extLst>
              <a:ext uri="{FF2B5EF4-FFF2-40B4-BE49-F238E27FC236}">
                <a16:creationId xmlns:a16="http://schemas.microsoft.com/office/drawing/2014/main" id="{C35128BE-0DD4-4D73-A1DC-76639D5B18FE}"/>
              </a:ext>
            </a:extLst>
          </p:cNvPr>
          <p:cNvSpPr txBox="1">
            <a:spLocks noChangeArrowheads="1"/>
          </p:cNvSpPr>
          <p:nvPr/>
        </p:nvSpPr>
        <p:spPr bwMode="auto">
          <a:xfrm>
            <a:off x="1190775" y="5911974"/>
            <a:ext cx="1793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Recordemos que:</a:t>
            </a:r>
          </a:p>
        </p:txBody>
      </p:sp>
      <p:cxnSp>
        <p:nvCxnSpPr>
          <p:cNvPr id="101394" name="Conector recto de flecha 19">
            <a:extLst>
              <a:ext uri="{FF2B5EF4-FFF2-40B4-BE49-F238E27FC236}">
                <a16:creationId xmlns:a16="http://schemas.microsoft.com/office/drawing/2014/main" id="{0A934048-906C-46D8-A264-A6E27BCE05DF}"/>
              </a:ext>
            </a:extLst>
          </p:cNvPr>
          <p:cNvCxnSpPr>
            <a:cxnSpLocks noChangeShapeType="1"/>
          </p:cNvCxnSpPr>
          <p:nvPr/>
        </p:nvCxnSpPr>
        <p:spPr bwMode="auto">
          <a:xfrm>
            <a:off x="1303059" y="5165252"/>
            <a:ext cx="1832404" cy="927697"/>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32" name="Object 10">
            <a:extLst>
              <a:ext uri="{FF2B5EF4-FFF2-40B4-BE49-F238E27FC236}">
                <a16:creationId xmlns:a16="http://schemas.microsoft.com/office/drawing/2014/main" id="{C8C03B1A-FF08-4503-B53F-9BF81B27C95E}"/>
              </a:ext>
            </a:extLst>
          </p:cNvPr>
          <p:cNvGraphicFramePr>
            <a:graphicFrameLocks noChangeAspect="1"/>
          </p:cNvGraphicFramePr>
          <p:nvPr>
            <p:extLst>
              <p:ext uri="{D42A27DB-BD31-4B8C-83A1-F6EECF244321}">
                <p14:modId xmlns:p14="http://schemas.microsoft.com/office/powerpoint/2010/main" val="3954937063"/>
              </p:ext>
            </p:extLst>
          </p:nvPr>
        </p:nvGraphicFramePr>
        <p:xfrm>
          <a:off x="2166695" y="268764"/>
          <a:ext cx="6344369" cy="824298"/>
        </p:xfrm>
        <a:graphic>
          <a:graphicData uri="http://schemas.openxmlformats.org/presentationml/2006/ole">
            <mc:AlternateContent xmlns:mc="http://schemas.openxmlformats.org/markup-compatibility/2006">
              <mc:Choice xmlns:v="urn:schemas-microsoft-com:vml" Requires="v">
                <p:oleObj name="Equation" r:id="rId7" imgW="3683000" imgH="482600" progId="Equation.DSMT4">
                  <p:embed/>
                </p:oleObj>
              </mc:Choice>
              <mc:Fallback>
                <p:oleObj name="Equation" r:id="rId7" imgW="3683000" imgH="482600" progId="Equation.DSMT4">
                  <p:embed/>
                  <p:pic>
                    <p:nvPicPr>
                      <p:cNvPr id="101383" name="Object 10">
                        <a:extLst>
                          <a:ext uri="{FF2B5EF4-FFF2-40B4-BE49-F238E27FC236}">
                            <a16:creationId xmlns:a16="http://schemas.microsoft.com/office/drawing/2014/main" id="{C8C03B1A-FF08-4503-B53F-9BF81B27C9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6695" y="268764"/>
                        <a:ext cx="6344369" cy="824298"/>
                      </a:xfrm>
                      <a:prstGeom prst="rect">
                        <a:avLst/>
                      </a:prstGeom>
                      <a:noFill/>
                      <a:ln>
                        <a:noFill/>
                      </a:ln>
                    </p:spPr>
                  </p:pic>
                </p:oleObj>
              </mc:Fallback>
            </mc:AlternateContent>
          </a:graphicData>
        </a:graphic>
      </p:graphicFrame>
      <p:sp>
        <p:nvSpPr>
          <p:cNvPr id="3" name="Rectángulo 2"/>
          <p:cNvSpPr/>
          <p:nvPr/>
        </p:nvSpPr>
        <p:spPr bwMode="auto">
          <a:xfrm>
            <a:off x="5338879" y="116632"/>
            <a:ext cx="3565433" cy="1052686"/>
          </a:xfrm>
          <a:prstGeom prst="rect">
            <a:avLst/>
          </a:prstGeom>
          <a:solidFill>
            <a:srgbClr val="FF0000">
              <a:alpha val="11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4" name="Rectángulo 33"/>
          <p:cNvSpPr/>
          <p:nvPr/>
        </p:nvSpPr>
        <p:spPr bwMode="auto">
          <a:xfrm>
            <a:off x="695400" y="2001704"/>
            <a:ext cx="4896544" cy="857526"/>
          </a:xfrm>
          <a:prstGeom prst="rect">
            <a:avLst/>
          </a:prstGeom>
          <a:solidFill>
            <a:srgbClr val="FF0000">
              <a:alpha val="11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graphicFrame>
        <p:nvGraphicFramePr>
          <p:cNvPr id="7" name="Objeto 6"/>
          <p:cNvGraphicFramePr>
            <a:graphicFrameLocks noChangeAspect="1"/>
          </p:cNvGraphicFramePr>
          <p:nvPr>
            <p:extLst>
              <p:ext uri="{D42A27DB-BD31-4B8C-83A1-F6EECF244321}">
                <p14:modId xmlns:p14="http://schemas.microsoft.com/office/powerpoint/2010/main" val="2205119480"/>
              </p:ext>
            </p:extLst>
          </p:nvPr>
        </p:nvGraphicFramePr>
        <p:xfrm>
          <a:off x="5879976" y="5805332"/>
          <a:ext cx="2815619" cy="575234"/>
        </p:xfrm>
        <a:graphic>
          <a:graphicData uri="http://schemas.openxmlformats.org/presentationml/2006/ole">
            <mc:AlternateContent xmlns:mc="http://schemas.openxmlformats.org/markup-compatibility/2006">
              <mc:Choice xmlns:v="urn:schemas-microsoft-com:vml" Requires="v">
                <p:oleObj name="Equation" r:id="rId9" imgW="1180800" imgH="241200" progId="Equation.DSMT4">
                  <p:embed/>
                </p:oleObj>
              </mc:Choice>
              <mc:Fallback>
                <p:oleObj name="Equation" r:id="rId9" imgW="1180800" imgH="241200" progId="Equation.DSMT4">
                  <p:embed/>
                  <p:pic>
                    <p:nvPicPr>
                      <p:cNvPr id="0" name=""/>
                      <p:cNvPicPr/>
                      <p:nvPr/>
                    </p:nvPicPr>
                    <p:blipFill>
                      <a:blip r:embed="rId10"/>
                      <a:stretch>
                        <a:fillRect/>
                      </a:stretch>
                    </p:blipFill>
                    <p:spPr>
                      <a:xfrm>
                        <a:off x="5879976" y="5805332"/>
                        <a:ext cx="2815619" cy="575234"/>
                      </a:xfrm>
                      <a:prstGeom prst="rect">
                        <a:avLst/>
                      </a:prstGeom>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6" name="5 Objeto">
            <a:extLst>
              <a:ext uri="{FF2B5EF4-FFF2-40B4-BE49-F238E27FC236}">
                <a16:creationId xmlns:a16="http://schemas.microsoft.com/office/drawing/2014/main" id="{B3341184-03B7-4517-847F-F1895DC88B25}"/>
              </a:ext>
            </a:extLst>
          </p:cNvPr>
          <p:cNvGraphicFramePr>
            <a:graphicFrameLocks noChangeAspect="1"/>
          </p:cNvGraphicFramePr>
          <p:nvPr>
            <p:extLst>
              <p:ext uri="{D42A27DB-BD31-4B8C-83A1-F6EECF244321}">
                <p14:modId xmlns:p14="http://schemas.microsoft.com/office/powerpoint/2010/main" val="1048840499"/>
              </p:ext>
            </p:extLst>
          </p:nvPr>
        </p:nvGraphicFramePr>
        <p:xfrm>
          <a:off x="551656" y="1822450"/>
          <a:ext cx="11088687" cy="4619625"/>
        </p:xfrm>
        <a:graphic>
          <a:graphicData uri="http://schemas.openxmlformats.org/presentationml/2006/ole">
            <mc:AlternateContent xmlns:mc="http://schemas.openxmlformats.org/markup-compatibility/2006">
              <mc:Choice xmlns:v="urn:schemas-microsoft-com:vml" Requires="v">
                <p:oleObj name="Equation" r:id="rId2" imgW="6514920" imgH="2717640" progId="Equation.DSMT4">
                  <p:embed/>
                </p:oleObj>
              </mc:Choice>
              <mc:Fallback>
                <p:oleObj name="Equation" r:id="rId2" imgW="6514920" imgH="2717640" progId="Equation.DSMT4">
                  <p:embed/>
                  <p:pic>
                    <p:nvPicPr>
                      <p:cNvPr id="0" name="5 Objeto"/>
                      <p:cNvPicPr>
                        <a:picLocks noChangeAspect="1" noChangeArrowheads="1"/>
                      </p:cNvPicPr>
                      <p:nvPr/>
                    </p:nvPicPr>
                    <p:blipFill>
                      <a:blip r:embed="rId3"/>
                      <a:srcRect/>
                      <a:stretch>
                        <a:fillRect/>
                      </a:stretch>
                    </p:blipFill>
                    <p:spPr bwMode="auto">
                      <a:xfrm>
                        <a:off x="551656" y="1822450"/>
                        <a:ext cx="11088687"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ángulo 7">
            <a:extLst>
              <a:ext uri="{FF2B5EF4-FFF2-40B4-BE49-F238E27FC236}">
                <a16:creationId xmlns:a16="http://schemas.microsoft.com/office/drawing/2014/main" id="{451B0E19-857A-4BCB-A99E-09F5729765AF}"/>
              </a:ext>
            </a:extLst>
          </p:cNvPr>
          <p:cNvSpPr/>
          <p:nvPr/>
        </p:nvSpPr>
        <p:spPr bwMode="auto">
          <a:xfrm>
            <a:off x="982663" y="4469678"/>
            <a:ext cx="447017" cy="46181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graphicFrame>
        <p:nvGraphicFramePr>
          <p:cNvPr id="103430" name="Objeto 11">
            <a:extLst>
              <a:ext uri="{FF2B5EF4-FFF2-40B4-BE49-F238E27FC236}">
                <a16:creationId xmlns:a16="http://schemas.microsoft.com/office/drawing/2014/main" id="{AB548FC6-C0A1-4D9B-AA01-622BDBF0C0E2}"/>
              </a:ext>
            </a:extLst>
          </p:cNvPr>
          <p:cNvGraphicFramePr>
            <a:graphicFrameLocks noChangeAspect="1"/>
          </p:cNvGraphicFramePr>
          <p:nvPr>
            <p:extLst>
              <p:ext uri="{D42A27DB-BD31-4B8C-83A1-F6EECF244321}">
                <p14:modId xmlns:p14="http://schemas.microsoft.com/office/powerpoint/2010/main" val="4050514869"/>
              </p:ext>
            </p:extLst>
          </p:nvPr>
        </p:nvGraphicFramePr>
        <p:xfrm>
          <a:off x="826765" y="208897"/>
          <a:ext cx="1907829" cy="672189"/>
        </p:xfrm>
        <a:graphic>
          <a:graphicData uri="http://schemas.openxmlformats.org/presentationml/2006/ole">
            <mc:AlternateContent xmlns:mc="http://schemas.openxmlformats.org/markup-compatibility/2006">
              <mc:Choice xmlns:v="urn:schemas-microsoft-com:vml" Requires="v">
                <p:oleObj name="Equation" r:id="rId4" imgW="1117115" imgH="393529" progId="Equation.DSMT4">
                  <p:embed/>
                </p:oleObj>
              </mc:Choice>
              <mc:Fallback>
                <p:oleObj name="Equation" r:id="rId4" imgW="1117115" imgH="393529" progId="Equation.DSMT4">
                  <p:embed/>
                  <p:pic>
                    <p:nvPicPr>
                      <p:cNvPr id="0" name="Objeto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65" y="208897"/>
                        <a:ext cx="1907829" cy="672189"/>
                      </a:xfrm>
                      <a:prstGeom prst="rect">
                        <a:avLst/>
                      </a:prstGeom>
                      <a:noFill/>
                      <a:ln>
                        <a:noFill/>
                      </a:ln>
                    </p:spPr>
                  </p:pic>
                </p:oleObj>
              </mc:Fallback>
            </mc:AlternateContent>
          </a:graphicData>
        </a:graphic>
      </p:graphicFrame>
      <p:graphicFrame>
        <p:nvGraphicFramePr>
          <p:cNvPr id="103431" name="Objeto 12">
            <a:extLst>
              <a:ext uri="{FF2B5EF4-FFF2-40B4-BE49-F238E27FC236}">
                <a16:creationId xmlns:a16="http://schemas.microsoft.com/office/drawing/2014/main" id="{1C9CFD49-B639-41A1-83FF-B352DC572B85}"/>
              </a:ext>
            </a:extLst>
          </p:cNvPr>
          <p:cNvGraphicFramePr>
            <a:graphicFrameLocks noChangeAspect="1"/>
          </p:cNvGraphicFramePr>
          <p:nvPr/>
        </p:nvGraphicFramePr>
        <p:xfrm>
          <a:off x="3863975" y="188913"/>
          <a:ext cx="4176713" cy="844550"/>
        </p:xfrm>
        <a:graphic>
          <a:graphicData uri="http://schemas.openxmlformats.org/presentationml/2006/ole">
            <mc:AlternateContent xmlns:mc="http://schemas.openxmlformats.org/markup-compatibility/2006">
              <mc:Choice xmlns:v="urn:schemas-microsoft-com:vml" Requires="v">
                <p:oleObj name="Equation" r:id="rId6" imgW="2260600" imgH="457200" progId="Equation.DSMT4">
                  <p:embed/>
                </p:oleObj>
              </mc:Choice>
              <mc:Fallback>
                <p:oleObj name="Equation" r:id="rId6" imgW="2260600" imgH="457200" progId="Equation.DSMT4">
                  <p:embed/>
                  <p:pic>
                    <p:nvPicPr>
                      <p:cNvPr id="0" name="Objeto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3975" y="188913"/>
                        <a:ext cx="4176713"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32" name="Objeto 13">
            <a:extLst>
              <a:ext uri="{FF2B5EF4-FFF2-40B4-BE49-F238E27FC236}">
                <a16:creationId xmlns:a16="http://schemas.microsoft.com/office/drawing/2014/main" id="{1E05E5C5-D290-4646-8652-BFA2EEF515C8}"/>
              </a:ext>
            </a:extLst>
          </p:cNvPr>
          <p:cNvGraphicFramePr>
            <a:graphicFrameLocks noChangeAspect="1"/>
          </p:cNvGraphicFramePr>
          <p:nvPr/>
        </p:nvGraphicFramePr>
        <p:xfrm>
          <a:off x="8832850" y="188913"/>
          <a:ext cx="1943100" cy="893762"/>
        </p:xfrm>
        <a:graphic>
          <a:graphicData uri="http://schemas.openxmlformats.org/presentationml/2006/ole">
            <mc:AlternateContent xmlns:mc="http://schemas.openxmlformats.org/markup-compatibility/2006">
              <mc:Choice xmlns:v="urn:schemas-microsoft-com:vml" Requires="v">
                <p:oleObj name="Equation" r:id="rId8" imgW="939392" imgH="431613" progId="Equation.DSMT4">
                  <p:embed/>
                </p:oleObj>
              </mc:Choice>
              <mc:Fallback>
                <p:oleObj name="Equation" r:id="rId8" imgW="939392" imgH="431613" progId="Equation.DSMT4">
                  <p:embed/>
                  <p:pic>
                    <p:nvPicPr>
                      <p:cNvPr id="0" name="Objeto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32850" y="188913"/>
                        <a:ext cx="19431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33" name="Rectángulo 1">
            <a:extLst>
              <a:ext uri="{FF2B5EF4-FFF2-40B4-BE49-F238E27FC236}">
                <a16:creationId xmlns:a16="http://schemas.microsoft.com/office/drawing/2014/main" id="{8AB1CB6B-2D38-4983-918C-8CC87643635D}"/>
              </a:ext>
            </a:extLst>
          </p:cNvPr>
          <p:cNvSpPr>
            <a:spLocks noChangeArrowheads="1"/>
          </p:cNvSpPr>
          <p:nvPr/>
        </p:nvSpPr>
        <p:spPr bwMode="auto">
          <a:xfrm>
            <a:off x="4440238" y="1773238"/>
            <a:ext cx="2087562" cy="792162"/>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34" name="Rectángulo 17">
            <a:extLst>
              <a:ext uri="{FF2B5EF4-FFF2-40B4-BE49-F238E27FC236}">
                <a16:creationId xmlns:a16="http://schemas.microsoft.com/office/drawing/2014/main" id="{65EE564C-C822-4D81-96B6-C18C574E1DC5}"/>
              </a:ext>
            </a:extLst>
          </p:cNvPr>
          <p:cNvSpPr>
            <a:spLocks noChangeArrowheads="1"/>
          </p:cNvSpPr>
          <p:nvPr/>
        </p:nvSpPr>
        <p:spPr bwMode="auto">
          <a:xfrm>
            <a:off x="1343025" y="1844675"/>
            <a:ext cx="576263" cy="649288"/>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35" name="Rectángulo 18">
            <a:extLst>
              <a:ext uri="{FF2B5EF4-FFF2-40B4-BE49-F238E27FC236}">
                <a16:creationId xmlns:a16="http://schemas.microsoft.com/office/drawing/2014/main" id="{6ACB59E3-3E8F-4CC6-AA6B-9D11A7671F56}"/>
              </a:ext>
            </a:extLst>
          </p:cNvPr>
          <p:cNvSpPr>
            <a:spLocks noChangeArrowheads="1"/>
          </p:cNvSpPr>
          <p:nvPr/>
        </p:nvSpPr>
        <p:spPr bwMode="auto">
          <a:xfrm>
            <a:off x="1558925" y="3644900"/>
            <a:ext cx="1584325" cy="792163"/>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cxnSp>
        <p:nvCxnSpPr>
          <p:cNvPr id="103436" name="Conector recto de flecha 4">
            <a:extLst>
              <a:ext uri="{FF2B5EF4-FFF2-40B4-BE49-F238E27FC236}">
                <a16:creationId xmlns:a16="http://schemas.microsoft.com/office/drawing/2014/main" id="{8C9846C1-5C95-4E41-9726-4E51C5BA17DE}"/>
              </a:ext>
            </a:extLst>
          </p:cNvPr>
          <p:cNvCxnSpPr>
            <a:cxnSpLocks noChangeShapeType="1"/>
          </p:cNvCxnSpPr>
          <p:nvPr/>
        </p:nvCxnSpPr>
        <p:spPr bwMode="auto">
          <a:xfrm>
            <a:off x="2566988" y="2205038"/>
            <a:ext cx="865187" cy="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03437" name="Conector recto de flecha 9">
            <a:extLst>
              <a:ext uri="{FF2B5EF4-FFF2-40B4-BE49-F238E27FC236}">
                <a16:creationId xmlns:a16="http://schemas.microsoft.com/office/drawing/2014/main" id="{15FE9CD1-2A04-43BD-A24B-244984E15D51}"/>
              </a:ext>
            </a:extLst>
          </p:cNvPr>
          <p:cNvCxnSpPr>
            <a:cxnSpLocks noChangeShapeType="1"/>
          </p:cNvCxnSpPr>
          <p:nvPr/>
        </p:nvCxnSpPr>
        <p:spPr bwMode="auto">
          <a:xfrm>
            <a:off x="5303838" y="2492375"/>
            <a:ext cx="1296987" cy="129698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3438" name="Rectángulo 1">
            <a:extLst>
              <a:ext uri="{FF2B5EF4-FFF2-40B4-BE49-F238E27FC236}">
                <a16:creationId xmlns:a16="http://schemas.microsoft.com/office/drawing/2014/main" id="{D604B247-1F8B-4F8D-8AC7-6B2C64A00BE9}"/>
              </a:ext>
            </a:extLst>
          </p:cNvPr>
          <p:cNvSpPr>
            <a:spLocks noChangeArrowheads="1"/>
          </p:cNvSpPr>
          <p:nvPr/>
        </p:nvSpPr>
        <p:spPr bwMode="auto">
          <a:xfrm>
            <a:off x="5232401" y="3644900"/>
            <a:ext cx="2735808" cy="504180"/>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39" name="Rectángulo 1">
            <a:extLst>
              <a:ext uri="{FF2B5EF4-FFF2-40B4-BE49-F238E27FC236}">
                <a16:creationId xmlns:a16="http://schemas.microsoft.com/office/drawing/2014/main" id="{79832288-E80A-493A-9D4D-6523A0F23146}"/>
              </a:ext>
            </a:extLst>
          </p:cNvPr>
          <p:cNvSpPr>
            <a:spLocks noChangeArrowheads="1"/>
          </p:cNvSpPr>
          <p:nvPr/>
        </p:nvSpPr>
        <p:spPr bwMode="auto">
          <a:xfrm>
            <a:off x="8328025" y="3860800"/>
            <a:ext cx="936625" cy="504825"/>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03440" name="Rectángulo 1">
            <a:extLst>
              <a:ext uri="{FF2B5EF4-FFF2-40B4-BE49-F238E27FC236}">
                <a16:creationId xmlns:a16="http://schemas.microsoft.com/office/drawing/2014/main" id="{6259FD49-A5B3-4CCD-B59D-5AA997F8AD39}"/>
              </a:ext>
            </a:extLst>
          </p:cNvPr>
          <p:cNvSpPr>
            <a:spLocks noChangeArrowheads="1"/>
          </p:cNvSpPr>
          <p:nvPr/>
        </p:nvSpPr>
        <p:spPr bwMode="auto">
          <a:xfrm>
            <a:off x="1919288" y="5300663"/>
            <a:ext cx="936625" cy="360362"/>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cxnSp>
        <p:nvCxnSpPr>
          <p:cNvPr id="103441" name="Conector recto de flecha 20">
            <a:extLst>
              <a:ext uri="{FF2B5EF4-FFF2-40B4-BE49-F238E27FC236}">
                <a16:creationId xmlns:a16="http://schemas.microsoft.com/office/drawing/2014/main" id="{8806F245-7C03-47AC-B6BB-65934AD692FB}"/>
              </a:ext>
            </a:extLst>
          </p:cNvPr>
          <p:cNvCxnSpPr>
            <a:cxnSpLocks/>
          </p:cNvCxnSpPr>
          <p:nvPr/>
        </p:nvCxnSpPr>
        <p:spPr bwMode="auto">
          <a:xfrm flipH="1">
            <a:off x="2424113" y="2492375"/>
            <a:ext cx="2808287" cy="1223963"/>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3442" name="Rectángulo 17">
            <a:extLst>
              <a:ext uri="{FF2B5EF4-FFF2-40B4-BE49-F238E27FC236}">
                <a16:creationId xmlns:a16="http://schemas.microsoft.com/office/drawing/2014/main" id="{610527E9-8BDD-46D2-8017-D6D91B7417FE}"/>
              </a:ext>
            </a:extLst>
          </p:cNvPr>
          <p:cNvSpPr>
            <a:spLocks noChangeArrowheads="1"/>
          </p:cNvSpPr>
          <p:nvPr/>
        </p:nvSpPr>
        <p:spPr bwMode="auto">
          <a:xfrm>
            <a:off x="2417815" y="343190"/>
            <a:ext cx="378692" cy="403601"/>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19" name="Rectángulo 17">
            <a:extLst>
              <a:ext uri="{FF2B5EF4-FFF2-40B4-BE49-F238E27FC236}">
                <a16:creationId xmlns:a16="http://schemas.microsoft.com/office/drawing/2014/main" id="{610527E9-8BDD-46D2-8017-D6D91B7417FE}"/>
              </a:ext>
            </a:extLst>
          </p:cNvPr>
          <p:cNvSpPr>
            <a:spLocks noChangeArrowheads="1"/>
          </p:cNvSpPr>
          <p:nvPr/>
        </p:nvSpPr>
        <p:spPr bwMode="auto">
          <a:xfrm>
            <a:off x="8688387" y="119634"/>
            <a:ext cx="2304157" cy="1077118"/>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cxnSp>
        <p:nvCxnSpPr>
          <p:cNvPr id="21" name="Conector recto de flecha 9">
            <a:extLst>
              <a:ext uri="{FF2B5EF4-FFF2-40B4-BE49-F238E27FC236}">
                <a16:creationId xmlns:a16="http://schemas.microsoft.com/office/drawing/2014/main" id="{15FE9CD1-2A04-43BD-A24B-244984E15D51}"/>
              </a:ext>
            </a:extLst>
          </p:cNvPr>
          <p:cNvCxnSpPr>
            <a:cxnSpLocks noChangeShapeType="1"/>
            <a:stCxn id="19" idx="1"/>
          </p:cNvCxnSpPr>
          <p:nvPr/>
        </p:nvCxnSpPr>
        <p:spPr bwMode="auto">
          <a:xfrm flipH="1">
            <a:off x="5303838" y="658193"/>
            <a:ext cx="3384549" cy="111504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4" name="Rectángulo 1">
            <a:extLst>
              <a:ext uri="{FF2B5EF4-FFF2-40B4-BE49-F238E27FC236}">
                <a16:creationId xmlns:a16="http://schemas.microsoft.com/office/drawing/2014/main" id="{79832288-E80A-493A-9D4D-6523A0F23146}"/>
              </a:ext>
            </a:extLst>
          </p:cNvPr>
          <p:cNvSpPr>
            <a:spLocks noChangeArrowheads="1"/>
          </p:cNvSpPr>
          <p:nvPr/>
        </p:nvSpPr>
        <p:spPr bwMode="auto">
          <a:xfrm>
            <a:off x="6341366" y="4145467"/>
            <a:ext cx="720081" cy="440315"/>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25" name="Rectángulo 24">
            <a:extLst>
              <a:ext uri="{FF2B5EF4-FFF2-40B4-BE49-F238E27FC236}">
                <a16:creationId xmlns:a16="http://schemas.microsoft.com/office/drawing/2014/main" id="{451B0E19-857A-4BCB-A99E-09F5729765AF}"/>
              </a:ext>
            </a:extLst>
          </p:cNvPr>
          <p:cNvSpPr/>
          <p:nvPr/>
        </p:nvSpPr>
        <p:spPr bwMode="auto">
          <a:xfrm>
            <a:off x="982663" y="6009120"/>
            <a:ext cx="447017" cy="461819"/>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graphicFrame>
        <p:nvGraphicFramePr>
          <p:cNvPr id="2" name="Objeto 11">
            <a:extLst>
              <a:ext uri="{FF2B5EF4-FFF2-40B4-BE49-F238E27FC236}">
                <a16:creationId xmlns:a16="http://schemas.microsoft.com/office/drawing/2014/main" id="{F29ECFF1-4A0C-DF05-18BD-C9AF54342A07}"/>
              </a:ext>
            </a:extLst>
          </p:cNvPr>
          <p:cNvGraphicFramePr>
            <a:graphicFrameLocks noChangeAspect="1"/>
          </p:cNvGraphicFramePr>
          <p:nvPr>
            <p:extLst>
              <p:ext uri="{D42A27DB-BD31-4B8C-83A1-F6EECF244321}">
                <p14:modId xmlns:p14="http://schemas.microsoft.com/office/powerpoint/2010/main" val="1630123751"/>
              </p:ext>
            </p:extLst>
          </p:nvPr>
        </p:nvGraphicFramePr>
        <p:xfrm>
          <a:off x="166688" y="908050"/>
          <a:ext cx="3206750" cy="695325"/>
        </p:xfrm>
        <a:graphic>
          <a:graphicData uri="http://schemas.openxmlformats.org/presentationml/2006/ole">
            <mc:AlternateContent xmlns:mc="http://schemas.openxmlformats.org/markup-compatibility/2006">
              <mc:Choice xmlns:v="urn:schemas-microsoft-com:vml" Requires="v">
                <p:oleObj name="Equation" r:id="rId10" imgW="1815840" imgH="393480" progId="Equation.DSMT4">
                  <p:embed/>
                </p:oleObj>
              </mc:Choice>
              <mc:Fallback>
                <p:oleObj name="Equation" r:id="rId10" imgW="1815840" imgH="393480" progId="Equation.DSMT4">
                  <p:embed/>
                  <p:pic>
                    <p:nvPicPr>
                      <p:cNvPr id="103430" name="Objeto 11">
                        <a:extLst>
                          <a:ext uri="{FF2B5EF4-FFF2-40B4-BE49-F238E27FC236}">
                            <a16:creationId xmlns:a16="http://schemas.microsoft.com/office/drawing/2014/main" id="{AB548FC6-C0A1-4D9B-AA01-622BDBF0C0E2}"/>
                          </a:ext>
                        </a:extLst>
                      </p:cNvPr>
                      <p:cNvPicPr>
                        <a:picLocks noChangeAspect="1" noChangeArrowheads="1"/>
                      </p:cNvPicPr>
                      <p:nvPr/>
                    </p:nvPicPr>
                    <p:blipFill>
                      <a:blip r:embed="rId11"/>
                      <a:srcRect/>
                      <a:stretch>
                        <a:fillRect/>
                      </a:stretch>
                    </p:blipFill>
                    <p:spPr bwMode="auto">
                      <a:xfrm>
                        <a:off x="166688" y="908050"/>
                        <a:ext cx="3206750" cy="695325"/>
                      </a:xfrm>
                      <a:prstGeom prst="rect">
                        <a:avLst/>
                      </a:prstGeom>
                      <a:noFill/>
                      <a:ln>
                        <a:noFill/>
                      </a:ln>
                    </p:spPr>
                  </p:pic>
                </p:oleObj>
              </mc:Fallback>
            </mc:AlternateContent>
          </a:graphicData>
        </a:graphic>
      </p:graphicFrame>
      <p:sp>
        <p:nvSpPr>
          <p:cNvPr id="3" name="Rectángulo 17">
            <a:extLst>
              <a:ext uri="{FF2B5EF4-FFF2-40B4-BE49-F238E27FC236}">
                <a16:creationId xmlns:a16="http://schemas.microsoft.com/office/drawing/2014/main" id="{AA78DC64-7082-70C0-6E3D-64E29A88BDE4}"/>
              </a:ext>
            </a:extLst>
          </p:cNvPr>
          <p:cNvSpPr>
            <a:spLocks noChangeArrowheads="1"/>
          </p:cNvSpPr>
          <p:nvPr/>
        </p:nvSpPr>
        <p:spPr bwMode="auto">
          <a:xfrm>
            <a:off x="3744022" y="383345"/>
            <a:ext cx="492348" cy="455686"/>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
        <p:nvSpPr>
          <p:cNvPr id="4" name="Rectángulo 17">
            <a:extLst>
              <a:ext uri="{FF2B5EF4-FFF2-40B4-BE49-F238E27FC236}">
                <a16:creationId xmlns:a16="http://schemas.microsoft.com/office/drawing/2014/main" id="{EC26B84C-D3FA-1620-A045-CE6D8200FE00}"/>
              </a:ext>
            </a:extLst>
          </p:cNvPr>
          <p:cNvSpPr>
            <a:spLocks noChangeArrowheads="1"/>
          </p:cNvSpPr>
          <p:nvPr/>
        </p:nvSpPr>
        <p:spPr bwMode="auto">
          <a:xfrm>
            <a:off x="3041664" y="1084270"/>
            <a:ext cx="378692" cy="403601"/>
          </a:xfrm>
          <a:prstGeom prst="rect">
            <a:avLst/>
          </a:prstGeom>
          <a:solidFill>
            <a:schemeClr val="accent1">
              <a:alpha val="23921"/>
            </a:schemeClr>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2400">
              <a:latin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5 Objeto">
            <a:extLst>
              <a:ext uri="{FF2B5EF4-FFF2-40B4-BE49-F238E27FC236}">
                <a16:creationId xmlns:a16="http://schemas.microsoft.com/office/drawing/2014/main" id="{CA23F3C6-069A-48A1-B63E-3AB6CB22E433}"/>
              </a:ext>
            </a:extLst>
          </p:cNvPr>
          <p:cNvGraphicFramePr>
            <a:graphicFrameLocks noChangeAspect="1"/>
          </p:cNvGraphicFramePr>
          <p:nvPr/>
        </p:nvGraphicFramePr>
        <p:xfrm>
          <a:off x="5375275" y="1989138"/>
          <a:ext cx="4465638" cy="942975"/>
        </p:xfrm>
        <a:graphic>
          <a:graphicData uri="http://schemas.openxmlformats.org/presentationml/2006/ole">
            <mc:AlternateContent xmlns:mc="http://schemas.openxmlformats.org/markup-compatibility/2006">
              <mc:Choice xmlns:v="urn:schemas-microsoft-com:vml" Requires="v">
                <p:oleObj name="Equation" r:id="rId2" imgW="2400300" imgH="508000" progId="Equation.DSMT4">
                  <p:embed/>
                </p:oleObj>
              </mc:Choice>
              <mc:Fallback>
                <p:oleObj name="Equation" r:id="rId2" imgW="2400300" imgH="508000" progId="Equation.DSMT4">
                  <p:embed/>
                  <p:pic>
                    <p:nvPicPr>
                      <p:cNvPr id="0" name="5 Obje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275" y="1989138"/>
                        <a:ext cx="446563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1" name="CuadroTexto 1">
            <a:extLst>
              <a:ext uri="{FF2B5EF4-FFF2-40B4-BE49-F238E27FC236}">
                <a16:creationId xmlns:a16="http://schemas.microsoft.com/office/drawing/2014/main" id="{88392550-A551-443B-AA6A-A6F1AF7AA2AC}"/>
              </a:ext>
            </a:extLst>
          </p:cNvPr>
          <p:cNvSpPr txBox="1">
            <a:spLocks noChangeArrowheads="1"/>
          </p:cNvSpPr>
          <p:nvPr/>
        </p:nvSpPr>
        <p:spPr bwMode="auto">
          <a:xfrm>
            <a:off x="479425" y="404813"/>
            <a:ext cx="85042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De tal forma que la ecuación de Nerst se reduce a:</a:t>
            </a:r>
          </a:p>
          <a:p>
            <a:pPr>
              <a:spcBef>
                <a:spcPct val="0"/>
              </a:spcBef>
              <a:buFontTx/>
              <a:buNone/>
            </a:pPr>
            <a:endParaRPr lang="es-MX" altLang="es-MX" sz="2000">
              <a:latin typeface="Times New Roman" panose="02020603050405020304" pitchFamily="18" charset="0"/>
            </a:endParaRPr>
          </a:p>
          <a:p>
            <a:pPr>
              <a:spcBef>
                <a:spcPct val="0"/>
              </a:spcBef>
              <a:buFontTx/>
              <a:buNone/>
            </a:pPr>
            <a:endParaRPr lang="es-MX" altLang="es-MX" sz="2000">
              <a:latin typeface="Times New Roman" panose="02020603050405020304" pitchFamily="18" charset="0"/>
            </a:endParaRPr>
          </a:p>
          <a:p>
            <a:pPr>
              <a:spcBef>
                <a:spcPct val="0"/>
              </a:spcBef>
              <a:buFontTx/>
              <a:buNone/>
            </a:pPr>
            <a:r>
              <a:rPr lang="es-MX" altLang="es-MX" sz="2000" b="1" i="1">
                <a:latin typeface="Times New Roman" panose="02020603050405020304" pitchFamily="18" charset="0"/>
              </a:rPr>
              <a:t>n</a:t>
            </a:r>
            <a:r>
              <a:rPr lang="es-MX" altLang="es-MX" sz="2000">
                <a:latin typeface="Times New Roman" panose="02020603050405020304" pitchFamily="18" charset="0"/>
              </a:rPr>
              <a:t>  tomara valores de 1, 2, 3 …</a:t>
            </a:r>
            <a:r>
              <a:rPr lang="es-MX" altLang="es-MX" sz="2000" i="1">
                <a:latin typeface="Times New Roman" panose="02020603050405020304" pitchFamily="18" charset="0"/>
              </a:rPr>
              <a:t>n</a:t>
            </a:r>
            <a:r>
              <a:rPr lang="es-MX" altLang="es-MX" sz="2000">
                <a:latin typeface="Times New Roman" panose="02020603050405020304" pitchFamily="18" charset="0"/>
              </a:rPr>
              <a:t>  numero de electrones transferidos en la reacción</a:t>
            </a:r>
          </a:p>
        </p:txBody>
      </p:sp>
      <p:graphicFrame>
        <p:nvGraphicFramePr>
          <p:cNvPr id="104452" name="Objeto 2">
            <a:extLst>
              <a:ext uri="{FF2B5EF4-FFF2-40B4-BE49-F238E27FC236}">
                <a16:creationId xmlns:a16="http://schemas.microsoft.com/office/drawing/2014/main" id="{022054D5-B4AB-4AD2-9EC0-5CB9D8993EC2}"/>
              </a:ext>
            </a:extLst>
          </p:cNvPr>
          <p:cNvGraphicFramePr>
            <a:graphicFrameLocks noChangeAspect="1"/>
          </p:cNvGraphicFramePr>
          <p:nvPr/>
        </p:nvGraphicFramePr>
        <p:xfrm>
          <a:off x="6743700" y="260350"/>
          <a:ext cx="3224213" cy="798513"/>
        </p:xfrm>
        <a:graphic>
          <a:graphicData uri="http://schemas.openxmlformats.org/presentationml/2006/ole">
            <mc:AlternateContent xmlns:mc="http://schemas.openxmlformats.org/markup-compatibility/2006">
              <mc:Choice xmlns:v="urn:schemas-microsoft-com:vml" Requires="v">
                <p:oleObj name="Equation" r:id="rId4" imgW="1586811" imgH="393529" progId="Equation.DSMT4">
                  <p:embed/>
                </p:oleObj>
              </mc:Choice>
              <mc:Fallback>
                <p:oleObj name="Equation" r:id="rId4" imgW="1586811" imgH="393529" progId="Equation.DSMT4">
                  <p:embed/>
                  <p:pic>
                    <p:nvPicPr>
                      <p:cNvPr id="0" name="Objet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3700" y="260350"/>
                        <a:ext cx="322421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3">
            <a:extLst>
              <a:ext uri="{FF2B5EF4-FFF2-40B4-BE49-F238E27FC236}">
                <a16:creationId xmlns:a16="http://schemas.microsoft.com/office/drawing/2014/main" id="{845407FD-21B9-4BD7-8769-0C6A2F639E0C}"/>
              </a:ext>
            </a:extLst>
          </p:cNvPr>
          <p:cNvGraphicFramePr>
            <a:graphicFrameLocks noChangeAspect="1"/>
          </p:cNvGraphicFramePr>
          <p:nvPr/>
        </p:nvGraphicFramePr>
        <p:xfrm>
          <a:off x="1271588" y="2060575"/>
          <a:ext cx="1871662" cy="936625"/>
        </p:xfrm>
        <a:graphic>
          <a:graphicData uri="http://schemas.openxmlformats.org/presentationml/2006/ole">
            <mc:AlternateContent xmlns:mc="http://schemas.openxmlformats.org/markup-compatibility/2006">
              <mc:Choice xmlns:v="urn:schemas-microsoft-com:vml" Requires="v">
                <p:oleObj name="Equation" r:id="rId6" imgW="825500" imgH="419100" progId="Equation.DSMT4">
                  <p:embed/>
                </p:oleObj>
              </mc:Choice>
              <mc:Fallback>
                <p:oleObj name="Equation" r:id="rId6" imgW="825500" imgH="4191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1588" y="2060575"/>
                        <a:ext cx="1871662" cy="936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4454" name="Conector recto de flecha 4">
            <a:extLst>
              <a:ext uri="{FF2B5EF4-FFF2-40B4-BE49-F238E27FC236}">
                <a16:creationId xmlns:a16="http://schemas.microsoft.com/office/drawing/2014/main" id="{D5D59320-2C3B-4012-B112-4FA19A27BD70}"/>
              </a:ext>
            </a:extLst>
          </p:cNvPr>
          <p:cNvCxnSpPr>
            <a:cxnSpLocks/>
          </p:cNvCxnSpPr>
          <p:nvPr/>
        </p:nvCxnSpPr>
        <p:spPr bwMode="auto">
          <a:xfrm flipH="1">
            <a:off x="1703388" y="765175"/>
            <a:ext cx="5761037" cy="1511300"/>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7" name="Rectángulo 6">
            <a:extLst>
              <a:ext uri="{FF2B5EF4-FFF2-40B4-BE49-F238E27FC236}">
                <a16:creationId xmlns:a16="http://schemas.microsoft.com/office/drawing/2014/main" id="{912F790C-2FC5-4B13-BCFE-76D2DA2D6D94}"/>
              </a:ext>
            </a:extLst>
          </p:cNvPr>
          <p:cNvSpPr/>
          <p:nvPr/>
        </p:nvSpPr>
        <p:spPr bwMode="auto">
          <a:xfrm>
            <a:off x="7319963" y="476250"/>
            <a:ext cx="311150" cy="384175"/>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10" name="Rectángulo 9">
            <a:extLst>
              <a:ext uri="{FF2B5EF4-FFF2-40B4-BE49-F238E27FC236}">
                <a16:creationId xmlns:a16="http://schemas.microsoft.com/office/drawing/2014/main" id="{D7016384-433D-4C69-9FFA-41684B185EDF}"/>
              </a:ext>
            </a:extLst>
          </p:cNvPr>
          <p:cNvSpPr/>
          <p:nvPr/>
        </p:nvSpPr>
        <p:spPr bwMode="auto">
          <a:xfrm>
            <a:off x="1343025" y="2276475"/>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
        <p:nvSpPr>
          <p:cNvPr id="23" name="Rectángulo 22">
            <a:extLst>
              <a:ext uri="{FF2B5EF4-FFF2-40B4-BE49-F238E27FC236}">
                <a16:creationId xmlns:a16="http://schemas.microsoft.com/office/drawing/2014/main" id="{04728EE0-7B74-4952-8DBE-4CD2DD1C0C17}"/>
              </a:ext>
            </a:extLst>
          </p:cNvPr>
          <p:cNvSpPr/>
          <p:nvPr/>
        </p:nvSpPr>
        <p:spPr bwMode="auto">
          <a:xfrm>
            <a:off x="5159375" y="1989138"/>
            <a:ext cx="649288" cy="8636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cxnSp>
        <p:nvCxnSpPr>
          <p:cNvPr id="104458" name="Conector recto de flecha 25">
            <a:extLst>
              <a:ext uri="{FF2B5EF4-FFF2-40B4-BE49-F238E27FC236}">
                <a16:creationId xmlns:a16="http://schemas.microsoft.com/office/drawing/2014/main" id="{4947BD28-FCCD-4856-931D-E7D406B9151F}"/>
              </a:ext>
            </a:extLst>
          </p:cNvPr>
          <p:cNvCxnSpPr>
            <a:cxnSpLocks/>
            <a:endCxn id="23" idx="0"/>
          </p:cNvCxnSpPr>
          <p:nvPr/>
        </p:nvCxnSpPr>
        <p:spPr bwMode="auto">
          <a:xfrm flipH="1">
            <a:off x="5483225" y="765175"/>
            <a:ext cx="1908175" cy="1223963"/>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104459" name="Objeto 15">
            <a:extLst>
              <a:ext uri="{FF2B5EF4-FFF2-40B4-BE49-F238E27FC236}">
                <a16:creationId xmlns:a16="http://schemas.microsoft.com/office/drawing/2014/main" id="{0B33209E-DCCB-4EF6-9B4E-BD2CDE9BFF07}"/>
              </a:ext>
            </a:extLst>
          </p:cNvPr>
          <p:cNvGraphicFramePr>
            <a:graphicFrameLocks noChangeAspect="1"/>
          </p:cNvGraphicFramePr>
          <p:nvPr/>
        </p:nvGraphicFramePr>
        <p:xfrm>
          <a:off x="1127125" y="3789363"/>
          <a:ext cx="9628188" cy="1152525"/>
        </p:xfrm>
        <a:graphic>
          <a:graphicData uri="http://schemas.openxmlformats.org/presentationml/2006/ole">
            <mc:AlternateContent xmlns:mc="http://schemas.openxmlformats.org/markup-compatibility/2006">
              <mc:Choice xmlns:v="urn:schemas-microsoft-com:vml" Requires="v">
                <p:oleObj name="Equation" r:id="rId8" imgW="3822700" imgH="457200" progId="Equation.DSMT4">
                  <p:embed/>
                </p:oleObj>
              </mc:Choice>
              <mc:Fallback>
                <p:oleObj name="Equation" r:id="rId8" imgW="3822700" imgH="457200" progId="Equation.DSMT4">
                  <p:embed/>
                  <p:pic>
                    <p:nvPicPr>
                      <p:cNvPr id="0" name="Objeto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7125" y="3789363"/>
                        <a:ext cx="962818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ángulo 30">
            <a:extLst>
              <a:ext uri="{FF2B5EF4-FFF2-40B4-BE49-F238E27FC236}">
                <a16:creationId xmlns:a16="http://schemas.microsoft.com/office/drawing/2014/main" id="{16344AC3-130F-47FB-8E27-132FCB7C3C96}"/>
              </a:ext>
            </a:extLst>
          </p:cNvPr>
          <p:cNvSpPr/>
          <p:nvPr/>
        </p:nvSpPr>
        <p:spPr bwMode="auto">
          <a:xfrm>
            <a:off x="1847850" y="407670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cxnSp>
        <p:nvCxnSpPr>
          <p:cNvPr id="104461" name="Conector recto de flecha 31">
            <a:extLst>
              <a:ext uri="{FF2B5EF4-FFF2-40B4-BE49-F238E27FC236}">
                <a16:creationId xmlns:a16="http://schemas.microsoft.com/office/drawing/2014/main" id="{BD94E56A-788D-432C-AB9C-7D6208EFD735}"/>
              </a:ext>
            </a:extLst>
          </p:cNvPr>
          <p:cNvCxnSpPr>
            <a:cxnSpLocks/>
            <a:stCxn id="10" idx="2"/>
            <a:endCxn id="31" idx="0"/>
          </p:cNvCxnSpPr>
          <p:nvPr/>
        </p:nvCxnSpPr>
        <p:spPr bwMode="auto">
          <a:xfrm>
            <a:off x="1524000" y="2708275"/>
            <a:ext cx="503238" cy="1368425"/>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462" name="Conector recto de flecha 34">
            <a:extLst>
              <a:ext uri="{FF2B5EF4-FFF2-40B4-BE49-F238E27FC236}">
                <a16:creationId xmlns:a16="http://schemas.microsoft.com/office/drawing/2014/main" id="{847D64D7-0413-41E5-9FF4-DDBA49B2C4D2}"/>
              </a:ext>
            </a:extLst>
          </p:cNvPr>
          <p:cNvCxnSpPr>
            <a:cxnSpLocks/>
          </p:cNvCxnSpPr>
          <p:nvPr/>
        </p:nvCxnSpPr>
        <p:spPr bwMode="auto">
          <a:xfrm flipH="1">
            <a:off x="1992313" y="2708275"/>
            <a:ext cx="3073723" cy="1368425"/>
          </a:xfrm>
          <a:prstGeom prst="straightConnector1">
            <a:avLst/>
          </a:prstGeom>
          <a:noFill/>
          <a:ln w="9525"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104463" name="Objeto 12">
            <a:extLst>
              <a:ext uri="{FF2B5EF4-FFF2-40B4-BE49-F238E27FC236}">
                <a16:creationId xmlns:a16="http://schemas.microsoft.com/office/drawing/2014/main" id="{664070EA-7214-4F10-A57C-0746A7BEF218}"/>
              </a:ext>
            </a:extLst>
          </p:cNvPr>
          <p:cNvGraphicFramePr>
            <a:graphicFrameLocks noChangeAspect="1"/>
          </p:cNvGraphicFramePr>
          <p:nvPr/>
        </p:nvGraphicFramePr>
        <p:xfrm>
          <a:off x="4872038" y="5516563"/>
          <a:ext cx="5472112" cy="1008062"/>
        </p:xfrm>
        <a:graphic>
          <a:graphicData uri="http://schemas.openxmlformats.org/presentationml/2006/ole">
            <mc:AlternateContent xmlns:mc="http://schemas.openxmlformats.org/markup-compatibility/2006">
              <mc:Choice xmlns:v="urn:schemas-microsoft-com:vml" Requires="v">
                <p:oleObj name="Equation" r:id="rId10" imgW="2616200" imgH="482600" progId="Equation.DSMT4">
                  <p:embed/>
                </p:oleObj>
              </mc:Choice>
              <mc:Fallback>
                <p:oleObj name="Equation" r:id="rId10" imgW="2616200" imgH="482600" progId="Equation.DSMT4">
                  <p:embed/>
                  <p:pic>
                    <p:nvPicPr>
                      <p:cNvPr id="0" name="Objeto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72038" y="5516563"/>
                        <a:ext cx="5472112"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64" name="Rectángulo 21">
            <a:extLst>
              <a:ext uri="{FF2B5EF4-FFF2-40B4-BE49-F238E27FC236}">
                <a16:creationId xmlns:a16="http://schemas.microsoft.com/office/drawing/2014/main" id="{2FB59523-5F8B-4DDF-8E77-10B2ECDCF4DB}"/>
              </a:ext>
            </a:extLst>
          </p:cNvPr>
          <p:cNvSpPr>
            <a:spLocks noChangeArrowheads="1"/>
          </p:cNvSpPr>
          <p:nvPr/>
        </p:nvSpPr>
        <p:spPr bwMode="auto">
          <a:xfrm>
            <a:off x="550863" y="5732463"/>
            <a:ext cx="3816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s-MX" sz="1800">
                <a:latin typeface="Times New Roman" panose="02020603050405020304" pitchFamily="18" charset="0"/>
              </a:rPr>
              <a:t>Para una reacción </a:t>
            </a:r>
            <a:r>
              <a:rPr lang="es-ES" altLang="es-MX" sz="1800" b="1">
                <a:solidFill>
                  <a:srgbClr val="0070C0"/>
                </a:solidFill>
                <a:latin typeface="Times New Roman" panose="02020603050405020304" pitchFamily="18" charset="0"/>
              </a:rPr>
              <a:t>bB + cC </a:t>
            </a:r>
            <a:r>
              <a:rPr lang="es-ES" altLang="es-MX" sz="1800" b="1">
                <a:latin typeface="Times New Roman" panose="02020603050405020304" pitchFamily="18" charset="0"/>
              </a:rPr>
              <a:t>= </a:t>
            </a:r>
            <a:r>
              <a:rPr lang="es-ES" altLang="es-MX" sz="1800" b="1">
                <a:solidFill>
                  <a:srgbClr val="FF0000"/>
                </a:solidFill>
                <a:latin typeface="Times New Roman" panose="02020603050405020304" pitchFamily="18" charset="0"/>
              </a:rPr>
              <a:t>dD + eE</a:t>
            </a:r>
          </a:p>
          <a:p>
            <a:pPr>
              <a:spcBef>
                <a:spcPct val="0"/>
              </a:spcBef>
              <a:buFontTx/>
              <a:buNone/>
            </a:pPr>
            <a:r>
              <a:rPr lang="es-ES" altLang="es-MX" sz="1800">
                <a:latin typeface="Times New Roman" panose="02020603050405020304" pitchFamily="18" charset="0"/>
              </a:rPr>
              <a:t>en condiciones no estándar tendremos</a:t>
            </a:r>
            <a:endParaRPr lang="es-MX" altLang="es-MX" sz="1800">
              <a:latin typeface="Times New Roman" panose="02020603050405020304" pitchFamily="18" charset="0"/>
            </a:endParaRPr>
          </a:p>
        </p:txBody>
      </p:sp>
      <p:graphicFrame>
        <p:nvGraphicFramePr>
          <p:cNvPr id="104465" name="1 Objeto">
            <a:extLst>
              <a:ext uri="{FF2B5EF4-FFF2-40B4-BE49-F238E27FC236}">
                <a16:creationId xmlns:a16="http://schemas.microsoft.com/office/drawing/2014/main" id="{04F3FD36-8ADE-4628-9DA0-A2C51696A1A1}"/>
              </a:ext>
            </a:extLst>
          </p:cNvPr>
          <p:cNvGraphicFramePr>
            <a:graphicFrameLocks noChangeAspect="1"/>
          </p:cNvGraphicFramePr>
          <p:nvPr/>
        </p:nvGraphicFramePr>
        <p:xfrm>
          <a:off x="10199688" y="4724400"/>
          <a:ext cx="1287462" cy="976313"/>
        </p:xfrm>
        <a:graphic>
          <a:graphicData uri="http://schemas.openxmlformats.org/presentationml/2006/ole">
            <mc:AlternateContent xmlns:mc="http://schemas.openxmlformats.org/markup-compatibility/2006">
              <mc:Choice xmlns:v="urn:schemas-microsoft-com:vml" Requires="v">
                <p:oleObj name="Equation" r:id="rId12" imgW="736600" imgH="558800" progId="Equation.DSMT4">
                  <p:embed/>
                </p:oleObj>
              </mc:Choice>
              <mc:Fallback>
                <p:oleObj name="Equation" r:id="rId12" imgW="736600" imgH="558800" progId="Equation.DSMT4">
                  <p:embed/>
                  <p:pic>
                    <p:nvPicPr>
                      <p:cNvPr id="0" name="1 Objet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99688" y="4724400"/>
                        <a:ext cx="128746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66" name="Rectangle 6">
            <a:extLst>
              <a:ext uri="{FF2B5EF4-FFF2-40B4-BE49-F238E27FC236}">
                <a16:creationId xmlns:a16="http://schemas.microsoft.com/office/drawing/2014/main" id="{800911DC-27CB-4343-8746-7B366AC89F30}"/>
              </a:ext>
            </a:extLst>
          </p:cNvPr>
          <p:cNvSpPr>
            <a:spLocks noChangeArrowheads="1"/>
          </p:cNvSpPr>
          <p:nvPr/>
        </p:nvSpPr>
        <p:spPr bwMode="auto">
          <a:xfrm>
            <a:off x="8005763" y="3354388"/>
            <a:ext cx="3671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sz="1800" dirty="0">
                <a:latin typeface="Times New Roman" panose="02020603050405020304" pitchFamily="18" charset="0"/>
              </a:rPr>
              <a:t>Cu</a:t>
            </a:r>
            <a:r>
              <a:rPr lang="en-US" altLang="es-MX" sz="1800" baseline="30000" dirty="0">
                <a:latin typeface="Times New Roman" panose="02020603050405020304" pitchFamily="18" charset="0"/>
              </a:rPr>
              <a:t>2+</a:t>
            </a:r>
            <a:r>
              <a:rPr lang="en-US" altLang="es-MX" sz="1800" dirty="0">
                <a:latin typeface="Times New Roman" panose="02020603050405020304" pitchFamily="18" charset="0"/>
              </a:rPr>
              <a:t> + 2e- + Fe </a:t>
            </a:r>
            <a:r>
              <a:rPr lang="en-US" altLang="es-MX" sz="1800" dirty="0">
                <a:latin typeface="Times New Roman" panose="02020603050405020304" pitchFamily="18" charset="0"/>
                <a:sym typeface="Wingdings" panose="05000000000000000000" pitchFamily="2" charset="2"/>
              </a:rPr>
              <a:t> Cu + Fe</a:t>
            </a:r>
            <a:r>
              <a:rPr lang="en-US" altLang="es-MX" sz="1800" baseline="30000" dirty="0">
                <a:latin typeface="Times New Roman" panose="02020603050405020304" pitchFamily="18" charset="0"/>
                <a:sym typeface="Wingdings" panose="05000000000000000000" pitchFamily="2" charset="2"/>
              </a:rPr>
              <a:t>2+</a:t>
            </a:r>
            <a:r>
              <a:rPr lang="en-US" altLang="es-MX" sz="1800" dirty="0">
                <a:latin typeface="Times New Roman" panose="02020603050405020304" pitchFamily="18" charset="0"/>
                <a:sym typeface="Wingdings" panose="05000000000000000000" pitchFamily="2" charset="2"/>
              </a:rPr>
              <a:t> + 2e-</a:t>
            </a:r>
            <a:endParaRPr lang="es-ES" altLang="es-MX" sz="1800" dirty="0">
              <a:latin typeface="Times New Roman" panose="02020603050405020304" pitchFamily="18" charset="0"/>
              <a:sym typeface="Wingdings" panose="05000000000000000000" pitchFamily="2" charset="2"/>
            </a:endParaRPr>
          </a:p>
        </p:txBody>
      </p:sp>
      <p:cxnSp>
        <p:nvCxnSpPr>
          <p:cNvPr id="3" name="Conector recto de flecha 2"/>
          <p:cNvCxnSpPr/>
          <p:nvPr/>
        </p:nvCxnSpPr>
        <p:spPr bwMode="auto">
          <a:xfrm>
            <a:off x="10560496" y="3645024"/>
            <a:ext cx="504056" cy="12241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2" name="Conector recto de flecha 21"/>
          <p:cNvCxnSpPr/>
          <p:nvPr/>
        </p:nvCxnSpPr>
        <p:spPr bwMode="auto">
          <a:xfrm>
            <a:off x="8256240" y="3644814"/>
            <a:ext cx="2828056" cy="183641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3CEA8F8D-3925-4F2C-A225-E6D1C565F74D}"/>
              </a:ext>
            </a:extLst>
          </p:cNvPr>
          <p:cNvSpPr txBox="1">
            <a:spLocks noChangeArrowheads="1"/>
          </p:cNvSpPr>
          <p:nvPr/>
        </p:nvSpPr>
        <p:spPr bwMode="auto">
          <a:xfrm>
            <a:off x="4008438" y="333375"/>
            <a:ext cx="2684462" cy="400050"/>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MX" altLang="es-MX" sz="2000" b="1" dirty="0">
                <a:latin typeface="+mj-lt"/>
              </a:rPr>
              <a:t>La Ecuación de Nernst</a:t>
            </a:r>
          </a:p>
        </p:txBody>
      </p:sp>
      <p:sp>
        <p:nvSpPr>
          <p:cNvPr id="19460" name="Text Box 5">
            <a:extLst>
              <a:ext uri="{FF2B5EF4-FFF2-40B4-BE49-F238E27FC236}">
                <a16:creationId xmlns:a16="http://schemas.microsoft.com/office/drawing/2014/main" id="{D902483F-1509-4A4D-AC3A-F2C6CFB1713D}"/>
              </a:ext>
            </a:extLst>
          </p:cNvPr>
          <p:cNvSpPr txBox="1">
            <a:spLocks noChangeArrowheads="1"/>
          </p:cNvSpPr>
          <p:nvPr/>
        </p:nvSpPr>
        <p:spPr bwMode="auto">
          <a:xfrm>
            <a:off x="334963" y="1196975"/>
            <a:ext cx="11522075" cy="708025"/>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MX" altLang="es-MX" sz="2000" dirty="0">
                <a:latin typeface="+mj-lt"/>
              </a:rPr>
              <a:t>Permite calcular  la E=Eh (fuerza electromotiva) para cualquier reacción </a:t>
            </a:r>
            <a:r>
              <a:rPr lang="es-MX" altLang="es-MX" sz="2000" dirty="0" err="1">
                <a:latin typeface="+mj-lt"/>
              </a:rPr>
              <a:t>redox</a:t>
            </a:r>
            <a:r>
              <a:rPr lang="es-MX" altLang="es-MX" sz="2000" dirty="0">
                <a:latin typeface="+mj-lt"/>
              </a:rPr>
              <a:t> relacionándola a varias concentraciones (i.e. actividades) de las especies reducidas y oxidadas</a:t>
            </a:r>
          </a:p>
        </p:txBody>
      </p:sp>
      <p:sp>
        <p:nvSpPr>
          <p:cNvPr id="19467" name="Text Box 15">
            <a:extLst>
              <a:ext uri="{FF2B5EF4-FFF2-40B4-BE49-F238E27FC236}">
                <a16:creationId xmlns:a16="http://schemas.microsoft.com/office/drawing/2014/main" id="{B86DA063-B321-4F00-B9CA-5CA5105487D9}"/>
              </a:ext>
            </a:extLst>
          </p:cNvPr>
          <p:cNvSpPr txBox="1">
            <a:spLocks noChangeArrowheads="1"/>
          </p:cNvSpPr>
          <p:nvPr/>
        </p:nvSpPr>
        <p:spPr bwMode="auto">
          <a:xfrm>
            <a:off x="407988" y="3716338"/>
            <a:ext cx="11449050" cy="163195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MX" altLang="es-MX" sz="2000" dirty="0">
                <a:latin typeface="+mj-lt"/>
                <a:cs typeface="Arial" panose="020B0604020202020204" pitchFamily="34" charset="0"/>
              </a:rPr>
              <a:t>Para esta ecuación recordar que las especies </a:t>
            </a:r>
            <a:r>
              <a:rPr lang="es-MX" altLang="es-MX" sz="2000" b="1" u="sng" dirty="0">
                <a:latin typeface="+mj-lt"/>
                <a:cs typeface="Arial" panose="020B0604020202020204" pitchFamily="34" charset="0"/>
              </a:rPr>
              <a:t>reducidas están en el lado derecho</a:t>
            </a:r>
            <a:r>
              <a:rPr lang="es-MX" altLang="es-MX" sz="2000" dirty="0">
                <a:latin typeface="+mj-lt"/>
                <a:cs typeface="Arial" panose="020B0604020202020204" pitchFamily="34" charset="0"/>
              </a:rPr>
              <a:t> de la ecuación y las </a:t>
            </a:r>
            <a:r>
              <a:rPr lang="es-MX" altLang="es-MX" sz="2000" b="1" u="sng" dirty="0">
                <a:latin typeface="+mj-lt"/>
                <a:cs typeface="Arial" panose="020B0604020202020204" pitchFamily="34" charset="0"/>
              </a:rPr>
              <a:t>especies oxidadas están a la izquierda</a:t>
            </a:r>
            <a:r>
              <a:rPr lang="es-MX" altLang="es-MX" sz="2000" dirty="0">
                <a:latin typeface="+mj-lt"/>
                <a:cs typeface="Arial" panose="020B0604020202020204" pitchFamily="34" charset="0"/>
              </a:rPr>
              <a:t>.</a:t>
            </a:r>
            <a:r>
              <a:rPr lang="es-MX" altLang="es-MX" sz="2000" dirty="0">
                <a:latin typeface="+mj-lt"/>
              </a:rPr>
              <a:t> </a:t>
            </a:r>
          </a:p>
          <a:p>
            <a:pPr eaLnBrk="1" hangingPunct="1">
              <a:spcBef>
                <a:spcPct val="0"/>
              </a:spcBef>
              <a:buFontTx/>
              <a:buNone/>
              <a:defRPr/>
            </a:pPr>
            <a:endParaRPr lang="es-MX" altLang="es-MX" sz="2000" dirty="0">
              <a:latin typeface="+mj-lt"/>
            </a:endParaRPr>
          </a:p>
          <a:p>
            <a:pPr eaLnBrk="1" hangingPunct="1">
              <a:spcBef>
                <a:spcPct val="0"/>
              </a:spcBef>
              <a:buFontTx/>
              <a:buNone/>
              <a:defRPr/>
            </a:pPr>
            <a:endParaRPr lang="es-MX" altLang="es-MX" sz="2000" dirty="0">
              <a:latin typeface="+mj-lt"/>
            </a:endParaRPr>
          </a:p>
          <a:p>
            <a:pPr eaLnBrk="1" hangingPunct="1">
              <a:spcBef>
                <a:spcPct val="0"/>
              </a:spcBef>
              <a:buFontTx/>
              <a:buNone/>
              <a:defRPr/>
            </a:pPr>
            <a:r>
              <a:rPr lang="es-MX" altLang="es-MX" sz="2000" b="1" dirty="0">
                <a:solidFill>
                  <a:srgbClr val="FF0000"/>
                </a:solidFill>
                <a:latin typeface="+mj-lt"/>
              </a:rPr>
              <a:t>En la formulación de la ecuación de Nernst se asume T= 25</a:t>
            </a:r>
            <a:r>
              <a:rPr lang="es-MX" altLang="es-MX" sz="2000" b="1" dirty="0">
                <a:solidFill>
                  <a:srgbClr val="FF0000"/>
                </a:solidFill>
                <a:latin typeface="+mj-lt"/>
                <a:cs typeface="Arial" panose="020B0604020202020204" pitchFamily="34" charset="0"/>
              </a:rPr>
              <a:t>ºC</a:t>
            </a:r>
          </a:p>
        </p:txBody>
      </p:sp>
      <p:graphicFrame>
        <p:nvGraphicFramePr>
          <p:cNvPr id="105477" name="Objeto 14">
            <a:extLst>
              <a:ext uri="{FF2B5EF4-FFF2-40B4-BE49-F238E27FC236}">
                <a16:creationId xmlns:a16="http://schemas.microsoft.com/office/drawing/2014/main" id="{F6BCF7C0-95CF-467F-BCEB-4DD175489419}"/>
              </a:ext>
            </a:extLst>
          </p:cNvPr>
          <p:cNvGraphicFramePr>
            <a:graphicFrameLocks noChangeAspect="1"/>
          </p:cNvGraphicFramePr>
          <p:nvPr/>
        </p:nvGraphicFramePr>
        <p:xfrm>
          <a:off x="1055688" y="2276475"/>
          <a:ext cx="9626600" cy="1152525"/>
        </p:xfrm>
        <a:graphic>
          <a:graphicData uri="http://schemas.openxmlformats.org/presentationml/2006/ole">
            <mc:AlternateContent xmlns:mc="http://schemas.openxmlformats.org/markup-compatibility/2006">
              <mc:Choice xmlns:v="urn:schemas-microsoft-com:vml" Requires="v">
                <p:oleObj name="Equation" r:id="rId3" imgW="3822700" imgH="457200" progId="Equation.DSMT4">
                  <p:embed/>
                </p:oleObj>
              </mc:Choice>
              <mc:Fallback>
                <p:oleObj name="Equation" r:id="rId3" imgW="3822700" imgH="457200" progId="Equation.DSMT4">
                  <p:embed/>
                  <p:pic>
                    <p:nvPicPr>
                      <p:cNvPr id="0" name="Objeto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688" y="2276475"/>
                        <a:ext cx="96266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ángulo 15">
            <a:extLst>
              <a:ext uri="{FF2B5EF4-FFF2-40B4-BE49-F238E27FC236}">
                <a16:creationId xmlns:a16="http://schemas.microsoft.com/office/drawing/2014/main" id="{11FA2469-193A-43A5-AE82-75196763AEFB}"/>
              </a:ext>
            </a:extLst>
          </p:cNvPr>
          <p:cNvSpPr/>
          <p:nvPr/>
        </p:nvSpPr>
        <p:spPr bwMode="auto">
          <a:xfrm>
            <a:off x="1774825" y="2565400"/>
            <a:ext cx="360363" cy="431800"/>
          </a:xfrm>
          <a:prstGeom prst="rect">
            <a:avLst/>
          </a:prstGeom>
          <a:solidFill>
            <a:srgbClr val="FF0000">
              <a:alpha val="30000"/>
            </a:srgbClr>
          </a:solidFill>
          <a:ln w="9525" cap="flat" cmpd="sng" algn="ctr">
            <a:solidFill>
              <a:schemeClr val="tx1"/>
            </a:solidFill>
            <a:prstDash val="solid"/>
            <a:round/>
            <a:headEnd type="none" w="med" len="med"/>
            <a:tailEnd type="none" w="med" len="med"/>
          </a:ln>
          <a:effectLst/>
        </p:spPr>
        <p:txBody>
          <a:bodyPr/>
          <a:lstStyle/>
          <a:p>
            <a:pPr>
              <a:defRPr/>
            </a:pPr>
            <a:endParaRPr lang="es-MX">
              <a:ln>
                <a:solidFill>
                  <a:sysClr val="windowText" lastClr="000000"/>
                </a:solidFill>
              </a:ln>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522" name="Object 2">
            <a:extLst>
              <a:ext uri="{FF2B5EF4-FFF2-40B4-BE49-F238E27FC236}">
                <a16:creationId xmlns:a16="http://schemas.microsoft.com/office/drawing/2014/main" id="{CCC361AF-4052-4CCB-8A95-A8DAC5C84C9D}"/>
              </a:ext>
            </a:extLst>
          </p:cNvPr>
          <p:cNvGraphicFramePr>
            <a:graphicFrameLocks noGrp="1" noChangeAspect="1"/>
          </p:cNvGraphicFramePr>
          <p:nvPr>
            <p:ph sz="half" idx="1"/>
            <p:extLst>
              <p:ext uri="{D42A27DB-BD31-4B8C-83A1-F6EECF244321}">
                <p14:modId xmlns:p14="http://schemas.microsoft.com/office/powerpoint/2010/main" val="1996083550"/>
              </p:ext>
            </p:extLst>
          </p:nvPr>
        </p:nvGraphicFramePr>
        <p:xfrm>
          <a:off x="788743" y="2243883"/>
          <a:ext cx="3988290" cy="4241055"/>
        </p:xfrm>
        <a:graphic>
          <a:graphicData uri="http://schemas.openxmlformats.org/presentationml/2006/ole">
            <mc:AlternateContent xmlns:mc="http://schemas.openxmlformats.org/markup-compatibility/2006">
              <mc:Choice xmlns:v="urn:schemas-microsoft-com:vml" Requires="v">
                <p:oleObj name="Equation" r:id="rId3" imgW="2412720" imgH="2565360" progId="Equation.DSMT4">
                  <p:embed/>
                </p:oleObj>
              </mc:Choice>
              <mc:Fallback>
                <p:oleObj name="Equation" r:id="rId3" imgW="2412720" imgH="2565360" progId="Equation.DSMT4">
                  <p:embed/>
                  <p:pic>
                    <p:nvPicPr>
                      <p:cNvPr id="0" name="Object 2"/>
                      <p:cNvPicPr>
                        <a:picLocks noGrp="1" noChangeAspect="1" noChangeArrowheads="1"/>
                      </p:cNvPicPr>
                      <p:nvPr/>
                    </p:nvPicPr>
                    <p:blipFill>
                      <a:blip r:embed="rId4"/>
                      <a:srcRect/>
                      <a:stretch>
                        <a:fillRect/>
                      </a:stretch>
                    </p:blipFill>
                    <p:spPr bwMode="auto">
                      <a:xfrm>
                        <a:off x="788743" y="2243883"/>
                        <a:ext cx="3988290" cy="4241055"/>
                      </a:xfrm>
                      <a:prstGeom prst="rect">
                        <a:avLst/>
                      </a:prstGeom>
                      <a:noFill/>
                      <a:ln>
                        <a:noFill/>
                      </a:ln>
                    </p:spPr>
                  </p:pic>
                </p:oleObj>
              </mc:Fallback>
            </mc:AlternateContent>
          </a:graphicData>
        </a:graphic>
      </p:graphicFrame>
      <p:sp>
        <p:nvSpPr>
          <p:cNvPr id="107523" name="Rectangle 3">
            <a:extLst>
              <a:ext uri="{FF2B5EF4-FFF2-40B4-BE49-F238E27FC236}">
                <a16:creationId xmlns:a16="http://schemas.microsoft.com/office/drawing/2014/main" id="{0A7E83C6-034E-4BCD-83DD-834D13ABD5D0}"/>
              </a:ext>
            </a:extLst>
          </p:cNvPr>
          <p:cNvSpPr>
            <a:spLocks noChangeArrowheads="1"/>
          </p:cNvSpPr>
          <p:nvPr/>
        </p:nvSpPr>
        <p:spPr bwMode="auto">
          <a:xfrm>
            <a:off x="263525" y="115888"/>
            <a:ext cx="116649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ES" altLang="es-MX" sz="2000">
                <a:latin typeface="Garamond" panose="02020404030301010803" pitchFamily="18" charset="0"/>
              </a:rPr>
              <a:t>Aplicando la ecuación de Nerst a la reacción                                               variando las actividades de los iones a:  Cu</a:t>
            </a:r>
            <a:r>
              <a:rPr lang="es-ES" altLang="es-MX" sz="2000" baseline="30000">
                <a:latin typeface="Garamond" panose="02020404030301010803" pitchFamily="18" charset="0"/>
              </a:rPr>
              <a:t>2+</a:t>
            </a:r>
            <a:r>
              <a:rPr lang="es-ES" altLang="es-MX" sz="2000">
                <a:latin typeface="Garamond" panose="02020404030301010803" pitchFamily="18" charset="0"/>
              </a:rPr>
              <a:t>= 0.1 y Fe</a:t>
            </a:r>
            <a:r>
              <a:rPr lang="es-ES" altLang="es-MX" sz="2000" baseline="30000">
                <a:latin typeface="Garamond" panose="02020404030301010803" pitchFamily="18" charset="0"/>
              </a:rPr>
              <a:t>2+</a:t>
            </a:r>
            <a:r>
              <a:rPr lang="es-ES" altLang="es-MX" sz="2000">
                <a:latin typeface="Garamond" panose="02020404030301010803" pitchFamily="18" charset="0"/>
              </a:rPr>
              <a:t>=1.5 respectivamente,  tenemos que:</a:t>
            </a:r>
          </a:p>
        </p:txBody>
      </p:sp>
      <p:graphicFrame>
        <p:nvGraphicFramePr>
          <p:cNvPr id="107524" name="Objeto 1">
            <a:extLst>
              <a:ext uri="{FF2B5EF4-FFF2-40B4-BE49-F238E27FC236}">
                <a16:creationId xmlns:a16="http://schemas.microsoft.com/office/drawing/2014/main" id="{748010BD-4320-45A3-B70E-0D6887ED18E3}"/>
              </a:ext>
            </a:extLst>
          </p:cNvPr>
          <p:cNvGraphicFramePr>
            <a:graphicFrameLocks noChangeAspect="1"/>
          </p:cNvGraphicFramePr>
          <p:nvPr/>
        </p:nvGraphicFramePr>
        <p:xfrm>
          <a:off x="7032625" y="2165350"/>
          <a:ext cx="3290888" cy="4319588"/>
        </p:xfrm>
        <a:graphic>
          <a:graphicData uri="http://schemas.openxmlformats.org/presentationml/2006/ole">
            <mc:AlternateContent xmlns:mc="http://schemas.openxmlformats.org/markup-compatibility/2006">
              <mc:Choice xmlns:v="urn:schemas-microsoft-com:vml" Requires="v">
                <p:oleObj name="Equation" r:id="rId5" imgW="2082800" imgH="2565400" progId="Equation.DSMT4">
                  <p:embed/>
                </p:oleObj>
              </mc:Choice>
              <mc:Fallback>
                <p:oleObj name="Equation" r:id="rId5" imgW="2082800" imgH="2565400" progId="Equation.DSMT4">
                  <p:embed/>
                  <p:pic>
                    <p:nvPicPr>
                      <p:cNvPr id="0" name="Objet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25" y="2165350"/>
                        <a:ext cx="3290888"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Conector recto de flecha 3">
            <a:extLst>
              <a:ext uri="{FF2B5EF4-FFF2-40B4-BE49-F238E27FC236}">
                <a16:creationId xmlns:a16="http://schemas.microsoft.com/office/drawing/2014/main" id="{F22D2FB5-DF88-4B3B-A5C0-17BBFD7D0E06}"/>
              </a:ext>
            </a:extLst>
          </p:cNvPr>
          <p:cNvCxnSpPr>
            <a:cxnSpLocks/>
          </p:cNvCxnSpPr>
          <p:nvPr/>
        </p:nvCxnSpPr>
        <p:spPr>
          <a:xfrm>
            <a:off x="695325" y="692150"/>
            <a:ext cx="360363" cy="151288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0" name="Conector recto de flecha 9">
            <a:extLst>
              <a:ext uri="{FF2B5EF4-FFF2-40B4-BE49-F238E27FC236}">
                <a16:creationId xmlns:a16="http://schemas.microsoft.com/office/drawing/2014/main" id="{478AD7DC-9A6B-4BEC-B55E-303CAECB6FCA}"/>
              </a:ext>
            </a:extLst>
          </p:cNvPr>
          <p:cNvCxnSpPr>
            <a:cxnSpLocks/>
          </p:cNvCxnSpPr>
          <p:nvPr/>
        </p:nvCxnSpPr>
        <p:spPr>
          <a:xfrm>
            <a:off x="1919288" y="692150"/>
            <a:ext cx="1512887" cy="158432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aphicFrame>
        <p:nvGraphicFramePr>
          <p:cNvPr id="107527" name="Objeto 2">
            <a:extLst>
              <a:ext uri="{FF2B5EF4-FFF2-40B4-BE49-F238E27FC236}">
                <a16:creationId xmlns:a16="http://schemas.microsoft.com/office/drawing/2014/main" id="{5F9EBF6B-B987-4BEE-99BE-E4E473A7ADBF}"/>
              </a:ext>
            </a:extLst>
          </p:cNvPr>
          <p:cNvGraphicFramePr>
            <a:graphicFrameLocks noChangeAspect="1"/>
          </p:cNvGraphicFramePr>
          <p:nvPr>
            <p:extLst>
              <p:ext uri="{D42A27DB-BD31-4B8C-83A1-F6EECF244321}">
                <p14:modId xmlns:p14="http://schemas.microsoft.com/office/powerpoint/2010/main" val="1623498019"/>
              </p:ext>
            </p:extLst>
          </p:nvPr>
        </p:nvGraphicFramePr>
        <p:xfrm>
          <a:off x="4799856" y="135371"/>
          <a:ext cx="2779712" cy="360362"/>
        </p:xfrm>
        <a:graphic>
          <a:graphicData uri="http://schemas.openxmlformats.org/presentationml/2006/ole">
            <mc:AlternateContent xmlns:mc="http://schemas.openxmlformats.org/markup-compatibility/2006">
              <mc:Choice xmlns:v="urn:schemas-microsoft-com:vml" Requires="v">
                <p:oleObj name="Equation" r:id="rId7" imgW="1765300" imgH="228600" progId="Equation.DSMT4">
                  <p:embed/>
                </p:oleObj>
              </mc:Choice>
              <mc:Fallback>
                <p:oleObj name="Equation" r:id="rId7" imgW="1765300" imgH="228600" progId="Equation.DSMT4">
                  <p:embed/>
                  <p:pic>
                    <p:nvPicPr>
                      <p:cNvPr id="0" name="Objeto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9856" y="135371"/>
                        <a:ext cx="27797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7528" name="Objeto 16">
            <a:extLst>
              <a:ext uri="{FF2B5EF4-FFF2-40B4-BE49-F238E27FC236}">
                <a16:creationId xmlns:a16="http://schemas.microsoft.com/office/drawing/2014/main" id="{87B6CDFD-0FA3-44B0-B704-30B054C7630E}"/>
              </a:ext>
            </a:extLst>
          </p:cNvPr>
          <p:cNvGraphicFramePr>
            <a:graphicFrameLocks noChangeAspect="1"/>
          </p:cNvGraphicFramePr>
          <p:nvPr/>
        </p:nvGraphicFramePr>
        <p:xfrm>
          <a:off x="2195513" y="963613"/>
          <a:ext cx="8293100" cy="893762"/>
        </p:xfrm>
        <a:graphic>
          <a:graphicData uri="http://schemas.openxmlformats.org/presentationml/2006/ole">
            <mc:AlternateContent xmlns:mc="http://schemas.openxmlformats.org/markup-compatibility/2006">
              <mc:Choice xmlns:v="urn:schemas-microsoft-com:vml" Requires="v">
                <p:oleObj name="Equation" r:id="rId9" imgW="5422900" imgH="584200" progId="Equation.DSMT4">
                  <p:embed/>
                </p:oleObj>
              </mc:Choice>
              <mc:Fallback>
                <p:oleObj name="Equation" r:id="rId9" imgW="5422900" imgH="584200" progId="Equation.DSMT4">
                  <p:embed/>
                  <p:pic>
                    <p:nvPicPr>
                      <p:cNvPr id="0" name="Objeto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95513" y="963613"/>
                        <a:ext cx="82931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9" name="CuadroTexto 20">
            <a:extLst>
              <a:ext uri="{FF2B5EF4-FFF2-40B4-BE49-F238E27FC236}">
                <a16:creationId xmlns:a16="http://schemas.microsoft.com/office/drawing/2014/main" id="{351B8FA5-6BFE-4634-B6F4-C63EF0B51230}"/>
              </a:ext>
            </a:extLst>
          </p:cNvPr>
          <p:cNvSpPr txBox="1">
            <a:spLocks noChangeArrowheads="1"/>
          </p:cNvSpPr>
          <p:nvPr/>
        </p:nvSpPr>
        <p:spPr bwMode="auto">
          <a:xfrm>
            <a:off x="2782888" y="3284538"/>
            <a:ext cx="3117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Solución de color </a:t>
            </a:r>
            <a:r>
              <a:rPr lang="es-MX" altLang="es-MX" sz="1800" b="1">
                <a:solidFill>
                  <a:srgbClr val="FF0000"/>
                </a:solidFill>
                <a:latin typeface="Times New Roman" panose="02020603050405020304" pitchFamily="18" charset="0"/>
              </a:rPr>
              <a:t>rojo oxidada</a:t>
            </a:r>
          </a:p>
        </p:txBody>
      </p:sp>
      <p:sp>
        <p:nvSpPr>
          <p:cNvPr id="107530" name="CuadroTexto 26">
            <a:extLst>
              <a:ext uri="{FF2B5EF4-FFF2-40B4-BE49-F238E27FC236}">
                <a16:creationId xmlns:a16="http://schemas.microsoft.com/office/drawing/2014/main" id="{7225AA72-E700-46B8-805D-2C6B957D6BFF}"/>
              </a:ext>
            </a:extLst>
          </p:cNvPr>
          <p:cNvSpPr txBox="1">
            <a:spLocks noChangeArrowheads="1"/>
          </p:cNvSpPr>
          <p:nvPr/>
        </p:nvSpPr>
        <p:spPr bwMode="auto">
          <a:xfrm>
            <a:off x="8759825" y="3213100"/>
            <a:ext cx="323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Solución de color </a:t>
            </a:r>
            <a:r>
              <a:rPr lang="es-MX" altLang="es-MX" sz="1800">
                <a:solidFill>
                  <a:srgbClr val="008000"/>
                </a:solidFill>
                <a:latin typeface="Times New Roman" panose="02020603050405020304" pitchFamily="18" charset="0"/>
              </a:rPr>
              <a:t>verde reducida</a:t>
            </a:r>
          </a:p>
        </p:txBody>
      </p:sp>
      <p:cxnSp>
        <p:nvCxnSpPr>
          <p:cNvPr id="3" name="Conector recto de flecha 2">
            <a:extLst>
              <a:ext uri="{FF2B5EF4-FFF2-40B4-BE49-F238E27FC236}">
                <a16:creationId xmlns:a16="http://schemas.microsoft.com/office/drawing/2014/main" id="{92EA9FAE-317E-4F1C-BACA-B0280BA6C449}"/>
              </a:ext>
            </a:extLst>
          </p:cNvPr>
          <p:cNvCxnSpPr>
            <a:cxnSpLocks/>
          </p:cNvCxnSpPr>
          <p:nvPr/>
        </p:nvCxnSpPr>
        <p:spPr bwMode="auto">
          <a:xfrm>
            <a:off x="1055688" y="3032919"/>
            <a:ext cx="2533101" cy="205226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6" name="Conector recto de flecha 5">
            <a:extLst>
              <a:ext uri="{FF2B5EF4-FFF2-40B4-BE49-F238E27FC236}">
                <a16:creationId xmlns:a16="http://schemas.microsoft.com/office/drawing/2014/main" id="{0160AEBC-1F27-4139-A9BA-7715C0585E9B}"/>
              </a:ext>
            </a:extLst>
          </p:cNvPr>
          <p:cNvCxnSpPr>
            <a:cxnSpLocks/>
          </p:cNvCxnSpPr>
          <p:nvPr/>
        </p:nvCxnSpPr>
        <p:spPr bwMode="auto">
          <a:xfrm>
            <a:off x="3359696" y="3032919"/>
            <a:ext cx="432842" cy="1762386"/>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07533" name="Conector recto de flecha 10">
            <a:extLst>
              <a:ext uri="{FF2B5EF4-FFF2-40B4-BE49-F238E27FC236}">
                <a16:creationId xmlns:a16="http://schemas.microsoft.com/office/drawing/2014/main" id="{98EE154E-5801-444C-9CA2-6076A2AF831E}"/>
              </a:ext>
            </a:extLst>
          </p:cNvPr>
          <p:cNvCxnSpPr>
            <a:cxnSpLocks noChangeShapeType="1"/>
          </p:cNvCxnSpPr>
          <p:nvPr/>
        </p:nvCxnSpPr>
        <p:spPr bwMode="auto">
          <a:xfrm>
            <a:off x="7824788" y="2852738"/>
            <a:ext cx="574675" cy="720725"/>
          </a:xfrm>
          <a:prstGeom prst="straightConnector1">
            <a:avLst/>
          </a:prstGeom>
          <a:noFill/>
          <a:ln w="9525" algn="ctr">
            <a:solidFill>
              <a:schemeClr val="tx1"/>
            </a:solidFill>
            <a:round/>
            <a:headEnd/>
            <a:tailEnd type="triangle" w="med" len="med"/>
          </a:ln>
        </p:spPr>
      </p:cxnSp>
      <p:cxnSp>
        <p:nvCxnSpPr>
          <p:cNvPr id="107534" name="Conector recto de flecha 18">
            <a:extLst>
              <a:ext uri="{FF2B5EF4-FFF2-40B4-BE49-F238E27FC236}">
                <a16:creationId xmlns:a16="http://schemas.microsoft.com/office/drawing/2014/main" id="{6B8CC5F7-7875-4357-87BA-383906F9F473}"/>
              </a:ext>
            </a:extLst>
          </p:cNvPr>
          <p:cNvCxnSpPr>
            <a:cxnSpLocks/>
          </p:cNvCxnSpPr>
          <p:nvPr/>
        </p:nvCxnSpPr>
        <p:spPr bwMode="auto">
          <a:xfrm flipH="1">
            <a:off x="8688388" y="2852738"/>
            <a:ext cx="503237" cy="360362"/>
          </a:xfrm>
          <a:prstGeom prst="straightConnector1">
            <a:avLst/>
          </a:prstGeom>
          <a:noFill/>
          <a:ln w="9525" algn="ctr">
            <a:solidFill>
              <a:schemeClr val="tx1"/>
            </a:solidFill>
            <a:round/>
            <a:headEnd/>
            <a:tailEnd type="triangle" w="med" len="med"/>
          </a:ln>
        </p:spPr>
      </p:cxnSp>
      <p:cxnSp>
        <p:nvCxnSpPr>
          <p:cNvPr id="15" name="Conector recto de flecha 14">
            <a:extLst>
              <a:ext uri="{FF2B5EF4-FFF2-40B4-BE49-F238E27FC236}">
                <a16:creationId xmlns:a16="http://schemas.microsoft.com/office/drawing/2014/main" id="{0160AEBC-1F27-4139-A9BA-7715C0585E9B}"/>
              </a:ext>
            </a:extLst>
          </p:cNvPr>
          <p:cNvCxnSpPr>
            <a:cxnSpLocks/>
          </p:cNvCxnSpPr>
          <p:nvPr/>
        </p:nvCxnSpPr>
        <p:spPr bwMode="auto">
          <a:xfrm flipH="1">
            <a:off x="1708945" y="293688"/>
            <a:ext cx="4413176" cy="4503464"/>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570" name="Object 2">
            <a:extLst>
              <a:ext uri="{FF2B5EF4-FFF2-40B4-BE49-F238E27FC236}">
                <a16:creationId xmlns:a16="http://schemas.microsoft.com/office/drawing/2014/main" id="{0FCBC624-5B1A-4886-8F66-8EAC6B3A0970}"/>
              </a:ext>
            </a:extLst>
          </p:cNvPr>
          <p:cNvGraphicFramePr>
            <a:graphicFrameLocks noGrp="1" noChangeAspect="1"/>
          </p:cNvGraphicFramePr>
          <p:nvPr>
            <p:ph sz="half" idx="1"/>
            <p:extLst>
              <p:ext uri="{D42A27DB-BD31-4B8C-83A1-F6EECF244321}">
                <p14:modId xmlns:p14="http://schemas.microsoft.com/office/powerpoint/2010/main" val="1470812859"/>
              </p:ext>
            </p:extLst>
          </p:nvPr>
        </p:nvGraphicFramePr>
        <p:xfrm>
          <a:off x="943535" y="379627"/>
          <a:ext cx="4066951" cy="2777483"/>
        </p:xfrm>
        <a:graphic>
          <a:graphicData uri="http://schemas.openxmlformats.org/presentationml/2006/ole">
            <mc:AlternateContent xmlns:mc="http://schemas.openxmlformats.org/markup-compatibility/2006">
              <mc:Choice xmlns:v="urn:schemas-microsoft-com:vml" Requires="v">
                <p:oleObj name="Equation" r:id="rId3" imgW="2082600" imgH="1422360" progId="Equation.DSMT4">
                  <p:embed/>
                </p:oleObj>
              </mc:Choice>
              <mc:Fallback>
                <p:oleObj name="Equation" r:id="rId3" imgW="2082600" imgH="1422360" progId="Equation.DSMT4">
                  <p:embed/>
                  <p:pic>
                    <p:nvPicPr>
                      <p:cNvPr id="0" name="Object 2"/>
                      <p:cNvPicPr>
                        <a:picLocks noGrp="1" noChangeAspect="1" noChangeArrowheads="1"/>
                      </p:cNvPicPr>
                      <p:nvPr/>
                    </p:nvPicPr>
                    <p:blipFill>
                      <a:blip r:embed="rId4"/>
                      <a:srcRect/>
                      <a:stretch>
                        <a:fillRect/>
                      </a:stretch>
                    </p:blipFill>
                    <p:spPr bwMode="auto">
                      <a:xfrm>
                        <a:off x="943535" y="379627"/>
                        <a:ext cx="4066951" cy="2777483"/>
                      </a:xfrm>
                      <a:prstGeom prst="rect">
                        <a:avLst/>
                      </a:prstGeom>
                      <a:noFill/>
                      <a:ln>
                        <a:noFill/>
                      </a:ln>
                      <a:effectLst/>
                    </p:spPr>
                  </p:pic>
                </p:oleObj>
              </mc:Fallback>
            </mc:AlternateContent>
          </a:graphicData>
        </a:graphic>
      </p:graphicFrame>
      <p:graphicFrame>
        <p:nvGraphicFramePr>
          <p:cNvPr id="109571" name="Object 3">
            <a:extLst>
              <a:ext uri="{FF2B5EF4-FFF2-40B4-BE49-F238E27FC236}">
                <a16:creationId xmlns:a16="http://schemas.microsoft.com/office/drawing/2014/main" id="{BD056F3A-1964-4D0A-8BC3-2C32AF2D7221}"/>
              </a:ext>
            </a:extLst>
          </p:cNvPr>
          <p:cNvGraphicFramePr>
            <a:graphicFrameLocks noGrp="1" noChangeAspect="1"/>
          </p:cNvGraphicFramePr>
          <p:nvPr>
            <p:ph sz="quarter" idx="2"/>
            <p:extLst>
              <p:ext uri="{D42A27DB-BD31-4B8C-83A1-F6EECF244321}">
                <p14:modId xmlns:p14="http://schemas.microsoft.com/office/powerpoint/2010/main" val="1044845125"/>
              </p:ext>
            </p:extLst>
          </p:nvPr>
        </p:nvGraphicFramePr>
        <p:xfrm>
          <a:off x="911424" y="3547980"/>
          <a:ext cx="4099062" cy="2698916"/>
        </p:xfrm>
        <a:graphic>
          <a:graphicData uri="http://schemas.openxmlformats.org/presentationml/2006/ole">
            <mc:AlternateContent xmlns:mc="http://schemas.openxmlformats.org/markup-compatibility/2006">
              <mc:Choice xmlns:v="urn:schemas-microsoft-com:vml" Requires="v">
                <p:oleObj name="Equation" r:id="rId5" imgW="2158920" imgH="1422360" progId="Equation.DSMT4">
                  <p:embed/>
                </p:oleObj>
              </mc:Choice>
              <mc:Fallback>
                <p:oleObj name="Equation" r:id="rId5" imgW="2158920" imgH="1422360" progId="Equation.DSMT4">
                  <p:embed/>
                  <p:pic>
                    <p:nvPicPr>
                      <p:cNvPr id="0" name="Object 3"/>
                      <p:cNvPicPr>
                        <a:picLocks noGrp="1" noChangeAspect="1" noChangeArrowheads="1"/>
                      </p:cNvPicPr>
                      <p:nvPr/>
                    </p:nvPicPr>
                    <p:blipFill>
                      <a:blip r:embed="rId6"/>
                      <a:srcRect/>
                      <a:stretch>
                        <a:fillRect/>
                      </a:stretch>
                    </p:blipFill>
                    <p:spPr bwMode="auto">
                      <a:xfrm>
                        <a:off x="911424" y="3547980"/>
                        <a:ext cx="4099062" cy="2698916"/>
                      </a:xfrm>
                      <a:prstGeom prst="rect">
                        <a:avLst/>
                      </a:prstGeom>
                      <a:noFill/>
                      <a:ln>
                        <a:noFill/>
                      </a:ln>
                      <a:effectLst/>
                    </p:spPr>
                  </p:pic>
                </p:oleObj>
              </mc:Fallback>
            </mc:AlternateContent>
          </a:graphicData>
        </a:graphic>
      </p:graphicFrame>
      <p:graphicFrame>
        <p:nvGraphicFramePr>
          <p:cNvPr id="109572" name="Object 4">
            <a:extLst>
              <a:ext uri="{FF2B5EF4-FFF2-40B4-BE49-F238E27FC236}">
                <a16:creationId xmlns:a16="http://schemas.microsoft.com/office/drawing/2014/main" id="{41AF191B-3710-46ED-A489-ECC931481424}"/>
              </a:ext>
            </a:extLst>
          </p:cNvPr>
          <p:cNvGraphicFramePr>
            <a:graphicFrameLocks noGrp="1" noChangeAspect="1"/>
          </p:cNvGraphicFramePr>
          <p:nvPr>
            <p:ph sz="quarter" idx="3"/>
            <p:extLst>
              <p:ext uri="{D42A27DB-BD31-4B8C-83A1-F6EECF244321}">
                <p14:modId xmlns:p14="http://schemas.microsoft.com/office/powerpoint/2010/main" val="419636152"/>
              </p:ext>
            </p:extLst>
          </p:nvPr>
        </p:nvGraphicFramePr>
        <p:xfrm>
          <a:off x="6198097" y="713924"/>
          <a:ext cx="5045891" cy="1626784"/>
        </p:xfrm>
        <a:graphic>
          <a:graphicData uri="http://schemas.openxmlformats.org/presentationml/2006/ole">
            <mc:AlternateContent xmlns:mc="http://schemas.openxmlformats.org/markup-compatibility/2006">
              <mc:Choice xmlns:v="urn:schemas-microsoft-com:vml" Requires="v">
                <p:oleObj name="Equation" r:id="rId7" imgW="2286000" imgH="736560" progId="Equation.DSMT4">
                  <p:embed/>
                </p:oleObj>
              </mc:Choice>
              <mc:Fallback>
                <p:oleObj name="Equation" r:id="rId7" imgW="2286000" imgH="736560" progId="Equation.DSMT4">
                  <p:embed/>
                  <p:pic>
                    <p:nvPicPr>
                      <p:cNvPr id="0" name="Object 4"/>
                      <p:cNvPicPr>
                        <a:picLocks noGrp="1" noChangeAspect="1" noChangeArrowheads="1"/>
                      </p:cNvPicPr>
                      <p:nvPr/>
                    </p:nvPicPr>
                    <p:blipFill>
                      <a:blip r:embed="rId8"/>
                      <a:srcRect/>
                      <a:stretch>
                        <a:fillRect/>
                      </a:stretch>
                    </p:blipFill>
                    <p:spPr bwMode="auto">
                      <a:xfrm>
                        <a:off x="6198097" y="713924"/>
                        <a:ext cx="5045891" cy="1626784"/>
                      </a:xfrm>
                      <a:prstGeom prst="rect">
                        <a:avLst/>
                      </a:prstGeom>
                      <a:noFill/>
                      <a:ln>
                        <a:noFill/>
                      </a:ln>
                      <a:effectLst/>
                    </p:spPr>
                  </p:pic>
                </p:oleObj>
              </mc:Fallback>
            </mc:AlternateContent>
          </a:graphicData>
        </a:graphic>
      </p:graphicFrame>
      <p:sp>
        <p:nvSpPr>
          <p:cNvPr id="109573" name="Line 5">
            <a:extLst>
              <a:ext uri="{FF2B5EF4-FFF2-40B4-BE49-F238E27FC236}">
                <a16:creationId xmlns:a16="http://schemas.microsoft.com/office/drawing/2014/main" id="{5281F8B1-AC4B-410F-91ED-DBDADA4AC371}"/>
              </a:ext>
            </a:extLst>
          </p:cNvPr>
          <p:cNvSpPr>
            <a:spLocks noChangeShapeType="1"/>
          </p:cNvSpPr>
          <p:nvPr/>
        </p:nvSpPr>
        <p:spPr bwMode="auto">
          <a:xfrm>
            <a:off x="762014" y="3403964"/>
            <a:ext cx="46085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graphicFrame>
        <p:nvGraphicFramePr>
          <p:cNvPr id="109575" name="Objeto 1">
            <a:extLst>
              <a:ext uri="{FF2B5EF4-FFF2-40B4-BE49-F238E27FC236}">
                <a16:creationId xmlns:a16="http://schemas.microsoft.com/office/drawing/2014/main" id="{BEBB5C4F-425B-449F-8ADF-D51AFA7D8653}"/>
              </a:ext>
            </a:extLst>
          </p:cNvPr>
          <p:cNvGraphicFramePr>
            <a:graphicFrameLocks noChangeAspect="1"/>
          </p:cNvGraphicFramePr>
          <p:nvPr>
            <p:extLst>
              <p:ext uri="{D42A27DB-BD31-4B8C-83A1-F6EECF244321}">
                <p14:modId xmlns:p14="http://schemas.microsoft.com/office/powerpoint/2010/main" val="3779514041"/>
              </p:ext>
            </p:extLst>
          </p:nvPr>
        </p:nvGraphicFramePr>
        <p:xfrm>
          <a:off x="8273660" y="3272241"/>
          <a:ext cx="2087562" cy="892175"/>
        </p:xfrm>
        <a:graphic>
          <a:graphicData uri="http://schemas.openxmlformats.org/presentationml/2006/ole">
            <mc:AlternateContent xmlns:mc="http://schemas.openxmlformats.org/markup-compatibility/2006">
              <mc:Choice xmlns:v="urn:schemas-microsoft-com:vml" Requires="v">
                <p:oleObj name="Equation" r:id="rId9" imgW="1130040" imgH="482400" progId="Equation.DSMT4">
                  <p:embed/>
                </p:oleObj>
              </mc:Choice>
              <mc:Fallback>
                <p:oleObj name="Equation" r:id="rId9" imgW="1130040" imgH="482400" progId="Equation.DSMT4">
                  <p:embed/>
                  <p:pic>
                    <p:nvPicPr>
                      <p:cNvPr id="0" name="Objeto 1"/>
                      <p:cNvPicPr>
                        <a:picLocks noChangeAspect="1" noChangeArrowheads="1"/>
                      </p:cNvPicPr>
                      <p:nvPr/>
                    </p:nvPicPr>
                    <p:blipFill>
                      <a:blip r:embed="rId10"/>
                      <a:srcRect/>
                      <a:stretch>
                        <a:fillRect/>
                      </a:stretch>
                    </p:blipFill>
                    <p:spPr bwMode="auto">
                      <a:xfrm>
                        <a:off x="8273660" y="3272241"/>
                        <a:ext cx="20875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9576" name="Grupo 7">
            <a:extLst>
              <a:ext uri="{FF2B5EF4-FFF2-40B4-BE49-F238E27FC236}">
                <a16:creationId xmlns:a16="http://schemas.microsoft.com/office/drawing/2014/main" id="{618EB9A5-6312-4FCE-A4BF-C9F4AFD0EC3B}"/>
              </a:ext>
            </a:extLst>
          </p:cNvPr>
          <p:cNvGrpSpPr>
            <a:grpSpLocks/>
          </p:cNvGrpSpPr>
          <p:nvPr/>
        </p:nvGrpSpPr>
        <p:grpSpPr bwMode="auto">
          <a:xfrm>
            <a:off x="10975718" y="908484"/>
            <a:ext cx="288925" cy="215900"/>
            <a:chOff x="9264352" y="5085184"/>
            <a:chExt cx="288032" cy="216024"/>
          </a:xfrm>
        </p:grpSpPr>
        <p:cxnSp>
          <p:nvCxnSpPr>
            <p:cNvPr id="109581" name="Conector recto 8">
              <a:extLst>
                <a:ext uri="{FF2B5EF4-FFF2-40B4-BE49-F238E27FC236}">
                  <a16:creationId xmlns:a16="http://schemas.microsoft.com/office/drawing/2014/main" id="{08462881-7DBA-458D-9DA9-FB7B333538BB}"/>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9582" name="Conector recto 9">
              <a:extLst>
                <a:ext uri="{FF2B5EF4-FFF2-40B4-BE49-F238E27FC236}">
                  <a16:creationId xmlns:a16="http://schemas.microsoft.com/office/drawing/2014/main" id="{3CB54BE6-1708-4D87-ABC2-60F68397B51E}"/>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09577" name="Grupo 10">
            <a:extLst>
              <a:ext uri="{FF2B5EF4-FFF2-40B4-BE49-F238E27FC236}">
                <a16:creationId xmlns:a16="http://schemas.microsoft.com/office/drawing/2014/main" id="{2F52B7C9-5F94-45BF-853B-63E9AEE2A0D4}"/>
              </a:ext>
            </a:extLst>
          </p:cNvPr>
          <p:cNvGrpSpPr>
            <a:grpSpLocks/>
          </p:cNvGrpSpPr>
          <p:nvPr/>
        </p:nvGrpSpPr>
        <p:grpSpPr bwMode="auto">
          <a:xfrm>
            <a:off x="8348510" y="908484"/>
            <a:ext cx="288925" cy="215900"/>
            <a:chOff x="9264352" y="5085184"/>
            <a:chExt cx="288032" cy="216024"/>
          </a:xfrm>
        </p:grpSpPr>
        <p:cxnSp>
          <p:nvCxnSpPr>
            <p:cNvPr id="109579" name="Conector recto 11">
              <a:extLst>
                <a:ext uri="{FF2B5EF4-FFF2-40B4-BE49-F238E27FC236}">
                  <a16:creationId xmlns:a16="http://schemas.microsoft.com/office/drawing/2014/main" id="{D10D29C5-5F2E-4C97-9CDD-38F5A7D22986}"/>
                </a:ext>
              </a:extLst>
            </p:cNvPr>
            <p:cNvCxnSpPr>
              <a:cxnSpLocks/>
            </p:cNvCxnSpPr>
            <p:nvPr/>
          </p:nvCxnSpPr>
          <p:spPr bwMode="auto">
            <a:xfrm>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09580" name="Conector recto 12">
              <a:extLst>
                <a:ext uri="{FF2B5EF4-FFF2-40B4-BE49-F238E27FC236}">
                  <a16:creationId xmlns:a16="http://schemas.microsoft.com/office/drawing/2014/main" id="{BC67E9B2-D7A5-4259-97BA-825DB1197841}"/>
                </a:ext>
              </a:extLst>
            </p:cNvPr>
            <p:cNvCxnSpPr>
              <a:cxnSpLocks/>
            </p:cNvCxnSpPr>
            <p:nvPr/>
          </p:nvCxnSpPr>
          <p:spPr bwMode="auto">
            <a:xfrm flipV="1">
              <a:off x="9264352" y="5085184"/>
              <a:ext cx="288032" cy="216024"/>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aphicFrame>
        <p:nvGraphicFramePr>
          <p:cNvPr id="109578" name="Objeto 2">
            <a:extLst>
              <a:ext uri="{FF2B5EF4-FFF2-40B4-BE49-F238E27FC236}">
                <a16:creationId xmlns:a16="http://schemas.microsoft.com/office/drawing/2014/main" id="{5EED4580-ABD9-4E72-8267-DB87F76263E8}"/>
              </a:ext>
            </a:extLst>
          </p:cNvPr>
          <p:cNvGraphicFramePr>
            <a:graphicFrameLocks noChangeAspect="1"/>
          </p:cNvGraphicFramePr>
          <p:nvPr>
            <p:extLst>
              <p:ext uri="{D42A27DB-BD31-4B8C-83A1-F6EECF244321}">
                <p14:modId xmlns:p14="http://schemas.microsoft.com/office/powerpoint/2010/main" val="425165641"/>
              </p:ext>
            </p:extLst>
          </p:nvPr>
        </p:nvGraphicFramePr>
        <p:xfrm>
          <a:off x="6528048" y="4437112"/>
          <a:ext cx="4720062" cy="1440160"/>
        </p:xfrm>
        <a:graphic>
          <a:graphicData uri="http://schemas.openxmlformats.org/presentationml/2006/ole">
            <mc:AlternateContent xmlns:mc="http://schemas.openxmlformats.org/markup-compatibility/2006">
              <mc:Choice xmlns:v="urn:schemas-microsoft-com:vml" Requires="v">
                <p:oleObj name="Equation" r:id="rId11" imgW="2082600" imgH="634680" progId="Equation.DSMT4">
                  <p:embed/>
                </p:oleObj>
              </mc:Choice>
              <mc:Fallback>
                <p:oleObj name="Equation" r:id="rId11" imgW="2082600" imgH="634680" progId="Equation.DSMT4">
                  <p:embed/>
                  <p:pic>
                    <p:nvPicPr>
                      <p:cNvPr id="0" name="Objeto 2"/>
                      <p:cNvPicPr>
                        <a:picLocks noChangeAspect="1" noChangeArrowheads="1"/>
                      </p:cNvPicPr>
                      <p:nvPr/>
                    </p:nvPicPr>
                    <p:blipFill>
                      <a:blip r:embed="rId12"/>
                      <a:srcRect/>
                      <a:stretch>
                        <a:fillRect/>
                      </a:stretch>
                    </p:blipFill>
                    <p:spPr bwMode="auto">
                      <a:xfrm>
                        <a:off x="6528048" y="4437112"/>
                        <a:ext cx="4720062" cy="1440160"/>
                      </a:xfrm>
                      <a:prstGeom prst="rect">
                        <a:avLst/>
                      </a:prstGeom>
                      <a:noFill/>
                      <a:ln>
                        <a:noFill/>
                      </a:ln>
                    </p:spPr>
                  </p:pic>
                </p:oleObj>
              </mc:Fallback>
            </mc:AlternateContent>
          </a:graphicData>
        </a:graphic>
      </p:graphicFrame>
      <p:cxnSp>
        <p:nvCxnSpPr>
          <p:cNvPr id="7" name="Conector recto de flecha 6">
            <a:extLst>
              <a:ext uri="{FF2B5EF4-FFF2-40B4-BE49-F238E27FC236}">
                <a16:creationId xmlns:a16="http://schemas.microsoft.com/office/drawing/2014/main" id="{79377AB7-BC8D-5C78-3C09-D9D41BB0521F}"/>
              </a:ext>
            </a:extLst>
          </p:cNvPr>
          <p:cNvCxnSpPr/>
          <p:nvPr/>
        </p:nvCxnSpPr>
        <p:spPr bwMode="auto">
          <a:xfrm flipV="1">
            <a:off x="4927600" y="2235200"/>
            <a:ext cx="2039150" cy="72267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 name="Conector recto de flecha 7">
            <a:extLst>
              <a:ext uri="{FF2B5EF4-FFF2-40B4-BE49-F238E27FC236}">
                <a16:creationId xmlns:a16="http://schemas.microsoft.com/office/drawing/2014/main" id="{D70004A8-DCCA-4643-AA79-3958369A5428}"/>
              </a:ext>
            </a:extLst>
          </p:cNvPr>
          <p:cNvCxnSpPr>
            <a:cxnSpLocks/>
          </p:cNvCxnSpPr>
          <p:nvPr/>
        </p:nvCxnSpPr>
        <p:spPr bwMode="auto">
          <a:xfrm flipV="1">
            <a:off x="4856480" y="2235200"/>
            <a:ext cx="3514005" cy="371431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Rectángulo 11">
            <a:extLst>
              <a:ext uri="{FF2B5EF4-FFF2-40B4-BE49-F238E27FC236}">
                <a16:creationId xmlns:a16="http://schemas.microsoft.com/office/drawing/2014/main" id="{85361AF6-3C8E-1AAF-2E3D-12375039A30B}"/>
              </a:ext>
            </a:extLst>
          </p:cNvPr>
          <p:cNvSpPr/>
          <p:nvPr/>
        </p:nvSpPr>
        <p:spPr bwMode="auto">
          <a:xfrm>
            <a:off x="9479280" y="5435186"/>
            <a:ext cx="1801296" cy="51432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cxnSp>
        <p:nvCxnSpPr>
          <p:cNvPr id="17" name="Conector recto de flecha 16">
            <a:extLst>
              <a:ext uri="{FF2B5EF4-FFF2-40B4-BE49-F238E27FC236}">
                <a16:creationId xmlns:a16="http://schemas.microsoft.com/office/drawing/2014/main" id="{3AC1A531-B853-D6B9-8EC4-884871810B17}"/>
              </a:ext>
            </a:extLst>
          </p:cNvPr>
          <p:cNvCxnSpPr>
            <a:cxnSpLocks/>
          </p:cNvCxnSpPr>
          <p:nvPr/>
        </p:nvCxnSpPr>
        <p:spPr bwMode="auto">
          <a:xfrm flipV="1">
            <a:off x="4748744" y="4783894"/>
            <a:ext cx="5510878" cy="88962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0" name="Conector recto de flecha 19">
            <a:extLst>
              <a:ext uri="{FF2B5EF4-FFF2-40B4-BE49-F238E27FC236}">
                <a16:creationId xmlns:a16="http://schemas.microsoft.com/office/drawing/2014/main" id="{ED1B5425-FCC7-5215-2216-AD2BE7842BCA}"/>
              </a:ext>
            </a:extLst>
          </p:cNvPr>
          <p:cNvCxnSpPr>
            <a:cxnSpLocks/>
          </p:cNvCxnSpPr>
          <p:nvPr/>
        </p:nvCxnSpPr>
        <p:spPr bwMode="auto">
          <a:xfrm>
            <a:off x="4734560" y="2550108"/>
            <a:ext cx="5525062" cy="265262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aphicFrame>
        <p:nvGraphicFramePr>
          <p:cNvPr id="24" name="Object 4">
            <a:extLst>
              <a:ext uri="{FF2B5EF4-FFF2-40B4-BE49-F238E27FC236}">
                <a16:creationId xmlns:a16="http://schemas.microsoft.com/office/drawing/2014/main" id="{4D63FED5-F76F-C7B2-CA68-E40EE127F3E3}"/>
              </a:ext>
            </a:extLst>
          </p:cNvPr>
          <p:cNvGraphicFramePr>
            <a:graphicFrameLocks noChangeAspect="1"/>
          </p:cNvGraphicFramePr>
          <p:nvPr>
            <p:extLst>
              <p:ext uri="{D42A27DB-BD31-4B8C-83A1-F6EECF244321}">
                <p14:modId xmlns:p14="http://schemas.microsoft.com/office/powerpoint/2010/main" val="4034948167"/>
              </p:ext>
            </p:extLst>
          </p:nvPr>
        </p:nvGraphicFramePr>
        <p:xfrm>
          <a:off x="7688895" y="2811452"/>
          <a:ext cx="2887669" cy="428790"/>
        </p:xfrm>
        <a:graphic>
          <a:graphicData uri="http://schemas.openxmlformats.org/presentationml/2006/ole">
            <mc:AlternateContent xmlns:mc="http://schemas.openxmlformats.org/markup-compatibility/2006">
              <mc:Choice xmlns:v="urn:schemas-microsoft-com:vml" Requires="v">
                <p:oleObj name="Equation" r:id="rId13" imgW="1714320" imgH="253800" progId="Equation.DSMT4">
                  <p:embed/>
                </p:oleObj>
              </mc:Choice>
              <mc:Fallback>
                <p:oleObj name="Equation" r:id="rId13" imgW="1714320" imgH="253800" progId="Equation.DSMT4">
                  <p:embed/>
                  <p:pic>
                    <p:nvPicPr>
                      <p:cNvPr id="109572" name="Object 4">
                        <a:extLst>
                          <a:ext uri="{FF2B5EF4-FFF2-40B4-BE49-F238E27FC236}">
                            <a16:creationId xmlns:a16="http://schemas.microsoft.com/office/drawing/2014/main" id="{41AF191B-3710-46ED-A489-ECC931481424}"/>
                          </a:ext>
                        </a:extLst>
                      </p:cNvPr>
                      <p:cNvPicPr>
                        <a:picLocks noGrp="1" noChangeAspect="1" noChangeArrowheads="1"/>
                      </p:cNvPicPr>
                      <p:nvPr/>
                    </p:nvPicPr>
                    <p:blipFill>
                      <a:blip r:embed="rId14"/>
                      <a:srcRect/>
                      <a:stretch>
                        <a:fillRect/>
                      </a:stretch>
                    </p:blipFill>
                    <p:spPr bwMode="auto">
                      <a:xfrm>
                        <a:off x="7688895" y="2811452"/>
                        <a:ext cx="2887669" cy="428790"/>
                      </a:xfrm>
                      <a:prstGeom prst="rect">
                        <a:avLst/>
                      </a:prstGeom>
                      <a:noFill/>
                      <a:ln>
                        <a:noFill/>
                      </a:ln>
                      <a:effectLst/>
                    </p:spPr>
                  </p:pic>
                </p:oleObj>
              </mc:Fallback>
            </mc:AlternateContent>
          </a:graphicData>
        </a:graphic>
      </p:graphicFrame>
      <p:cxnSp>
        <p:nvCxnSpPr>
          <p:cNvPr id="26" name="Conector recto de flecha 25">
            <a:extLst>
              <a:ext uri="{FF2B5EF4-FFF2-40B4-BE49-F238E27FC236}">
                <a16:creationId xmlns:a16="http://schemas.microsoft.com/office/drawing/2014/main" id="{748A31B3-3084-77A1-2DAE-815D96AFCB45}"/>
              </a:ext>
            </a:extLst>
          </p:cNvPr>
          <p:cNvCxnSpPr>
            <a:cxnSpLocks/>
          </p:cNvCxnSpPr>
          <p:nvPr/>
        </p:nvCxnSpPr>
        <p:spPr bwMode="auto">
          <a:xfrm flipV="1">
            <a:off x="4748744" y="3547980"/>
            <a:ext cx="5045496" cy="212553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9" name="Conector recto de flecha 28">
            <a:extLst>
              <a:ext uri="{FF2B5EF4-FFF2-40B4-BE49-F238E27FC236}">
                <a16:creationId xmlns:a16="http://schemas.microsoft.com/office/drawing/2014/main" id="{DC1E8618-550A-BFA2-057F-010E09BC1CCD}"/>
              </a:ext>
            </a:extLst>
          </p:cNvPr>
          <p:cNvCxnSpPr>
            <a:cxnSpLocks/>
          </p:cNvCxnSpPr>
          <p:nvPr/>
        </p:nvCxnSpPr>
        <p:spPr bwMode="auto">
          <a:xfrm>
            <a:off x="4734560" y="2550108"/>
            <a:ext cx="5059680" cy="134117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4" name="Rectángulo 33">
            <a:extLst>
              <a:ext uri="{FF2B5EF4-FFF2-40B4-BE49-F238E27FC236}">
                <a16:creationId xmlns:a16="http://schemas.microsoft.com/office/drawing/2014/main" id="{BD1A10FE-4860-9109-4AFB-C1ABECD0B1F1}"/>
              </a:ext>
            </a:extLst>
          </p:cNvPr>
          <p:cNvSpPr/>
          <p:nvPr/>
        </p:nvSpPr>
        <p:spPr bwMode="auto">
          <a:xfrm>
            <a:off x="9358973" y="1866069"/>
            <a:ext cx="1825697" cy="52541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5" name="Flecha: curvada hacia la izquierda 34">
            <a:extLst>
              <a:ext uri="{FF2B5EF4-FFF2-40B4-BE49-F238E27FC236}">
                <a16:creationId xmlns:a16="http://schemas.microsoft.com/office/drawing/2014/main" id="{8BF0ABC4-8D09-6129-C95A-E017D4992BE0}"/>
              </a:ext>
            </a:extLst>
          </p:cNvPr>
          <p:cNvSpPr/>
          <p:nvPr/>
        </p:nvSpPr>
        <p:spPr bwMode="auto">
          <a:xfrm>
            <a:off x="11319854" y="2056224"/>
            <a:ext cx="500816" cy="3670111"/>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Pece\AppData\Local\Temp\x10sctmp.pn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b="3637"/>
          <a:stretch/>
        </p:blipFill>
        <p:spPr bwMode="auto">
          <a:xfrm>
            <a:off x="3071664" y="163983"/>
            <a:ext cx="5491565" cy="360870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1271464" y="3933056"/>
            <a:ext cx="9865096"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b="0" i="0" u="none" strike="noStrike" cap="none" normalizeH="0" baseline="0" dirty="0">
                <a:ln>
                  <a:noFill/>
                </a:ln>
                <a:solidFill>
                  <a:srgbClr val="202124"/>
                </a:solidFill>
                <a:effectLst/>
                <a:latin typeface="+mj-lt"/>
              </a:rPr>
              <a:t>Diagrama esquemático del arreglo</a:t>
            </a:r>
            <a:r>
              <a:rPr kumimoji="0" lang="es-ES" altLang="es-MX" b="0" i="0" u="none" strike="noStrike" cap="none" normalizeH="0" dirty="0">
                <a:ln>
                  <a:noFill/>
                </a:ln>
                <a:solidFill>
                  <a:srgbClr val="202124"/>
                </a:solidFill>
                <a:effectLst/>
                <a:latin typeface="+mj-lt"/>
              </a:rPr>
              <a:t> y ensamblaje </a:t>
            </a:r>
            <a:r>
              <a:rPr kumimoji="0" lang="es-ES" altLang="es-MX" b="0" i="0" u="none" strike="noStrike" cap="none" normalizeH="0" baseline="0" dirty="0">
                <a:ln>
                  <a:noFill/>
                </a:ln>
                <a:solidFill>
                  <a:srgbClr val="202124"/>
                </a:solidFill>
                <a:effectLst/>
                <a:latin typeface="+mj-lt"/>
              </a:rPr>
              <a:t>de monitor </a:t>
            </a:r>
            <a:r>
              <a:rPr kumimoji="0" lang="es-ES" altLang="es-MX" b="0" i="0" u="none" strike="noStrike" cap="none" normalizeH="0" baseline="0" dirty="0" err="1">
                <a:ln>
                  <a:noFill/>
                </a:ln>
                <a:solidFill>
                  <a:srgbClr val="202124"/>
                </a:solidFill>
                <a:effectLst/>
                <a:latin typeface="+mj-lt"/>
              </a:rPr>
              <a:t>redox</a:t>
            </a:r>
            <a:r>
              <a:rPr lang="es-ES" altLang="es-MX" dirty="0">
                <a:solidFill>
                  <a:srgbClr val="202124"/>
                </a:solidFill>
                <a:latin typeface="+mj-lt"/>
              </a:rPr>
              <a:t> </a:t>
            </a:r>
            <a:r>
              <a:rPr kumimoji="0" lang="es-ES" altLang="es-MX" b="0" i="0" u="none" strike="noStrike" cap="none" normalizeH="0" baseline="0" dirty="0">
                <a:ln>
                  <a:noFill/>
                </a:ln>
                <a:solidFill>
                  <a:srgbClr val="202124"/>
                </a:solidFill>
                <a:effectLst/>
                <a:latin typeface="+mj-lt"/>
              </a:rPr>
              <a:t>automatizado</a:t>
            </a:r>
            <a:r>
              <a:rPr kumimoji="0" lang="es-ES" altLang="es-MX" b="0" i="0" u="none" strike="noStrike" cap="none" normalizeH="0" baseline="0" dirty="0">
                <a:ln>
                  <a:noFill/>
                </a:ln>
                <a:solidFill>
                  <a:schemeClr val="tx1"/>
                </a:solidFill>
                <a:effectLst/>
                <a:latin typeface="+mj-lt"/>
              </a:rPr>
              <a:t> </a:t>
            </a:r>
          </a:p>
        </p:txBody>
      </p:sp>
      <p:sp>
        <p:nvSpPr>
          <p:cNvPr id="4" name="Rectángulo 3"/>
          <p:cNvSpPr/>
          <p:nvPr/>
        </p:nvSpPr>
        <p:spPr>
          <a:xfrm>
            <a:off x="551384" y="4437112"/>
            <a:ext cx="11089232" cy="2031325"/>
          </a:xfrm>
          <a:prstGeom prst="rect">
            <a:avLst/>
          </a:prstGeom>
        </p:spPr>
        <p:txBody>
          <a:bodyPr wrap="square">
            <a:spAutoFit/>
          </a:bodyPr>
          <a:lstStyle/>
          <a:p>
            <a:pPr algn="just"/>
            <a:r>
              <a:rPr lang="es-MX" sz="1800" dirty="0"/>
              <a:t>El “</a:t>
            </a:r>
            <a:r>
              <a:rPr lang="es-MX" sz="1800" b="1" dirty="0"/>
              <a:t>DATA LOGGER</a:t>
            </a:r>
            <a:r>
              <a:rPr lang="es-MX" sz="1800" dirty="0"/>
              <a:t>” fue construido para monitorear simultáneamente hasta 8 electrodos Eh, 8 tensiómetros, 8 bloques de yeso, 2 sensores de temperatura y un contenedor basculante para medir precipitación pluvial. El  </a:t>
            </a:r>
            <a:r>
              <a:rPr lang="es-MX" sz="1800" b="1" dirty="0"/>
              <a:t>DATA LOGGER</a:t>
            </a:r>
            <a:r>
              <a:rPr lang="es-MX" sz="1800" dirty="0"/>
              <a:t> es alimentado por un pequeño panel solar portátil y es capaz de almacenar 360 grupos de datos (es decir, 6 lecturas por 60 días). Están instalados sensores electrónicos de temperatura con salida se registró tanto hacia el suelo como en la solución del puente salino que contiene el electrodo de referencia. Esto se hizo con el fin de registrar cualquier fluctuación en </a:t>
            </a:r>
            <a:r>
              <a:rPr lang="es-MX" sz="1800" dirty="0" err="1"/>
              <a:t>RedOx</a:t>
            </a:r>
            <a:r>
              <a:rPr lang="es-MX" sz="1800" dirty="0"/>
              <a:t> que pueden estar asociadas con un cambio en la temperatura del suelo o la temperatura del electrodo de referencia.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C5C52D5A-5ADE-437B-9827-F16ABBDF5537}"/>
              </a:ext>
            </a:extLst>
          </p:cNvPr>
          <p:cNvSpPr>
            <a:spLocks noGrp="1" noRot="1" noChangeArrowheads="1"/>
          </p:cNvSpPr>
          <p:nvPr>
            <p:ph type="title" idx="4294967295"/>
          </p:nvPr>
        </p:nvSpPr>
        <p:spPr>
          <a:xfrm>
            <a:off x="777456" y="480042"/>
            <a:ext cx="10363200" cy="1143000"/>
          </a:xfrm>
        </p:spPr>
        <p:txBody>
          <a:bodyPr/>
          <a:lstStyle/>
          <a:p>
            <a:pPr eaLnBrk="1" hangingPunct="1">
              <a:defRPr/>
            </a:pPr>
            <a:r>
              <a:rPr lang="es-MX" sz="3600" dirty="0">
                <a:effectLst>
                  <a:outerShdw blurRad="38100" dist="38100" dir="2700000" algn="tl">
                    <a:srgbClr val="C0C0C0"/>
                  </a:outerShdw>
                </a:effectLst>
              </a:rPr>
              <a:t>Instrumentos para mediciones de campo de Eh</a:t>
            </a:r>
          </a:p>
        </p:txBody>
      </p:sp>
      <p:pic>
        <p:nvPicPr>
          <p:cNvPr id="2" name="Picture 3" descr="Figure 5-3">
            <a:extLst>
              <a:ext uri="{FF2B5EF4-FFF2-40B4-BE49-F238E27FC236}">
                <a16:creationId xmlns:a16="http://schemas.microsoft.com/office/drawing/2014/main" id="{157D6C91-6439-7EB8-735A-EA499E9233B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6069" t="3569" r="3543" b="2679"/>
          <a:stretch/>
        </p:blipFill>
        <p:spPr bwMode="auto">
          <a:xfrm>
            <a:off x="3102839" y="1761284"/>
            <a:ext cx="5712433" cy="4048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Users\Pece\AppData\Local\Temp\x10sctmp0.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91344" y="1772816"/>
            <a:ext cx="4536504" cy="330084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4748514" y="176197"/>
            <a:ext cx="7324150" cy="6494085"/>
          </a:xfrm>
          <a:prstGeom prst="rect">
            <a:avLst/>
          </a:prstGeom>
        </p:spPr>
        <p:txBody>
          <a:bodyPr wrap="square">
            <a:spAutoFit/>
          </a:bodyPr>
          <a:lstStyle/>
          <a:p>
            <a:pPr algn="just"/>
            <a:r>
              <a:rPr lang="es-MX" sz="1600" dirty="0"/>
              <a:t>Para tener alguna posibilidad de obtener mediciones de Eh confiables, se deben seguir ciertos protocolos. En la diapositiva se muestra un procedimiento sugerido para la medición de </a:t>
            </a:r>
            <a:r>
              <a:rPr lang="es-MX" sz="1600" b="1" dirty="0"/>
              <a:t>Eh</a:t>
            </a:r>
            <a:r>
              <a:rPr lang="es-MX" sz="1600" dirty="0"/>
              <a:t> en aguas subterráneas. La celda de flujo permite medir el </a:t>
            </a:r>
            <a:r>
              <a:rPr lang="es-MX" sz="1600" b="1" dirty="0"/>
              <a:t>Eh</a:t>
            </a:r>
            <a:r>
              <a:rPr lang="es-MX" sz="1600" dirty="0"/>
              <a:t> de la muestra de agua subterránea sin exponer la solución al oxígeno atmosférico (que probablemente aumentaría el </a:t>
            </a:r>
            <a:r>
              <a:rPr lang="es-MX" sz="1600" b="1" dirty="0"/>
              <a:t>Eh</a:t>
            </a:r>
            <a:r>
              <a:rPr lang="es-MX" sz="1600" dirty="0"/>
              <a:t>). </a:t>
            </a:r>
          </a:p>
          <a:p>
            <a:pPr algn="just"/>
            <a:endParaRPr lang="es-MX" sz="1600" dirty="0"/>
          </a:p>
          <a:p>
            <a:pPr algn="just"/>
            <a:r>
              <a:rPr lang="es-MX" sz="1600" dirty="0"/>
              <a:t>El aparato que se muestra arriba también permite que la solución de referencia (</a:t>
            </a:r>
            <a:r>
              <a:rPr lang="es-MX" sz="1600" b="1" dirty="0"/>
              <a:t>solución de </a:t>
            </a:r>
            <a:r>
              <a:rPr lang="es-MX" sz="1600" b="1" dirty="0" err="1"/>
              <a:t>Zobell</a:t>
            </a:r>
            <a:r>
              <a:rPr lang="es-MX" sz="1600" dirty="0"/>
              <a:t>) se equilibre térmicamente a la temperatura del agua subterránea. Cuando se mide el Eh de un agua que ya está en contacto con la atmósfera (por ejemplo, agua de un arroyo o de un lago cerca de la superficie), no es necesario proteger la solución de la atmósfera, pero es necesario equilibrar la solución de </a:t>
            </a:r>
            <a:r>
              <a:rPr lang="es-MX" sz="1600" dirty="0" err="1"/>
              <a:t>Zobell</a:t>
            </a:r>
            <a:r>
              <a:rPr lang="es-MX" sz="1600" dirty="0"/>
              <a:t> a la temperatura de la muestra de agua. Este aparato también es útil para la medición precisa del </a:t>
            </a:r>
            <a:r>
              <a:rPr lang="es-MX" sz="1600" b="1" dirty="0"/>
              <a:t>pH</a:t>
            </a:r>
            <a:r>
              <a:rPr lang="es-MX" sz="1600" dirty="0"/>
              <a:t>, que también se vería afectado por la introducción o pérdida de </a:t>
            </a:r>
            <a:r>
              <a:rPr lang="es-MX" sz="1600" b="1" dirty="0"/>
              <a:t>CO</a:t>
            </a:r>
            <a:r>
              <a:rPr lang="es-MX" sz="1600" b="1" baseline="-25000" dirty="0"/>
              <a:t>2</a:t>
            </a:r>
            <a:r>
              <a:rPr lang="es-MX" sz="1600" dirty="0"/>
              <a:t>.</a:t>
            </a:r>
          </a:p>
          <a:p>
            <a:pPr algn="just"/>
            <a:endParaRPr lang="es-MX" sz="1600" dirty="0"/>
          </a:p>
          <a:p>
            <a:pPr algn="just"/>
            <a:r>
              <a:rPr lang="es-MX" sz="1600" dirty="0"/>
              <a:t>    Además, para obtener mediciones precisas de </a:t>
            </a:r>
            <a:r>
              <a:rPr lang="es-MX" sz="1600" b="1" dirty="0"/>
              <a:t>Eh-pH</a:t>
            </a:r>
            <a:r>
              <a:rPr lang="es-MX" sz="1600" dirty="0"/>
              <a:t>, es necesario purgar completamente el pozo para eliminar el oxígeno atmosférico y garantizar que el agua subterránea virgen llegue a la celda de flujo. </a:t>
            </a:r>
            <a:r>
              <a:rPr lang="es-MX" sz="1600" b="1" dirty="0"/>
              <a:t>Eh</a:t>
            </a:r>
            <a:r>
              <a:rPr lang="es-MX" sz="1600" dirty="0"/>
              <a:t> (o </a:t>
            </a:r>
            <a:r>
              <a:rPr lang="es-MX" sz="1600" b="1" dirty="0"/>
              <a:t>pH</a:t>
            </a:r>
            <a:r>
              <a:rPr lang="es-MX" sz="1600" dirty="0"/>
              <a:t>) se controla continuamente hasta que se obtiene un valor razonablemente constante.</a:t>
            </a:r>
          </a:p>
          <a:p>
            <a:pPr algn="just"/>
            <a:endParaRPr lang="es-MX" sz="1600" dirty="0"/>
          </a:p>
          <a:p>
            <a:pPr algn="just"/>
            <a:r>
              <a:rPr lang="es-MX" sz="1600" dirty="0"/>
              <a:t>     Tener en cuenta que, en el campo, el uso del </a:t>
            </a:r>
            <a:r>
              <a:rPr lang="es-MX" sz="1600" b="1" dirty="0"/>
              <a:t>SHE</a:t>
            </a:r>
            <a:r>
              <a:rPr lang="es-MX" sz="1600" dirty="0"/>
              <a:t> como electrodo de referencia no es muy conveniente. Habría que cargar con un cilindro de gas H</a:t>
            </a:r>
            <a:r>
              <a:rPr lang="es-MX" sz="1600" baseline="-25000" dirty="0"/>
              <a:t>2</a:t>
            </a:r>
            <a:r>
              <a:rPr lang="es-MX" sz="1600" dirty="0"/>
              <a:t> y una botella de ácido para preparar el </a:t>
            </a:r>
            <a:r>
              <a:rPr lang="es-MX" sz="1600" b="1" dirty="0"/>
              <a:t>SHE</a:t>
            </a:r>
            <a:r>
              <a:rPr lang="es-MX" sz="1600" dirty="0"/>
              <a:t>. Por lo tanto, se emplean electrodos de referencia secundarios como </a:t>
            </a:r>
            <a:r>
              <a:rPr lang="es-MX" sz="1600" b="1" dirty="0"/>
              <a:t>Ag/</a:t>
            </a:r>
            <a:r>
              <a:rPr lang="es-MX" sz="1600" b="1" dirty="0" err="1"/>
              <a:t>AgCl</a:t>
            </a:r>
            <a:r>
              <a:rPr lang="es-MX" sz="1600" dirty="0"/>
              <a:t> o electrodos de calomelanos saturados (</a:t>
            </a:r>
            <a:r>
              <a:rPr lang="es-MX" sz="1600" b="1" dirty="0"/>
              <a:t>SCE</a:t>
            </a:r>
            <a:r>
              <a:rPr lang="es-MX" sz="1600" dirty="0"/>
              <a:t>). El </a:t>
            </a:r>
            <a:r>
              <a:rPr lang="es-MX" sz="1600" b="1" dirty="0"/>
              <a:t>SCE</a:t>
            </a:r>
            <a:r>
              <a:rPr lang="es-MX" sz="1600" dirty="0"/>
              <a:t> consiste en mercurio en solución de </a:t>
            </a:r>
            <a:r>
              <a:rPr lang="es-MX" sz="1600" b="1" dirty="0"/>
              <a:t>HgCl</a:t>
            </a:r>
            <a:r>
              <a:rPr lang="es-MX" sz="1600" b="1" baseline="-25000" dirty="0"/>
              <a:t>2</a:t>
            </a:r>
            <a:r>
              <a:rPr lang="es-MX" sz="1600" dirty="0"/>
              <a:t>. Las lecturas de </a:t>
            </a:r>
            <a:r>
              <a:rPr lang="es-MX" sz="1600" b="1" dirty="0"/>
              <a:t>Eh</a:t>
            </a:r>
            <a:r>
              <a:rPr lang="es-MX" sz="1600" dirty="0"/>
              <a:t> frente a estos electrodos de referencia deben corregirse a la escala </a:t>
            </a:r>
            <a:r>
              <a:rPr lang="es-MX" sz="1600" b="1" dirty="0"/>
              <a:t>SHE</a:t>
            </a:r>
            <a:r>
              <a:rPr lang="es-MX" sz="1600" dirty="0"/>
              <a:t>.</a:t>
            </a:r>
          </a:p>
        </p:txBody>
      </p:sp>
    </p:spTree>
    <p:extLst>
      <p:ext uri="{BB962C8B-B14F-4D97-AF65-F5344CB8AC3E}">
        <p14:creationId xmlns:p14="http://schemas.microsoft.com/office/powerpoint/2010/main" val="19344927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7C8FE307-23C0-4F09-8FFF-F3134C3C2CCC}"/>
              </a:ext>
            </a:extLst>
          </p:cNvPr>
          <p:cNvSpPr>
            <a:spLocks noGrp="1" noChangeArrowheads="1"/>
          </p:cNvSpPr>
          <p:nvPr>
            <p:ph type="title"/>
          </p:nvPr>
        </p:nvSpPr>
        <p:spPr>
          <a:xfrm>
            <a:off x="2207568" y="2060848"/>
            <a:ext cx="8207375" cy="1727200"/>
          </a:xfrm>
        </p:spPr>
        <p:txBody>
          <a:bodyPr/>
          <a:lstStyle/>
          <a:p>
            <a:pPr eaLnBrk="1" hangingPunct="1"/>
            <a:r>
              <a:rPr lang="es-MX" altLang="es-MX" dirty="0"/>
              <a:t>Electrodo Estándar de</a:t>
            </a:r>
            <a:br>
              <a:rPr lang="es-MX" altLang="es-MX" dirty="0"/>
            </a:br>
            <a:r>
              <a:rPr lang="es-MX" altLang="es-MX" dirty="0"/>
              <a:t> Hidrogeno</a:t>
            </a:r>
          </a:p>
        </p:txBody>
      </p:sp>
    </p:spTree>
    <p:extLst>
      <p:ext uri="{BB962C8B-B14F-4D97-AF65-F5344CB8AC3E}">
        <p14:creationId xmlns:p14="http://schemas.microsoft.com/office/powerpoint/2010/main" val="3986149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07448E86-4320-4BB4-A01B-FC6CADC6EEE9}"/>
              </a:ext>
            </a:extLst>
          </p:cNvPr>
          <p:cNvSpPr>
            <a:spLocks noChangeArrowheads="1"/>
          </p:cNvSpPr>
          <p:nvPr/>
        </p:nvSpPr>
        <p:spPr bwMode="auto">
          <a:xfrm>
            <a:off x="501650" y="4119563"/>
            <a:ext cx="2781300" cy="152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graphicFrame>
        <p:nvGraphicFramePr>
          <p:cNvPr id="114691" name="Object 3">
            <a:extLst>
              <a:ext uri="{FF2B5EF4-FFF2-40B4-BE49-F238E27FC236}">
                <a16:creationId xmlns:a16="http://schemas.microsoft.com/office/drawing/2014/main" id="{9C28C153-0D6A-48B9-B590-1F54ACB6A3DD}"/>
              </a:ext>
            </a:extLst>
          </p:cNvPr>
          <p:cNvGraphicFramePr>
            <a:graphicFrameLocks noChangeAspect="1"/>
          </p:cNvGraphicFramePr>
          <p:nvPr/>
        </p:nvGraphicFramePr>
        <p:xfrm>
          <a:off x="0" y="333375"/>
          <a:ext cx="3962400" cy="5976938"/>
        </p:xfrm>
        <a:graphic>
          <a:graphicData uri="http://schemas.openxmlformats.org/presentationml/2006/ole">
            <mc:AlternateContent xmlns:mc="http://schemas.openxmlformats.org/markup-compatibility/2006">
              <mc:Choice xmlns:v="urn:schemas-microsoft-com:vml" Requires="v">
                <p:oleObj name="Document" r:id="rId3" imgW="5705640" imgH="7886880" progId="WP7Doc">
                  <p:embed/>
                </p:oleObj>
              </mc:Choice>
              <mc:Fallback>
                <p:oleObj name="Document" r:id="rId3" imgW="5705640" imgH="7886880" progId="WP7Doc">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3375"/>
                        <a:ext cx="39624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4692" name="Group 4">
            <a:extLst>
              <a:ext uri="{FF2B5EF4-FFF2-40B4-BE49-F238E27FC236}">
                <a16:creationId xmlns:a16="http://schemas.microsoft.com/office/drawing/2014/main" id="{1E7F7277-C78D-48D7-97C5-9CF597242696}"/>
              </a:ext>
            </a:extLst>
          </p:cNvPr>
          <p:cNvGrpSpPr>
            <a:grpSpLocks/>
          </p:cNvGrpSpPr>
          <p:nvPr/>
        </p:nvGrpSpPr>
        <p:grpSpPr bwMode="auto">
          <a:xfrm>
            <a:off x="1425575" y="766763"/>
            <a:ext cx="185738" cy="152400"/>
            <a:chOff x="1302" y="528"/>
            <a:chExt cx="117" cy="96"/>
          </a:xfrm>
        </p:grpSpPr>
        <p:sp>
          <p:nvSpPr>
            <p:cNvPr id="114784" name="Rectangle 5">
              <a:extLst>
                <a:ext uri="{FF2B5EF4-FFF2-40B4-BE49-F238E27FC236}">
                  <a16:creationId xmlns:a16="http://schemas.microsoft.com/office/drawing/2014/main" id="{A78734F6-C866-410D-B2EA-0F276236AAAF}"/>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85" name="Line 6">
              <a:extLst>
                <a:ext uri="{FF2B5EF4-FFF2-40B4-BE49-F238E27FC236}">
                  <a16:creationId xmlns:a16="http://schemas.microsoft.com/office/drawing/2014/main" id="{22293501-EE6F-473B-9ACF-4A0327C945DF}"/>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3" name="Group 7">
            <a:extLst>
              <a:ext uri="{FF2B5EF4-FFF2-40B4-BE49-F238E27FC236}">
                <a16:creationId xmlns:a16="http://schemas.microsoft.com/office/drawing/2014/main" id="{2E1CCFDC-8F13-4D0B-8C19-F58F7F1C90C6}"/>
              </a:ext>
            </a:extLst>
          </p:cNvPr>
          <p:cNvGrpSpPr>
            <a:grpSpLocks/>
          </p:cNvGrpSpPr>
          <p:nvPr/>
        </p:nvGrpSpPr>
        <p:grpSpPr bwMode="auto">
          <a:xfrm>
            <a:off x="1416050" y="919163"/>
            <a:ext cx="185738" cy="152400"/>
            <a:chOff x="1302" y="528"/>
            <a:chExt cx="117" cy="96"/>
          </a:xfrm>
        </p:grpSpPr>
        <p:sp>
          <p:nvSpPr>
            <p:cNvPr id="114782" name="Rectangle 8">
              <a:extLst>
                <a:ext uri="{FF2B5EF4-FFF2-40B4-BE49-F238E27FC236}">
                  <a16:creationId xmlns:a16="http://schemas.microsoft.com/office/drawing/2014/main" id="{3B61B044-E5E8-42D5-8701-80C0731E17C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83" name="Line 9">
              <a:extLst>
                <a:ext uri="{FF2B5EF4-FFF2-40B4-BE49-F238E27FC236}">
                  <a16:creationId xmlns:a16="http://schemas.microsoft.com/office/drawing/2014/main" id="{C0D9EC50-1AC3-446D-9E79-7C19FAD9D7F8}"/>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4" name="Group 10">
            <a:extLst>
              <a:ext uri="{FF2B5EF4-FFF2-40B4-BE49-F238E27FC236}">
                <a16:creationId xmlns:a16="http://schemas.microsoft.com/office/drawing/2014/main" id="{B85EB0FB-6B1B-4946-AAC2-5AC8384F7E41}"/>
              </a:ext>
            </a:extLst>
          </p:cNvPr>
          <p:cNvGrpSpPr>
            <a:grpSpLocks/>
          </p:cNvGrpSpPr>
          <p:nvPr/>
        </p:nvGrpSpPr>
        <p:grpSpPr bwMode="auto">
          <a:xfrm>
            <a:off x="1416050" y="1133475"/>
            <a:ext cx="185738" cy="152400"/>
            <a:chOff x="1302" y="528"/>
            <a:chExt cx="117" cy="96"/>
          </a:xfrm>
        </p:grpSpPr>
        <p:sp>
          <p:nvSpPr>
            <p:cNvPr id="114780" name="Rectangle 11">
              <a:extLst>
                <a:ext uri="{FF2B5EF4-FFF2-40B4-BE49-F238E27FC236}">
                  <a16:creationId xmlns:a16="http://schemas.microsoft.com/office/drawing/2014/main" id="{2B9FAAE1-6311-4C37-A07F-CB0852708091}"/>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81" name="Line 12">
              <a:extLst>
                <a:ext uri="{FF2B5EF4-FFF2-40B4-BE49-F238E27FC236}">
                  <a16:creationId xmlns:a16="http://schemas.microsoft.com/office/drawing/2014/main" id="{9C7209F0-6726-4295-B4CD-7ACD1E37FECE}"/>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5" name="Group 13">
            <a:extLst>
              <a:ext uri="{FF2B5EF4-FFF2-40B4-BE49-F238E27FC236}">
                <a16:creationId xmlns:a16="http://schemas.microsoft.com/office/drawing/2014/main" id="{FF89FCB9-62E7-4069-8B79-CACCFA27A306}"/>
              </a:ext>
            </a:extLst>
          </p:cNvPr>
          <p:cNvGrpSpPr>
            <a:grpSpLocks/>
          </p:cNvGrpSpPr>
          <p:nvPr/>
        </p:nvGrpSpPr>
        <p:grpSpPr bwMode="auto">
          <a:xfrm>
            <a:off x="1416050" y="1333500"/>
            <a:ext cx="185738" cy="152400"/>
            <a:chOff x="1302" y="528"/>
            <a:chExt cx="117" cy="96"/>
          </a:xfrm>
        </p:grpSpPr>
        <p:sp>
          <p:nvSpPr>
            <p:cNvPr id="114778" name="Rectangle 14">
              <a:extLst>
                <a:ext uri="{FF2B5EF4-FFF2-40B4-BE49-F238E27FC236}">
                  <a16:creationId xmlns:a16="http://schemas.microsoft.com/office/drawing/2014/main" id="{61EFBB20-0C41-429B-A4FE-25485035D709}"/>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9" name="Line 15">
              <a:extLst>
                <a:ext uri="{FF2B5EF4-FFF2-40B4-BE49-F238E27FC236}">
                  <a16:creationId xmlns:a16="http://schemas.microsoft.com/office/drawing/2014/main" id="{9679BA7B-99AF-4F77-9D9D-A35A6DA79C09}"/>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6" name="Group 16">
            <a:extLst>
              <a:ext uri="{FF2B5EF4-FFF2-40B4-BE49-F238E27FC236}">
                <a16:creationId xmlns:a16="http://schemas.microsoft.com/office/drawing/2014/main" id="{94B8B86F-DD7A-4F7C-9617-D439966D1D9A}"/>
              </a:ext>
            </a:extLst>
          </p:cNvPr>
          <p:cNvGrpSpPr>
            <a:grpSpLocks/>
          </p:cNvGrpSpPr>
          <p:nvPr/>
        </p:nvGrpSpPr>
        <p:grpSpPr bwMode="auto">
          <a:xfrm>
            <a:off x="1416050" y="1528763"/>
            <a:ext cx="185738" cy="152400"/>
            <a:chOff x="1302" y="528"/>
            <a:chExt cx="117" cy="96"/>
          </a:xfrm>
        </p:grpSpPr>
        <p:sp>
          <p:nvSpPr>
            <p:cNvPr id="114776" name="Rectangle 17">
              <a:extLst>
                <a:ext uri="{FF2B5EF4-FFF2-40B4-BE49-F238E27FC236}">
                  <a16:creationId xmlns:a16="http://schemas.microsoft.com/office/drawing/2014/main" id="{D58B4DB4-ECDB-48EC-904A-72F988B1D6FE}"/>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7" name="Line 18">
              <a:extLst>
                <a:ext uri="{FF2B5EF4-FFF2-40B4-BE49-F238E27FC236}">
                  <a16:creationId xmlns:a16="http://schemas.microsoft.com/office/drawing/2014/main" id="{77A60035-6A9D-4816-BDCF-4AD18F181C01}"/>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7" name="Group 19">
            <a:extLst>
              <a:ext uri="{FF2B5EF4-FFF2-40B4-BE49-F238E27FC236}">
                <a16:creationId xmlns:a16="http://schemas.microsoft.com/office/drawing/2014/main" id="{5A3129AA-C9E0-407C-865D-2CC634E0B7BC}"/>
              </a:ext>
            </a:extLst>
          </p:cNvPr>
          <p:cNvGrpSpPr>
            <a:grpSpLocks/>
          </p:cNvGrpSpPr>
          <p:nvPr/>
        </p:nvGrpSpPr>
        <p:grpSpPr bwMode="auto">
          <a:xfrm>
            <a:off x="1416050" y="1733550"/>
            <a:ext cx="185738" cy="152400"/>
            <a:chOff x="1302" y="528"/>
            <a:chExt cx="117" cy="96"/>
          </a:xfrm>
        </p:grpSpPr>
        <p:sp>
          <p:nvSpPr>
            <p:cNvPr id="114774" name="Rectangle 20">
              <a:extLst>
                <a:ext uri="{FF2B5EF4-FFF2-40B4-BE49-F238E27FC236}">
                  <a16:creationId xmlns:a16="http://schemas.microsoft.com/office/drawing/2014/main" id="{243196EC-01D8-47B1-A3B9-81E55ECE7104}"/>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5" name="Line 21">
              <a:extLst>
                <a:ext uri="{FF2B5EF4-FFF2-40B4-BE49-F238E27FC236}">
                  <a16:creationId xmlns:a16="http://schemas.microsoft.com/office/drawing/2014/main" id="{C564C4D5-C4D9-4729-B437-2A72C2C7C59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8" name="Group 22">
            <a:extLst>
              <a:ext uri="{FF2B5EF4-FFF2-40B4-BE49-F238E27FC236}">
                <a16:creationId xmlns:a16="http://schemas.microsoft.com/office/drawing/2014/main" id="{DDB61DD1-9D94-433B-82BC-97EDBB503126}"/>
              </a:ext>
            </a:extLst>
          </p:cNvPr>
          <p:cNvGrpSpPr>
            <a:grpSpLocks/>
          </p:cNvGrpSpPr>
          <p:nvPr/>
        </p:nvGrpSpPr>
        <p:grpSpPr bwMode="auto">
          <a:xfrm>
            <a:off x="1425575" y="1924050"/>
            <a:ext cx="185738" cy="152400"/>
            <a:chOff x="1302" y="528"/>
            <a:chExt cx="117" cy="96"/>
          </a:xfrm>
        </p:grpSpPr>
        <p:sp>
          <p:nvSpPr>
            <p:cNvPr id="114772" name="Rectangle 23">
              <a:extLst>
                <a:ext uri="{FF2B5EF4-FFF2-40B4-BE49-F238E27FC236}">
                  <a16:creationId xmlns:a16="http://schemas.microsoft.com/office/drawing/2014/main" id="{FF04FF87-C592-485B-B89C-CABD00513B3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3" name="Line 24">
              <a:extLst>
                <a:ext uri="{FF2B5EF4-FFF2-40B4-BE49-F238E27FC236}">
                  <a16:creationId xmlns:a16="http://schemas.microsoft.com/office/drawing/2014/main" id="{3B7B7DFC-7145-4E55-985A-193761E2C3C2}"/>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699" name="Group 25">
            <a:extLst>
              <a:ext uri="{FF2B5EF4-FFF2-40B4-BE49-F238E27FC236}">
                <a16:creationId xmlns:a16="http://schemas.microsoft.com/office/drawing/2014/main" id="{ED103DC9-C327-4EC0-ACD8-86FF8445F52C}"/>
              </a:ext>
            </a:extLst>
          </p:cNvPr>
          <p:cNvGrpSpPr>
            <a:grpSpLocks/>
          </p:cNvGrpSpPr>
          <p:nvPr/>
        </p:nvGrpSpPr>
        <p:grpSpPr bwMode="auto">
          <a:xfrm>
            <a:off x="1416050" y="2076450"/>
            <a:ext cx="185738" cy="152400"/>
            <a:chOff x="1302" y="528"/>
            <a:chExt cx="117" cy="96"/>
          </a:xfrm>
        </p:grpSpPr>
        <p:sp>
          <p:nvSpPr>
            <p:cNvPr id="114770" name="Rectangle 26">
              <a:extLst>
                <a:ext uri="{FF2B5EF4-FFF2-40B4-BE49-F238E27FC236}">
                  <a16:creationId xmlns:a16="http://schemas.microsoft.com/office/drawing/2014/main" id="{E759C387-FC0A-444F-B2E4-82BED6C55AC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71" name="Line 27">
              <a:extLst>
                <a:ext uri="{FF2B5EF4-FFF2-40B4-BE49-F238E27FC236}">
                  <a16:creationId xmlns:a16="http://schemas.microsoft.com/office/drawing/2014/main" id="{AF3978E4-4946-4112-BF2D-0F3F2E26B12E}"/>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0" name="Group 28">
            <a:extLst>
              <a:ext uri="{FF2B5EF4-FFF2-40B4-BE49-F238E27FC236}">
                <a16:creationId xmlns:a16="http://schemas.microsoft.com/office/drawing/2014/main" id="{86BC7E3D-8BE1-4EC0-BB33-72F2438A1396}"/>
              </a:ext>
            </a:extLst>
          </p:cNvPr>
          <p:cNvGrpSpPr>
            <a:grpSpLocks/>
          </p:cNvGrpSpPr>
          <p:nvPr/>
        </p:nvGrpSpPr>
        <p:grpSpPr bwMode="auto">
          <a:xfrm>
            <a:off x="1416050" y="2290763"/>
            <a:ext cx="185738" cy="152400"/>
            <a:chOff x="1302" y="528"/>
            <a:chExt cx="117" cy="96"/>
          </a:xfrm>
        </p:grpSpPr>
        <p:sp>
          <p:nvSpPr>
            <p:cNvPr id="114768" name="Rectangle 29">
              <a:extLst>
                <a:ext uri="{FF2B5EF4-FFF2-40B4-BE49-F238E27FC236}">
                  <a16:creationId xmlns:a16="http://schemas.microsoft.com/office/drawing/2014/main" id="{1E532135-42D6-4987-9C98-218BE0D6373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9" name="Line 30">
              <a:extLst>
                <a:ext uri="{FF2B5EF4-FFF2-40B4-BE49-F238E27FC236}">
                  <a16:creationId xmlns:a16="http://schemas.microsoft.com/office/drawing/2014/main" id="{39519182-C854-4D43-B875-D173BA8A9E9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1" name="Group 31">
            <a:extLst>
              <a:ext uri="{FF2B5EF4-FFF2-40B4-BE49-F238E27FC236}">
                <a16:creationId xmlns:a16="http://schemas.microsoft.com/office/drawing/2014/main" id="{4A049877-9D00-4978-9060-43103513B0FF}"/>
              </a:ext>
            </a:extLst>
          </p:cNvPr>
          <p:cNvGrpSpPr>
            <a:grpSpLocks/>
          </p:cNvGrpSpPr>
          <p:nvPr/>
        </p:nvGrpSpPr>
        <p:grpSpPr bwMode="auto">
          <a:xfrm>
            <a:off x="1416050" y="2490788"/>
            <a:ext cx="185738" cy="152400"/>
            <a:chOff x="1302" y="528"/>
            <a:chExt cx="117" cy="96"/>
          </a:xfrm>
        </p:grpSpPr>
        <p:sp>
          <p:nvSpPr>
            <p:cNvPr id="114766" name="Rectangle 32">
              <a:extLst>
                <a:ext uri="{FF2B5EF4-FFF2-40B4-BE49-F238E27FC236}">
                  <a16:creationId xmlns:a16="http://schemas.microsoft.com/office/drawing/2014/main" id="{2E8796CB-6CF7-47D5-BB6E-82FCD9BEC69D}"/>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7" name="Line 33">
              <a:extLst>
                <a:ext uri="{FF2B5EF4-FFF2-40B4-BE49-F238E27FC236}">
                  <a16:creationId xmlns:a16="http://schemas.microsoft.com/office/drawing/2014/main" id="{8EE9242F-F31C-47F3-AC37-947D0550E09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2" name="Group 34">
            <a:extLst>
              <a:ext uri="{FF2B5EF4-FFF2-40B4-BE49-F238E27FC236}">
                <a16:creationId xmlns:a16="http://schemas.microsoft.com/office/drawing/2014/main" id="{4A33B5FA-9FB4-4F92-AD97-54B7E1C1D292}"/>
              </a:ext>
            </a:extLst>
          </p:cNvPr>
          <p:cNvGrpSpPr>
            <a:grpSpLocks/>
          </p:cNvGrpSpPr>
          <p:nvPr/>
        </p:nvGrpSpPr>
        <p:grpSpPr bwMode="auto">
          <a:xfrm>
            <a:off x="1416050" y="2686050"/>
            <a:ext cx="185738" cy="152400"/>
            <a:chOff x="1302" y="528"/>
            <a:chExt cx="117" cy="96"/>
          </a:xfrm>
        </p:grpSpPr>
        <p:sp>
          <p:nvSpPr>
            <p:cNvPr id="114764" name="Rectangle 35">
              <a:extLst>
                <a:ext uri="{FF2B5EF4-FFF2-40B4-BE49-F238E27FC236}">
                  <a16:creationId xmlns:a16="http://schemas.microsoft.com/office/drawing/2014/main" id="{AC3310EB-6A0C-48B7-B26A-6F7B2BB6193C}"/>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5" name="Line 36">
              <a:extLst>
                <a:ext uri="{FF2B5EF4-FFF2-40B4-BE49-F238E27FC236}">
                  <a16:creationId xmlns:a16="http://schemas.microsoft.com/office/drawing/2014/main" id="{1FBA1F5A-FEF3-48D9-ABA6-1C6D92A288FD}"/>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3" name="Group 37">
            <a:extLst>
              <a:ext uri="{FF2B5EF4-FFF2-40B4-BE49-F238E27FC236}">
                <a16:creationId xmlns:a16="http://schemas.microsoft.com/office/drawing/2014/main" id="{E79D009B-9F87-421F-8443-898F959007B8}"/>
              </a:ext>
            </a:extLst>
          </p:cNvPr>
          <p:cNvGrpSpPr>
            <a:grpSpLocks/>
          </p:cNvGrpSpPr>
          <p:nvPr/>
        </p:nvGrpSpPr>
        <p:grpSpPr bwMode="auto">
          <a:xfrm>
            <a:off x="1416050" y="2890838"/>
            <a:ext cx="185738" cy="152400"/>
            <a:chOff x="1302" y="528"/>
            <a:chExt cx="117" cy="96"/>
          </a:xfrm>
        </p:grpSpPr>
        <p:sp>
          <p:nvSpPr>
            <p:cNvPr id="114762" name="Rectangle 38">
              <a:extLst>
                <a:ext uri="{FF2B5EF4-FFF2-40B4-BE49-F238E27FC236}">
                  <a16:creationId xmlns:a16="http://schemas.microsoft.com/office/drawing/2014/main" id="{80E5A552-6138-485F-A38F-015B3A9A1BCF}"/>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3" name="Line 39">
              <a:extLst>
                <a:ext uri="{FF2B5EF4-FFF2-40B4-BE49-F238E27FC236}">
                  <a16:creationId xmlns:a16="http://schemas.microsoft.com/office/drawing/2014/main" id="{1F6458B8-A92D-458D-B263-EFCB002CE747}"/>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4" name="Group 40">
            <a:extLst>
              <a:ext uri="{FF2B5EF4-FFF2-40B4-BE49-F238E27FC236}">
                <a16:creationId xmlns:a16="http://schemas.microsoft.com/office/drawing/2014/main" id="{49A4A0C0-0366-4DA0-91BB-8A490D3EF35F}"/>
              </a:ext>
            </a:extLst>
          </p:cNvPr>
          <p:cNvGrpSpPr>
            <a:grpSpLocks/>
          </p:cNvGrpSpPr>
          <p:nvPr/>
        </p:nvGrpSpPr>
        <p:grpSpPr bwMode="auto">
          <a:xfrm>
            <a:off x="1425575" y="3124200"/>
            <a:ext cx="185738" cy="152400"/>
            <a:chOff x="1302" y="528"/>
            <a:chExt cx="117" cy="96"/>
          </a:xfrm>
        </p:grpSpPr>
        <p:sp>
          <p:nvSpPr>
            <p:cNvPr id="114760" name="Rectangle 41">
              <a:extLst>
                <a:ext uri="{FF2B5EF4-FFF2-40B4-BE49-F238E27FC236}">
                  <a16:creationId xmlns:a16="http://schemas.microsoft.com/office/drawing/2014/main" id="{2BA4A1F8-E9A9-43E5-A457-F5112514292E}"/>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61" name="Line 42">
              <a:extLst>
                <a:ext uri="{FF2B5EF4-FFF2-40B4-BE49-F238E27FC236}">
                  <a16:creationId xmlns:a16="http://schemas.microsoft.com/office/drawing/2014/main" id="{E5C6E9EB-6007-407F-BE8F-24FF5F70F51A}"/>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5" name="Group 43">
            <a:extLst>
              <a:ext uri="{FF2B5EF4-FFF2-40B4-BE49-F238E27FC236}">
                <a16:creationId xmlns:a16="http://schemas.microsoft.com/office/drawing/2014/main" id="{F7E94819-4914-4981-9E3B-8BEABF7202B0}"/>
              </a:ext>
            </a:extLst>
          </p:cNvPr>
          <p:cNvGrpSpPr>
            <a:grpSpLocks/>
          </p:cNvGrpSpPr>
          <p:nvPr/>
        </p:nvGrpSpPr>
        <p:grpSpPr bwMode="auto">
          <a:xfrm>
            <a:off x="1416050" y="3276600"/>
            <a:ext cx="185738" cy="152400"/>
            <a:chOff x="1302" y="528"/>
            <a:chExt cx="117" cy="96"/>
          </a:xfrm>
        </p:grpSpPr>
        <p:sp>
          <p:nvSpPr>
            <p:cNvPr id="114758" name="Rectangle 44">
              <a:extLst>
                <a:ext uri="{FF2B5EF4-FFF2-40B4-BE49-F238E27FC236}">
                  <a16:creationId xmlns:a16="http://schemas.microsoft.com/office/drawing/2014/main" id="{2C3A7DC7-4996-4327-8DEF-18654DBA9755}"/>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9" name="Line 45">
              <a:extLst>
                <a:ext uri="{FF2B5EF4-FFF2-40B4-BE49-F238E27FC236}">
                  <a16:creationId xmlns:a16="http://schemas.microsoft.com/office/drawing/2014/main" id="{92895914-72D4-4A1A-8A6A-BD51E5CC1B9D}"/>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6" name="Group 46">
            <a:extLst>
              <a:ext uri="{FF2B5EF4-FFF2-40B4-BE49-F238E27FC236}">
                <a16:creationId xmlns:a16="http://schemas.microsoft.com/office/drawing/2014/main" id="{898FB5AA-5B6D-4B47-A1D1-D1CB6CD21A5F}"/>
              </a:ext>
            </a:extLst>
          </p:cNvPr>
          <p:cNvGrpSpPr>
            <a:grpSpLocks/>
          </p:cNvGrpSpPr>
          <p:nvPr/>
        </p:nvGrpSpPr>
        <p:grpSpPr bwMode="auto">
          <a:xfrm>
            <a:off x="1416050" y="3490913"/>
            <a:ext cx="185738" cy="152400"/>
            <a:chOff x="1302" y="528"/>
            <a:chExt cx="117" cy="96"/>
          </a:xfrm>
        </p:grpSpPr>
        <p:sp>
          <p:nvSpPr>
            <p:cNvPr id="114756" name="Rectangle 47">
              <a:extLst>
                <a:ext uri="{FF2B5EF4-FFF2-40B4-BE49-F238E27FC236}">
                  <a16:creationId xmlns:a16="http://schemas.microsoft.com/office/drawing/2014/main" id="{B95FDA75-6842-4FE6-84BA-03EE60D3C601}"/>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7" name="Line 48">
              <a:extLst>
                <a:ext uri="{FF2B5EF4-FFF2-40B4-BE49-F238E27FC236}">
                  <a16:creationId xmlns:a16="http://schemas.microsoft.com/office/drawing/2014/main" id="{28073F72-4356-45C0-A86A-4D05D4FF2FD4}"/>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7" name="Group 49">
            <a:extLst>
              <a:ext uri="{FF2B5EF4-FFF2-40B4-BE49-F238E27FC236}">
                <a16:creationId xmlns:a16="http://schemas.microsoft.com/office/drawing/2014/main" id="{107EA052-3AA9-48DC-A811-90BD63EFBA30}"/>
              </a:ext>
            </a:extLst>
          </p:cNvPr>
          <p:cNvGrpSpPr>
            <a:grpSpLocks/>
          </p:cNvGrpSpPr>
          <p:nvPr/>
        </p:nvGrpSpPr>
        <p:grpSpPr bwMode="auto">
          <a:xfrm>
            <a:off x="1416050" y="3690938"/>
            <a:ext cx="185738" cy="152400"/>
            <a:chOff x="1302" y="528"/>
            <a:chExt cx="117" cy="96"/>
          </a:xfrm>
        </p:grpSpPr>
        <p:sp>
          <p:nvSpPr>
            <p:cNvPr id="114754" name="Rectangle 50">
              <a:extLst>
                <a:ext uri="{FF2B5EF4-FFF2-40B4-BE49-F238E27FC236}">
                  <a16:creationId xmlns:a16="http://schemas.microsoft.com/office/drawing/2014/main" id="{6BB59388-20F8-444F-829E-5062E6E4DD96}"/>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5" name="Line 51">
              <a:extLst>
                <a:ext uri="{FF2B5EF4-FFF2-40B4-BE49-F238E27FC236}">
                  <a16:creationId xmlns:a16="http://schemas.microsoft.com/office/drawing/2014/main" id="{ABA72639-9AFA-44EC-B64F-8B6D5512BD2C}"/>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8" name="Group 52">
            <a:extLst>
              <a:ext uri="{FF2B5EF4-FFF2-40B4-BE49-F238E27FC236}">
                <a16:creationId xmlns:a16="http://schemas.microsoft.com/office/drawing/2014/main" id="{E1877153-B36F-4FCD-AFE0-A2F3D2B97B3D}"/>
              </a:ext>
            </a:extLst>
          </p:cNvPr>
          <p:cNvGrpSpPr>
            <a:grpSpLocks/>
          </p:cNvGrpSpPr>
          <p:nvPr/>
        </p:nvGrpSpPr>
        <p:grpSpPr bwMode="auto">
          <a:xfrm>
            <a:off x="1416050" y="3886200"/>
            <a:ext cx="185738" cy="152400"/>
            <a:chOff x="1302" y="528"/>
            <a:chExt cx="117" cy="96"/>
          </a:xfrm>
        </p:grpSpPr>
        <p:sp>
          <p:nvSpPr>
            <p:cNvPr id="114752" name="Rectangle 53">
              <a:extLst>
                <a:ext uri="{FF2B5EF4-FFF2-40B4-BE49-F238E27FC236}">
                  <a16:creationId xmlns:a16="http://schemas.microsoft.com/office/drawing/2014/main" id="{46EE9A1D-BAE2-4492-856A-402FA1449A2A}"/>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3" name="Line 54">
              <a:extLst>
                <a:ext uri="{FF2B5EF4-FFF2-40B4-BE49-F238E27FC236}">
                  <a16:creationId xmlns:a16="http://schemas.microsoft.com/office/drawing/2014/main" id="{2D71CA66-2059-44B6-945B-84A7623C7219}"/>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09" name="Group 55">
            <a:extLst>
              <a:ext uri="{FF2B5EF4-FFF2-40B4-BE49-F238E27FC236}">
                <a16:creationId xmlns:a16="http://schemas.microsoft.com/office/drawing/2014/main" id="{C36D8130-8D22-4A1F-B232-3DA3808796D9}"/>
              </a:ext>
            </a:extLst>
          </p:cNvPr>
          <p:cNvGrpSpPr>
            <a:grpSpLocks/>
          </p:cNvGrpSpPr>
          <p:nvPr/>
        </p:nvGrpSpPr>
        <p:grpSpPr bwMode="auto">
          <a:xfrm>
            <a:off x="1416050" y="4090988"/>
            <a:ext cx="185738" cy="152400"/>
            <a:chOff x="1302" y="528"/>
            <a:chExt cx="117" cy="96"/>
          </a:xfrm>
        </p:grpSpPr>
        <p:sp>
          <p:nvSpPr>
            <p:cNvPr id="114750" name="Rectangle 56">
              <a:extLst>
                <a:ext uri="{FF2B5EF4-FFF2-40B4-BE49-F238E27FC236}">
                  <a16:creationId xmlns:a16="http://schemas.microsoft.com/office/drawing/2014/main" id="{9DA5F1BC-0405-4E98-9256-41FDD0E35502}"/>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51" name="Line 57">
              <a:extLst>
                <a:ext uri="{FF2B5EF4-FFF2-40B4-BE49-F238E27FC236}">
                  <a16:creationId xmlns:a16="http://schemas.microsoft.com/office/drawing/2014/main" id="{E49DC128-04AB-435F-8578-AA081D8D553B}"/>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0" name="Group 58">
            <a:extLst>
              <a:ext uri="{FF2B5EF4-FFF2-40B4-BE49-F238E27FC236}">
                <a16:creationId xmlns:a16="http://schemas.microsoft.com/office/drawing/2014/main" id="{67A7F94E-FCAD-43E9-B343-3D411010BE72}"/>
              </a:ext>
            </a:extLst>
          </p:cNvPr>
          <p:cNvGrpSpPr>
            <a:grpSpLocks/>
          </p:cNvGrpSpPr>
          <p:nvPr/>
        </p:nvGrpSpPr>
        <p:grpSpPr bwMode="auto">
          <a:xfrm>
            <a:off x="1425575" y="4324350"/>
            <a:ext cx="185738" cy="152400"/>
            <a:chOff x="1302" y="528"/>
            <a:chExt cx="117" cy="96"/>
          </a:xfrm>
        </p:grpSpPr>
        <p:sp>
          <p:nvSpPr>
            <p:cNvPr id="114748" name="Rectangle 59">
              <a:extLst>
                <a:ext uri="{FF2B5EF4-FFF2-40B4-BE49-F238E27FC236}">
                  <a16:creationId xmlns:a16="http://schemas.microsoft.com/office/drawing/2014/main" id="{0F3B9F82-47C0-4790-BCB1-196285204922}"/>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9" name="Line 60">
              <a:extLst>
                <a:ext uri="{FF2B5EF4-FFF2-40B4-BE49-F238E27FC236}">
                  <a16:creationId xmlns:a16="http://schemas.microsoft.com/office/drawing/2014/main" id="{6DBE1496-8075-456F-A682-71B9D08CB87F}"/>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1" name="Group 61">
            <a:extLst>
              <a:ext uri="{FF2B5EF4-FFF2-40B4-BE49-F238E27FC236}">
                <a16:creationId xmlns:a16="http://schemas.microsoft.com/office/drawing/2014/main" id="{64EF7C90-E87F-4A0C-A1A7-8B23EF6EB1C7}"/>
              </a:ext>
            </a:extLst>
          </p:cNvPr>
          <p:cNvGrpSpPr>
            <a:grpSpLocks/>
          </p:cNvGrpSpPr>
          <p:nvPr/>
        </p:nvGrpSpPr>
        <p:grpSpPr bwMode="auto">
          <a:xfrm>
            <a:off x="1416050" y="4476750"/>
            <a:ext cx="185738" cy="152400"/>
            <a:chOff x="1302" y="528"/>
            <a:chExt cx="117" cy="96"/>
          </a:xfrm>
        </p:grpSpPr>
        <p:sp>
          <p:nvSpPr>
            <p:cNvPr id="114746" name="Rectangle 62">
              <a:extLst>
                <a:ext uri="{FF2B5EF4-FFF2-40B4-BE49-F238E27FC236}">
                  <a16:creationId xmlns:a16="http://schemas.microsoft.com/office/drawing/2014/main" id="{C94B0FC3-E27D-4991-BB5E-C424721459DF}"/>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7" name="Line 63">
              <a:extLst>
                <a:ext uri="{FF2B5EF4-FFF2-40B4-BE49-F238E27FC236}">
                  <a16:creationId xmlns:a16="http://schemas.microsoft.com/office/drawing/2014/main" id="{321F23D5-B29B-4067-8207-B96E89491030}"/>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2" name="Group 64">
            <a:extLst>
              <a:ext uri="{FF2B5EF4-FFF2-40B4-BE49-F238E27FC236}">
                <a16:creationId xmlns:a16="http://schemas.microsoft.com/office/drawing/2014/main" id="{AD07B5CA-F935-4092-8ED1-C69D798DE93F}"/>
              </a:ext>
            </a:extLst>
          </p:cNvPr>
          <p:cNvGrpSpPr>
            <a:grpSpLocks/>
          </p:cNvGrpSpPr>
          <p:nvPr/>
        </p:nvGrpSpPr>
        <p:grpSpPr bwMode="auto">
          <a:xfrm>
            <a:off x="1416050" y="4691063"/>
            <a:ext cx="185738" cy="152400"/>
            <a:chOff x="1302" y="528"/>
            <a:chExt cx="117" cy="96"/>
          </a:xfrm>
        </p:grpSpPr>
        <p:sp>
          <p:nvSpPr>
            <p:cNvPr id="114744" name="Rectangle 65">
              <a:extLst>
                <a:ext uri="{FF2B5EF4-FFF2-40B4-BE49-F238E27FC236}">
                  <a16:creationId xmlns:a16="http://schemas.microsoft.com/office/drawing/2014/main" id="{4553D67A-0F67-49EB-8305-2C546E0AD959}"/>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5" name="Line 66">
              <a:extLst>
                <a:ext uri="{FF2B5EF4-FFF2-40B4-BE49-F238E27FC236}">
                  <a16:creationId xmlns:a16="http://schemas.microsoft.com/office/drawing/2014/main" id="{1E964193-44EA-475E-8B7C-7E54D1E9F14E}"/>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3" name="Group 67">
            <a:extLst>
              <a:ext uri="{FF2B5EF4-FFF2-40B4-BE49-F238E27FC236}">
                <a16:creationId xmlns:a16="http://schemas.microsoft.com/office/drawing/2014/main" id="{EEFD9429-4000-45F9-835E-88916089057C}"/>
              </a:ext>
            </a:extLst>
          </p:cNvPr>
          <p:cNvGrpSpPr>
            <a:grpSpLocks/>
          </p:cNvGrpSpPr>
          <p:nvPr/>
        </p:nvGrpSpPr>
        <p:grpSpPr bwMode="auto">
          <a:xfrm>
            <a:off x="1416050" y="4891088"/>
            <a:ext cx="185738" cy="152400"/>
            <a:chOff x="1302" y="528"/>
            <a:chExt cx="117" cy="96"/>
          </a:xfrm>
        </p:grpSpPr>
        <p:sp>
          <p:nvSpPr>
            <p:cNvPr id="114742" name="Rectangle 68">
              <a:extLst>
                <a:ext uri="{FF2B5EF4-FFF2-40B4-BE49-F238E27FC236}">
                  <a16:creationId xmlns:a16="http://schemas.microsoft.com/office/drawing/2014/main" id="{58F1DAE5-5E12-46E0-B671-752172DACC24}"/>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3" name="Line 69">
              <a:extLst>
                <a:ext uri="{FF2B5EF4-FFF2-40B4-BE49-F238E27FC236}">
                  <a16:creationId xmlns:a16="http://schemas.microsoft.com/office/drawing/2014/main" id="{22EF9883-9C0C-42AE-9F78-5E3F4975F5B7}"/>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4" name="Group 70">
            <a:extLst>
              <a:ext uri="{FF2B5EF4-FFF2-40B4-BE49-F238E27FC236}">
                <a16:creationId xmlns:a16="http://schemas.microsoft.com/office/drawing/2014/main" id="{4FC141D2-29DE-4C8E-873C-3A34F0C091E9}"/>
              </a:ext>
            </a:extLst>
          </p:cNvPr>
          <p:cNvGrpSpPr>
            <a:grpSpLocks/>
          </p:cNvGrpSpPr>
          <p:nvPr/>
        </p:nvGrpSpPr>
        <p:grpSpPr bwMode="auto">
          <a:xfrm>
            <a:off x="1416050" y="5086350"/>
            <a:ext cx="185738" cy="152400"/>
            <a:chOff x="1302" y="528"/>
            <a:chExt cx="117" cy="96"/>
          </a:xfrm>
        </p:grpSpPr>
        <p:sp>
          <p:nvSpPr>
            <p:cNvPr id="114740" name="Rectangle 71">
              <a:extLst>
                <a:ext uri="{FF2B5EF4-FFF2-40B4-BE49-F238E27FC236}">
                  <a16:creationId xmlns:a16="http://schemas.microsoft.com/office/drawing/2014/main" id="{DAB67746-CB19-4F7E-A9C1-945CF7F0CAF8}"/>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41" name="Line 72">
              <a:extLst>
                <a:ext uri="{FF2B5EF4-FFF2-40B4-BE49-F238E27FC236}">
                  <a16:creationId xmlns:a16="http://schemas.microsoft.com/office/drawing/2014/main" id="{4B5C1D7C-7BE5-4EF3-9364-F1BF744B4EE1}"/>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5" name="Group 73">
            <a:extLst>
              <a:ext uri="{FF2B5EF4-FFF2-40B4-BE49-F238E27FC236}">
                <a16:creationId xmlns:a16="http://schemas.microsoft.com/office/drawing/2014/main" id="{7F7BE247-2590-4357-B83B-1DB41B859B71}"/>
              </a:ext>
            </a:extLst>
          </p:cNvPr>
          <p:cNvGrpSpPr>
            <a:grpSpLocks/>
          </p:cNvGrpSpPr>
          <p:nvPr/>
        </p:nvGrpSpPr>
        <p:grpSpPr bwMode="auto">
          <a:xfrm>
            <a:off x="1416050" y="5291138"/>
            <a:ext cx="185738" cy="152400"/>
            <a:chOff x="1302" y="528"/>
            <a:chExt cx="117" cy="96"/>
          </a:xfrm>
        </p:grpSpPr>
        <p:sp>
          <p:nvSpPr>
            <p:cNvPr id="114738" name="Rectangle 74">
              <a:extLst>
                <a:ext uri="{FF2B5EF4-FFF2-40B4-BE49-F238E27FC236}">
                  <a16:creationId xmlns:a16="http://schemas.microsoft.com/office/drawing/2014/main" id="{D722DDCF-813D-4677-B189-31283B666939}"/>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9" name="Line 75">
              <a:extLst>
                <a:ext uri="{FF2B5EF4-FFF2-40B4-BE49-F238E27FC236}">
                  <a16:creationId xmlns:a16="http://schemas.microsoft.com/office/drawing/2014/main" id="{9E0725AF-A4FC-4F5F-81DC-59F2D1AFC68A}"/>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6" name="Group 76">
            <a:extLst>
              <a:ext uri="{FF2B5EF4-FFF2-40B4-BE49-F238E27FC236}">
                <a16:creationId xmlns:a16="http://schemas.microsoft.com/office/drawing/2014/main" id="{A06F864C-0B57-4EB1-8F5C-722151EDD255}"/>
              </a:ext>
            </a:extLst>
          </p:cNvPr>
          <p:cNvGrpSpPr>
            <a:grpSpLocks/>
          </p:cNvGrpSpPr>
          <p:nvPr/>
        </p:nvGrpSpPr>
        <p:grpSpPr bwMode="auto">
          <a:xfrm>
            <a:off x="1416050" y="5305425"/>
            <a:ext cx="185738" cy="152400"/>
            <a:chOff x="1302" y="528"/>
            <a:chExt cx="117" cy="96"/>
          </a:xfrm>
        </p:grpSpPr>
        <p:sp>
          <p:nvSpPr>
            <p:cNvPr id="114736" name="Rectangle 77">
              <a:extLst>
                <a:ext uri="{FF2B5EF4-FFF2-40B4-BE49-F238E27FC236}">
                  <a16:creationId xmlns:a16="http://schemas.microsoft.com/office/drawing/2014/main" id="{B981EB84-35C9-4C88-AF38-772415062CA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7" name="Line 78">
              <a:extLst>
                <a:ext uri="{FF2B5EF4-FFF2-40B4-BE49-F238E27FC236}">
                  <a16:creationId xmlns:a16="http://schemas.microsoft.com/office/drawing/2014/main" id="{CEFCFF34-03A4-4E18-AA43-D16FF8EEB27C}"/>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7" name="Group 79">
            <a:extLst>
              <a:ext uri="{FF2B5EF4-FFF2-40B4-BE49-F238E27FC236}">
                <a16:creationId xmlns:a16="http://schemas.microsoft.com/office/drawing/2014/main" id="{7A1237BD-8959-45CF-839E-C2851C032C1F}"/>
              </a:ext>
            </a:extLst>
          </p:cNvPr>
          <p:cNvGrpSpPr>
            <a:grpSpLocks/>
          </p:cNvGrpSpPr>
          <p:nvPr/>
        </p:nvGrpSpPr>
        <p:grpSpPr bwMode="auto">
          <a:xfrm>
            <a:off x="1416050" y="5519738"/>
            <a:ext cx="185738" cy="152400"/>
            <a:chOff x="1302" y="528"/>
            <a:chExt cx="117" cy="96"/>
          </a:xfrm>
        </p:grpSpPr>
        <p:sp>
          <p:nvSpPr>
            <p:cNvPr id="114734" name="Rectangle 80">
              <a:extLst>
                <a:ext uri="{FF2B5EF4-FFF2-40B4-BE49-F238E27FC236}">
                  <a16:creationId xmlns:a16="http://schemas.microsoft.com/office/drawing/2014/main" id="{E917407D-2766-4CE4-B0F8-25A187226B3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5" name="Line 81">
              <a:extLst>
                <a:ext uri="{FF2B5EF4-FFF2-40B4-BE49-F238E27FC236}">
                  <a16:creationId xmlns:a16="http://schemas.microsoft.com/office/drawing/2014/main" id="{C618C8AF-2D3A-435F-9CC0-FD7D3F1A07F2}"/>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8" name="Group 82">
            <a:extLst>
              <a:ext uri="{FF2B5EF4-FFF2-40B4-BE49-F238E27FC236}">
                <a16:creationId xmlns:a16="http://schemas.microsoft.com/office/drawing/2014/main" id="{C8DC0CB9-B6DE-4635-8511-94AA5CB9ABC8}"/>
              </a:ext>
            </a:extLst>
          </p:cNvPr>
          <p:cNvGrpSpPr>
            <a:grpSpLocks/>
          </p:cNvGrpSpPr>
          <p:nvPr/>
        </p:nvGrpSpPr>
        <p:grpSpPr bwMode="auto">
          <a:xfrm>
            <a:off x="1416050" y="5719763"/>
            <a:ext cx="185738" cy="152400"/>
            <a:chOff x="1302" y="528"/>
            <a:chExt cx="117" cy="96"/>
          </a:xfrm>
        </p:grpSpPr>
        <p:sp>
          <p:nvSpPr>
            <p:cNvPr id="114732" name="Rectangle 83">
              <a:extLst>
                <a:ext uri="{FF2B5EF4-FFF2-40B4-BE49-F238E27FC236}">
                  <a16:creationId xmlns:a16="http://schemas.microsoft.com/office/drawing/2014/main" id="{3A328FBD-42A4-4465-A984-F662941F7DA3}"/>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3" name="Line 84">
              <a:extLst>
                <a:ext uri="{FF2B5EF4-FFF2-40B4-BE49-F238E27FC236}">
                  <a16:creationId xmlns:a16="http://schemas.microsoft.com/office/drawing/2014/main" id="{3719C417-B483-4B14-A631-D7756D757446}"/>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19" name="Group 85">
            <a:extLst>
              <a:ext uri="{FF2B5EF4-FFF2-40B4-BE49-F238E27FC236}">
                <a16:creationId xmlns:a16="http://schemas.microsoft.com/office/drawing/2014/main" id="{309F1C11-B228-46AE-A9E9-0B96C3F62C61}"/>
              </a:ext>
            </a:extLst>
          </p:cNvPr>
          <p:cNvGrpSpPr>
            <a:grpSpLocks/>
          </p:cNvGrpSpPr>
          <p:nvPr/>
        </p:nvGrpSpPr>
        <p:grpSpPr bwMode="auto">
          <a:xfrm>
            <a:off x="1416050" y="5915025"/>
            <a:ext cx="185738" cy="152400"/>
            <a:chOff x="1302" y="528"/>
            <a:chExt cx="117" cy="96"/>
          </a:xfrm>
        </p:grpSpPr>
        <p:sp>
          <p:nvSpPr>
            <p:cNvPr id="114730" name="Rectangle 86">
              <a:extLst>
                <a:ext uri="{FF2B5EF4-FFF2-40B4-BE49-F238E27FC236}">
                  <a16:creationId xmlns:a16="http://schemas.microsoft.com/office/drawing/2014/main" id="{C6C205A9-07DA-4482-931F-BC0D4C1DD6F0}"/>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31" name="Line 87">
              <a:extLst>
                <a:ext uri="{FF2B5EF4-FFF2-40B4-BE49-F238E27FC236}">
                  <a16:creationId xmlns:a16="http://schemas.microsoft.com/office/drawing/2014/main" id="{8CE9DCA5-691A-455D-84DF-DF91A2F783B5}"/>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grpSp>
        <p:nvGrpSpPr>
          <p:cNvPr id="114720" name="Group 88">
            <a:extLst>
              <a:ext uri="{FF2B5EF4-FFF2-40B4-BE49-F238E27FC236}">
                <a16:creationId xmlns:a16="http://schemas.microsoft.com/office/drawing/2014/main" id="{3D7CFA84-4C6C-4DF7-8EB0-06B0EB5F92A6}"/>
              </a:ext>
            </a:extLst>
          </p:cNvPr>
          <p:cNvGrpSpPr>
            <a:grpSpLocks/>
          </p:cNvGrpSpPr>
          <p:nvPr/>
        </p:nvGrpSpPr>
        <p:grpSpPr bwMode="auto">
          <a:xfrm>
            <a:off x="1416050" y="6119813"/>
            <a:ext cx="185738" cy="152400"/>
            <a:chOff x="1302" y="528"/>
            <a:chExt cx="117" cy="96"/>
          </a:xfrm>
        </p:grpSpPr>
        <p:sp>
          <p:nvSpPr>
            <p:cNvPr id="114728" name="Rectangle 89">
              <a:extLst>
                <a:ext uri="{FF2B5EF4-FFF2-40B4-BE49-F238E27FC236}">
                  <a16:creationId xmlns:a16="http://schemas.microsoft.com/office/drawing/2014/main" id="{B1109490-57B9-40B2-B7EC-0AA2C23D28E4}"/>
                </a:ext>
              </a:extLst>
            </p:cNvPr>
            <p:cNvSpPr>
              <a:spLocks noChangeArrowheads="1"/>
            </p:cNvSpPr>
            <p:nvPr/>
          </p:nvSpPr>
          <p:spPr bwMode="auto">
            <a:xfrm>
              <a:off x="1302" y="528"/>
              <a:ext cx="117"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p>
          </p:txBody>
        </p:sp>
        <p:sp>
          <p:nvSpPr>
            <p:cNvPr id="114729" name="Line 90">
              <a:extLst>
                <a:ext uri="{FF2B5EF4-FFF2-40B4-BE49-F238E27FC236}">
                  <a16:creationId xmlns:a16="http://schemas.microsoft.com/office/drawing/2014/main" id="{82C9F726-F2DD-421A-873C-645D6EA27FA6}"/>
                </a:ext>
              </a:extLst>
            </p:cNvPr>
            <p:cNvSpPr>
              <a:spLocks noChangeShapeType="1"/>
            </p:cNvSpPr>
            <p:nvPr/>
          </p:nvSpPr>
          <p:spPr bwMode="auto">
            <a:xfrm>
              <a:off x="1338" y="576"/>
              <a:ext cx="7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grpSp>
      <p:sp>
        <p:nvSpPr>
          <p:cNvPr id="114721" name="Text Box 91">
            <a:extLst>
              <a:ext uri="{FF2B5EF4-FFF2-40B4-BE49-F238E27FC236}">
                <a16:creationId xmlns:a16="http://schemas.microsoft.com/office/drawing/2014/main" id="{6F70DF9A-67FA-4097-83B3-EBE8AB8EAA83}"/>
              </a:ext>
            </a:extLst>
          </p:cNvPr>
          <p:cNvSpPr txBox="1">
            <a:spLocks noChangeArrowheads="1"/>
          </p:cNvSpPr>
          <p:nvPr/>
        </p:nvSpPr>
        <p:spPr bwMode="auto">
          <a:xfrm>
            <a:off x="3719513" y="404813"/>
            <a:ext cx="79930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a:t>Por convención las reacciones de media celda  son escritas con los electrones a la izquierda, la forma del elemento reducido a la derecha  y la forma oxidada a la izquierda</a:t>
            </a:r>
          </a:p>
        </p:txBody>
      </p:sp>
      <p:sp>
        <p:nvSpPr>
          <p:cNvPr id="114722" name="Text Box 92">
            <a:extLst>
              <a:ext uri="{FF2B5EF4-FFF2-40B4-BE49-F238E27FC236}">
                <a16:creationId xmlns:a16="http://schemas.microsoft.com/office/drawing/2014/main" id="{3F4FE02F-4FF9-497E-B18F-8858FD6763D6}"/>
              </a:ext>
            </a:extLst>
          </p:cNvPr>
          <p:cNvSpPr txBox="1">
            <a:spLocks noChangeArrowheads="1"/>
          </p:cNvSpPr>
          <p:nvPr/>
        </p:nvSpPr>
        <p:spPr bwMode="auto">
          <a:xfrm>
            <a:off x="3719513" y="1700213"/>
            <a:ext cx="8137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Para medir la emf de la media reacción se necesita un estándar de referencia</a:t>
            </a:r>
          </a:p>
        </p:txBody>
      </p:sp>
      <p:sp>
        <p:nvSpPr>
          <p:cNvPr id="114723" name="Line 93">
            <a:extLst>
              <a:ext uri="{FF2B5EF4-FFF2-40B4-BE49-F238E27FC236}">
                <a16:creationId xmlns:a16="http://schemas.microsoft.com/office/drawing/2014/main" id="{004D88DC-FE59-4D2B-974F-0C5F567F2D53}"/>
              </a:ext>
            </a:extLst>
          </p:cNvPr>
          <p:cNvSpPr>
            <a:spLocks noChangeShapeType="1"/>
          </p:cNvSpPr>
          <p:nvPr/>
        </p:nvSpPr>
        <p:spPr bwMode="auto">
          <a:xfrm>
            <a:off x="7464425" y="23495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14724" name="Text Box 94">
            <a:extLst>
              <a:ext uri="{FF2B5EF4-FFF2-40B4-BE49-F238E27FC236}">
                <a16:creationId xmlns:a16="http://schemas.microsoft.com/office/drawing/2014/main" id="{C817FC0D-AF3B-4267-BC29-E9F39854285F}"/>
              </a:ext>
            </a:extLst>
          </p:cNvPr>
          <p:cNvSpPr txBox="1">
            <a:spLocks noChangeArrowheads="1"/>
          </p:cNvSpPr>
          <p:nvPr/>
        </p:nvSpPr>
        <p:spPr bwMode="auto">
          <a:xfrm>
            <a:off x="3648075" y="2708275"/>
            <a:ext cx="81359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solidFill>
                  <a:srgbClr val="FF3300"/>
                </a:solidFill>
              </a:rPr>
              <a:t>SHE</a:t>
            </a:r>
            <a:r>
              <a:rPr lang="es-MX" altLang="es-MX" sz="1800"/>
              <a:t> = electrodo estándar de hidrogeno donde  E es cero (0) a P= 1 atm y </a:t>
            </a:r>
            <a:r>
              <a:rPr lang="es-MX" altLang="es-MX" sz="1800">
                <a:latin typeface="Times New Roman" panose="02020603050405020304" pitchFamily="18" charset="0"/>
              </a:rPr>
              <a:t>T = 25ºC</a:t>
            </a:r>
          </a:p>
        </p:txBody>
      </p:sp>
      <p:sp>
        <p:nvSpPr>
          <p:cNvPr id="114725" name="Text Box 95">
            <a:extLst>
              <a:ext uri="{FF2B5EF4-FFF2-40B4-BE49-F238E27FC236}">
                <a16:creationId xmlns:a16="http://schemas.microsoft.com/office/drawing/2014/main" id="{701E8369-D80C-425F-A277-B8BE69E6E3EE}"/>
              </a:ext>
            </a:extLst>
          </p:cNvPr>
          <p:cNvSpPr txBox="1">
            <a:spLocks noChangeArrowheads="1"/>
          </p:cNvSpPr>
          <p:nvPr/>
        </p:nvSpPr>
        <p:spPr bwMode="auto">
          <a:xfrm>
            <a:off x="5519738" y="3429000"/>
            <a:ext cx="4752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Media reacción de Electrodo H</a:t>
            </a:r>
            <a:r>
              <a:rPr lang="es-MX" altLang="es-MX" sz="1800" baseline="30000"/>
              <a:t>+</a:t>
            </a:r>
            <a:r>
              <a:rPr lang="es-MX" altLang="es-MX" sz="1800"/>
              <a:t>  + e</a:t>
            </a:r>
            <a:r>
              <a:rPr lang="es-MX" altLang="es-MX" sz="1800" baseline="30000"/>
              <a:t>-</a:t>
            </a:r>
            <a:r>
              <a:rPr lang="es-MX" altLang="es-MX" sz="1800"/>
              <a:t> </a:t>
            </a:r>
            <a:r>
              <a:rPr lang="es-MX" altLang="es-MX" sz="1800">
                <a:sym typeface="Wingdings" panose="05000000000000000000" pitchFamily="2" charset="2"/>
              </a:rPr>
              <a:t></a:t>
            </a:r>
            <a:r>
              <a:rPr lang="es-MX" altLang="es-MX" sz="1800">
                <a:sym typeface="Garamond" panose="02020404030301010803" pitchFamily="18" charset="0"/>
              </a:rPr>
              <a:t> ½ H</a:t>
            </a:r>
            <a:r>
              <a:rPr lang="es-MX" altLang="es-MX" sz="1800" baseline="-25000">
                <a:sym typeface="Garamond" panose="02020404030301010803" pitchFamily="18" charset="0"/>
              </a:rPr>
              <a:t>2</a:t>
            </a:r>
            <a:endParaRPr lang="es-MX" altLang="es-MX" sz="1800" baseline="-25000"/>
          </a:p>
        </p:txBody>
      </p:sp>
      <p:sp>
        <p:nvSpPr>
          <p:cNvPr id="114726" name="Text Box 96">
            <a:extLst>
              <a:ext uri="{FF2B5EF4-FFF2-40B4-BE49-F238E27FC236}">
                <a16:creationId xmlns:a16="http://schemas.microsoft.com/office/drawing/2014/main" id="{5FE954E1-1F1E-4707-8005-A9D031EA6056}"/>
              </a:ext>
            </a:extLst>
          </p:cNvPr>
          <p:cNvSpPr txBox="1">
            <a:spLocks noChangeArrowheads="1"/>
          </p:cNvSpPr>
          <p:nvPr/>
        </p:nvSpPr>
        <p:spPr bwMode="auto">
          <a:xfrm>
            <a:off x="3719513" y="3933825"/>
            <a:ext cx="80645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700" dirty="0"/>
              <a:t>En práctica el potencial redox es medido en forma simple usando un electrodo  calomel que tiene un estándar de referencia al electrodo de hidrógeno</a:t>
            </a:r>
          </a:p>
        </p:txBody>
      </p:sp>
      <p:sp>
        <p:nvSpPr>
          <p:cNvPr id="114727" name="Rectangle 3">
            <a:extLst>
              <a:ext uri="{FF2B5EF4-FFF2-40B4-BE49-F238E27FC236}">
                <a16:creationId xmlns:a16="http://schemas.microsoft.com/office/drawing/2014/main" id="{38FEC1C4-9E22-41A6-936C-1A6D36C7370A}"/>
              </a:ext>
            </a:extLst>
          </p:cNvPr>
          <p:cNvSpPr>
            <a:spLocks noChangeArrowheads="1"/>
          </p:cNvSpPr>
          <p:nvPr/>
        </p:nvSpPr>
        <p:spPr bwMode="auto">
          <a:xfrm>
            <a:off x="6240463" y="4797425"/>
            <a:ext cx="33115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MX" altLang="es-MX" sz="1200" dirty="0"/>
              <a:t>Oxidante débil 	Reductor fuerte</a:t>
            </a:r>
          </a:p>
          <a:p>
            <a:pPr eaLnBrk="1" hangingPunct="1">
              <a:buFontTx/>
              <a:buNone/>
            </a:pPr>
            <a:r>
              <a:rPr lang="es-MX" altLang="es-MX" sz="1200" dirty="0"/>
              <a:t>                       Zn </a:t>
            </a:r>
            <a:r>
              <a:rPr lang="es-MX" altLang="es-MX" sz="1200" dirty="0">
                <a:sym typeface="Symbol" panose="05050102010706020507" pitchFamily="18" charset="2"/>
              </a:rPr>
              <a:t> Zn</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endParaRPr lang="es-MX" altLang="es-MX" sz="1200" dirty="0">
              <a:sym typeface="Symbol" panose="05050102010706020507" pitchFamily="18" charset="2"/>
            </a:endParaRPr>
          </a:p>
          <a:p>
            <a:pPr eaLnBrk="1" hangingPunct="1">
              <a:buFontTx/>
              <a:buNone/>
            </a:pPr>
            <a:r>
              <a:rPr lang="es-MX" altLang="es-MX" sz="1200" dirty="0"/>
              <a:t>                       Fe </a:t>
            </a:r>
            <a:r>
              <a:rPr lang="es-MX" altLang="es-MX" sz="1200" dirty="0">
                <a:sym typeface="Symbol" panose="05050102010706020507" pitchFamily="18" charset="2"/>
              </a:rPr>
              <a:t> Fe</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p>
          <a:p>
            <a:pPr eaLnBrk="1" hangingPunct="1">
              <a:buFontTx/>
              <a:buNone/>
            </a:pPr>
            <a:r>
              <a:rPr lang="es-MX" altLang="es-MX" sz="1200" dirty="0"/>
              <a:t>                       Cu </a:t>
            </a:r>
            <a:r>
              <a:rPr lang="es-MX" altLang="es-MX" sz="1200" dirty="0">
                <a:sym typeface="Symbol" panose="05050102010706020507" pitchFamily="18" charset="2"/>
              </a:rPr>
              <a:t> Cu</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p>
          <a:p>
            <a:pPr eaLnBrk="1" hangingPunct="1">
              <a:buFontTx/>
              <a:buNone/>
            </a:pPr>
            <a:r>
              <a:rPr lang="es-MX" altLang="es-MX" sz="1200" dirty="0"/>
              <a:t>                        Ag </a:t>
            </a:r>
            <a:r>
              <a:rPr lang="es-MX" altLang="es-MX" sz="1200" dirty="0">
                <a:sym typeface="Symbol" panose="05050102010706020507" pitchFamily="18" charset="2"/>
              </a:rPr>
              <a:t> Ag</a:t>
            </a:r>
            <a:r>
              <a:rPr lang="es-MX" altLang="es-MX" sz="1200" baseline="30000" dirty="0">
                <a:sym typeface="Symbol" panose="05050102010706020507" pitchFamily="18" charset="2"/>
              </a:rPr>
              <a:t>+</a:t>
            </a:r>
            <a:r>
              <a:rPr lang="es-MX" altLang="es-MX" sz="1200" dirty="0">
                <a:sym typeface="Symbol" panose="05050102010706020507" pitchFamily="18" charset="2"/>
              </a:rPr>
              <a:t> + e</a:t>
            </a:r>
            <a:r>
              <a:rPr lang="es-MX" altLang="es-MX" sz="1200" baseline="30000" dirty="0">
                <a:sym typeface="Symbol" panose="05050102010706020507" pitchFamily="18" charset="2"/>
              </a:rPr>
              <a:t>-</a:t>
            </a:r>
          </a:p>
          <a:p>
            <a:pPr eaLnBrk="1" hangingPunct="1">
              <a:buFontTx/>
              <a:buNone/>
            </a:pPr>
            <a:r>
              <a:rPr lang="es-MX" altLang="es-MX" sz="1200" dirty="0">
                <a:sym typeface="Symbol" panose="05050102010706020507" pitchFamily="18" charset="2"/>
              </a:rPr>
              <a:t>Oxidante fuerte 	  Reductor débil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3 Marcador de número de diapositiva">
            <a:extLst>
              <a:ext uri="{FF2B5EF4-FFF2-40B4-BE49-F238E27FC236}">
                <a16:creationId xmlns:a16="http://schemas.microsoft.com/office/drawing/2014/main" id="{A6BEE744-0934-438A-931D-8C1310A7F526}"/>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3819796D-3CD8-4C5F-9E58-B88EE7A25E68}" type="slidenum">
              <a:rPr lang="en-US" altLang="es-MX" sz="1400">
                <a:latin typeface="Times New Roman" panose="02020603050405020304" pitchFamily="18" charset="0"/>
              </a:rPr>
              <a:pPr algn="r">
                <a:spcBef>
                  <a:spcPct val="0"/>
                </a:spcBef>
                <a:buFontTx/>
                <a:buNone/>
              </a:pPr>
              <a:t>61</a:t>
            </a:fld>
            <a:endParaRPr lang="en-US" altLang="es-MX" sz="1400">
              <a:latin typeface="Times New Roman" panose="02020603050405020304" pitchFamily="18" charset="0"/>
            </a:endParaRPr>
          </a:p>
        </p:txBody>
      </p:sp>
      <p:pic>
        <p:nvPicPr>
          <p:cNvPr id="116739" name="Picture 2" descr="C:\My Documents\Courses\Table 16-3.bmp">
            <a:extLst>
              <a:ext uri="{FF2B5EF4-FFF2-40B4-BE49-F238E27FC236}">
                <a16:creationId xmlns:a16="http://schemas.microsoft.com/office/drawing/2014/main" id="{2F64D5CD-3773-4E3A-8432-5AEFE08EB9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8" y="228600"/>
            <a:ext cx="3995737"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3" descr="C:\My Documents\Courses\Table 16-3b.bmp">
            <a:extLst>
              <a:ext uri="{FF2B5EF4-FFF2-40B4-BE49-F238E27FC236}">
                <a16:creationId xmlns:a16="http://schemas.microsoft.com/office/drawing/2014/main" id="{8B19585B-EAA9-4C1F-9ACC-AF3EAE8DD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52400"/>
            <a:ext cx="36576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1" name="Text Box 4">
            <a:extLst>
              <a:ext uri="{FF2B5EF4-FFF2-40B4-BE49-F238E27FC236}">
                <a16:creationId xmlns:a16="http://schemas.microsoft.com/office/drawing/2014/main" id="{05AD25E5-DD83-43B8-97A1-E9B04769D984}"/>
              </a:ext>
            </a:extLst>
          </p:cNvPr>
          <p:cNvSpPr txBox="1">
            <a:spLocks noChangeArrowheads="1"/>
          </p:cNvSpPr>
          <p:nvPr/>
        </p:nvSpPr>
        <p:spPr bwMode="auto">
          <a:xfrm>
            <a:off x="4367213" y="3716338"/>
            <a:ext cx="7058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a:latin typeface="Times New Roman" panose="02020603050405020304" pitchFamily="18" charset="0"/>
              </a:rPr>
              <a:t>Si las reacciones de media celda se expresan con los electrones al lado derecho, E</a:t>
            </a:r>
            <a:r>
              <a:rPr lang="es-MX" altLang="es-MX" sz="1800" baseline="30000">
                <a:latin typeface="Times New Roman" panose="02020603050405020304" pitchFamily="18" charset="0"/>
              </a:rPr>
              <a:t>0</a:t>
            </a:r>
            <a:r>
              <a:rPr lang="es-MX" altLang="es-MX" sz="1800">
                <a:latin typeface="Times New Roman" panose="02020603050405020304" pitchFamily="18" charset="0"/>
              </a:rPr>
              <a:t>  nos indicara la posición de la reacción en las series electromotivas relativo al SHE.</a:t>
            </a:r>
          </a:p>
        </p:txBody>
      </p:sp>
      <p:sp>
        <p:nvSpPr>
          <p:cNvPr id="116742" name="Rectangle 3">
            <a:extLst>
              <a:ext uri="{FF2B5EF4-FFF2-40B4-BE49-F238E27FC236}">
                <a16:creationId xmlns:a16="http://schemas.microsoft.com/office/drawing/2014/main" id="{FDF6DF17-E5A7-472A-BD4E-A310C8358E98}"/>
              </a:ext>
            </a:extLst>
          </p:cNvPr>
          <p:cNvSpPr>
            <a:spLocks noChangeArrowheads="1"/>
          </p:cNvSpPr>
          <p:nvPr/>
        </p:nvSpPr>
        <p:spPr bwMode="auto">
          <a:xfrm>
            <a:off x="6527800" y="4941888"/>
            <a:ext cx="33115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MX" altLang="es-MX" sz="1200" dirty="0"/>
              <a:t>Oxidante débil 	Reductor fuerte</a:t>
            </a:r>
          </a:p>
          <a:p>
            <a:pPr eaLnBrk="1" hangingPunct="1">
              <a:buFontTx/>
              <a:buNone/>
            </a:pPr>
            <a:r>
              <a:rPr lang="es-MX" altLang="es-MX" sz="1200" dirty="0"/>
              <a:t>                       Zn </a:t>
            </a:r>
            <a:r>
              <a:rPr lang="es-MX" altLang="es-MX" sz="1200" dirty="0">
                <a:sym typeface="Symbol" panose="05050102010706020507" pitchFamily="18" charset="2"/>
              </a:rPr>
              <a:t> Zn</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endParaRPr lang="es-MX" altLang="es-MX" sz="1200" dirty="0">
              <a:sym typeface="Symbol" panose="05050102010706020507" pitchFamily="18" charset="2"/>
            </a:endParaRPr>
          </a:p>
          <a:p>
            <a:pPr eaLnBrk="1" hangingPunct="1">
              <a:buFontTx/>
              <a:buNone/>
            </a:pPr>
            <a:r>
              <a:rPr lang="es-MX" altLang="es-MX" sz="1200" dirty="0"/>
              <a:t>                       Fe </a:t>
            </a:r>
            <a:r>
              <a:rPr lang="es-MX" altLang="es-MX" sz="1200" dirty="0">
                <a:sym typeface="Symbol" panose="05050102010706020507" pitchFamily="18" charset="2"/>
              </a:rPr>
              <a:t> Fe</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p>
          <a:p>
            <a:pPr eaLnBrk="1" hangingPunct="1">
              <a:buFontTx/>
              <a:buNone/>
            </a:pPr>
            <a:r>
              <a:rPr lang="es-MX" altLang="es-MX" sz="1200" dirty="0"/>
              <a:t>                       Cu </a:t>
            </a:r>
            <a:r>
              <a:rPr lang="es-MX" altLang="es-MX" sz="1200" dirty="0">
                <a:sym typeface="Symbol" panose="05050102010706020507" pitchFamily="18" charset="2"/>
              </a:rPr>
              <a:t> Cu</a:t>
            </a:r>
            <a:r>
              <a:rPr lang="es-MX" altLang="es-MX" sz="1200" baseline="30000" dirty="0">
                <a:sym typeface="Symbol" panose="05050102010706020507" pitchFamily="18" charset="2"/>
              </a:rPr>
              <a:t>2+</a:t>
            </a:r>
            <a:r>
              <a:rPr lang="es-MX" altLang="es-MX" sz="1200" dirty="0">
                <a:sym typeface="Symbol" panose="05050102010706020507" pitchFamily="18" charset="2"/>
              </a:rPr>
              <a:t> + 2e</a:t>
            </a:r>
            <a:r>
              <a:rPr lang="es-MX" altLang="es-MX" sz="1200" baseline="30000" dirty="0">
                <a:sym typeface="Symbol" panose="05050102010706020507" pitchFamily="18" charset="2"/>
              </a:rPr>
              <a:t>-</a:t>
            </a:r>
          </a:p>
          <a:p>
            <a:pPr eaLnBrk="1" hangingPunct="1">
              <a:buFontTx/>
              <a:buNone/>
            </a:pPr>
            <a:r>
              <a:rPr lang="es-MX" altLang="es-MX" sz="1200" dirty="0"/>
              <a:t>                        Ag </a:t>
            </a:r>
            <a:r>
              <a:rPr lang="es-MX" altLang="es-MX" sz="1200" dirty="0">
                <a:sym typeface="Symbol" panose="05050102010706020507" pitchFamily="18" charset="2"/>
              </a:rPr>
              <a:t> Ag</a:t>
            </a:r>
            <a:r>
              <a:rPr lang="es-MX" altLang="es-MX" sz="1200" baseline="30000" dirty="0">
                <a:sym typeface="Symbol" panose="05050102010706020507" pitchFamily="18" charset="2"/>
              </a:rPr>
              <a:t>+</a:t>
            </a:r>
            <a:r>
              <a:rPr lang="es-MX" altLang="es-MX" sz="1200" dirty="0">
                <a:sym typeface="Symbol" panose="05050102010706020507" pitchFamily="18" charset="2"/>
              </a:rPr>
              <a:t> + e</a:t>
            </a:r>
            <a:r>
              <a:rPr lang="es-MX" altLang="es-MX" sz="1200" baseline="30000" dirty="0">
                <a:sym typeface="Symbol" panose="05050102010706020507" pitchFamily="18" charset="2"/>
              </a:rPr>
              <a:t>-</a:t>
            </a:r>
          </a:p>
          <a:p>
            <a:pPr eaLnBrk="1" hangingPunct="1">
              <a:buFontTx/>
              <a:buNone/>
            </a:pPr>
            <a:r>
              <a:rPr lang="es-MX" altLang="es-MX" sz="1200" dirty="0">
                <a:sym typeface="Symbol" panose="05050102010706020507" pitchFamily="18" charset="2"/>
              </a:rPr>
              <a:t>Oxidante fuerte 	  Reductor débil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5 Marcador de número de diapositiva">
            <a:extLst>
              <a:ext uri="{FF2B5EF4-FFF2-40B4-BE49-F238E27FC236}">
                <a16:creationId xmlns:a16="http://schemas.microsoft.com/office/drawing/2014/main" id="{01CDFBDD-1D04-4C7F-B5EE-936256FEC428}"/>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2EE01038-C680-4842-8671-0DBDDD9C5D61}" type="slidenum">
              <a:rPr lang="en-US" altLang="es-MX" sz="1400">
                <a:latin typeface="Times New Roman" panose="02020603050405020304" pitchFamily="18" charset="0"/>
              </a:rPr>
              <a:pPr algn="r">
                <a:spcBef>
                  <a:spcPct val="0"/>
                </a:spcBef>
                <a:buFontTx/>
                <a:buNone/>
              </a:pPr>
              <a:t>62</a:t>
            </a:fld>
            <a:endParaRPr lang="en-US" altLang="es-MX" sz="1400">
              <a:latin typeface="Times New Roman" panose="02020603050405020304" pitchFamily="18" charset="0"/>
            </a:endParaRPr>
          </a:p>
        </p:txBody>
      </p:sp>
      <p:sp>
        <p:nvSpPr>
          <p:cNvPr id="118787" name="Rectangle 2">
            <a:extLst>
              <a:ext uri="{FF2B5EF4-FFF2-40B4-BE49-F238E27FC236}">
                <a16:creationId xmlns:a16="http://schemas.microsoft.com/office/drawing/2014/main" id="{1C4FB89F-721C-45D2-B32A-3E55EEAA5C51}"/>
              </a:ext>
            </a:extLst>
          </p:cNvPr>
          <p:cNvSpPr>
            <a:spLocks noGrp="1" noChangeArrowheads="1"/>
          </p:cNvSpPr>
          <p:nvPr>
            <p:ph type="title" idx="4294967295"/>
          </p:nvPr>
        </p:nvSpPr>
        <p:spPr>
          <a:xfrm>
            <a:off x="1952625" y="214313"/>
            <a:ext cx="8429625" cy="857250"/>
          </a:xfrm>
        </p:spPr>
        <p:txBody>
          <a:bodyPr/>
          <a:lstStyle/>
          <a:p>
            <a:pPr eaLnBrk="1" hangingPunct="1"/>
            <a:r>
              <a:rPr lang="en-US" altLang="es-MX" sz="2800" dirty="0"/>
              <a:t>ELECTRODO ESTANDAR DE HIDROGENO (</a:t>
            </a:r>
            <a:r>
              <a:rPr lang="en-US" altLang="es-MX" sz="2800" b="1" dirty="0"/>
              <a:t>S</a:t>
            </a:r>
            <a:r>
              <a:rPr lang="en-US" altLang="es-MX" sz="2800" dirty="0"/>
              <a:t>tandard </a:t>
            </a:r>
            <a:r>
              <a:rPr lang="en-US" altLang="es-MX" sz="2800" b="1" dirty="0"/>
              <a:t>H</a:t>
            </a:r>
            <a:r>
              <a:rPr lang="en-US" altLang="es-MX" sz="2800" dirty="0"/>
              <a:t>ydrogen </a:t>
            </a:r>
            <a:r>
              <a:rPr lang="en-US" altLang="es-MX" sz="2800" b="1" dirty="0"/>
              <a:t>E</a:t>
            </a:r>
            <a:r>
              <a:rPr lang="en-US" altLang="es-MX" sz="2800" dirty="0"/>
              <a:t>lectrode </a:t>
            </a:r>
            <a:r>
              <a:rPr lang="en-US" altLang="es-MX" sz="2800" b="1" dirty="0"/>
              <a:t>SHE</a:t>
            </a:r>
            <a:r>
              <a:rPr lang="en-US" altLang="es-MX" sz="2800" dirty="0"/>
              <a:t>)</a:t>
            </a:r>
          </a:p>
        </p:txBody>
      </p:sp>
      <p:sp>
        <p:nvSpPr>
          <p:cNvPr id="118788" name="Rectangle 3">
            <a:extLst>
              <a:ext uri="{FF2B5EF4-FFF2-40B4-BE49-F238E27FC236}">
                <a16:creationId xmlns:a16="http://schemas.microsoft.com/office/drawing/2014/main" id="{CFC23988-A49F-4989-A22A-368725E554E7}"/>
              </a:ext>
            </a:extLst>
          </p:cNvPr>
          <p:cNvSpPr>
            <a:spLocks noGrp="1" noChangeArrowheads="1"/>
          </p:cNvSpPr>
          <p:nvPr>
            <p:ph type="body" idx="4294967295"/>
          </p:nvPr>
        </p:nvSpPr>
        <p:spPr>
          <a:xfrm>
            <a:off x="407988" y="1357313"/>
            <a:ext cx="10944225" cy="4393247"/>
          </a:xfrm>
        </p:spPr>
        <p:txBody>
          <a:bodyPr/>
          <a:lstStyle/>
          <a:p>
            <a:pPr eaLnBrk="1" hangingPunct="1"/>
            <a:r>
              <a:rPr lang="es-MX" altLang="es-MX" sz="2400" dirty="0"/>
              <a:t>Para asignarle una gradación a las reacciones de media-celda, se fija convencionalmente un E = 0.00 V para la reacción :</a:t>
            </a:r>
          </a:p>
          <a:p>
            <a:pPr algn="ctr" eaLnBrk="1" hangingPunct="1">
              <a:buFontTx/>
              <a:buNone/>
            </a:pPr>
            <a:r>
              <a:rPr lang="es-MX" altLang="es-MX" sz="2400" dirty="0"/>
              <a:t>H</a:t>
            </a:r>
            <a:r>
              <a:rPr lang="es-MX" altLang="es-MX" sz="2400" baseline="-25000" dirty="0"/>
              <a:t>2</a:t>
            </a:r>
            <a:r>
              <a:rPr lang="es-MX" altLang="es-MX" sz="2400" dirty="0"/>
              <a:t>(g) </a:t>
            </a:r>
            <a:r>
              <a:rPr lang="es-MX" altLang="es-MX" sz="2400" dirty="0">
                <a:sym typeface="Symbol" panose="05050102010706020507" pitchFamily="18" charset="2"/>
              </a:rPr>
              <a:t> 2H</a:t>
            </a:r>
            <a:r>
              <a:rPr lang="es-MX" altLang="es-MX" sz="2400" baseline="30000" dirty="0">
                <a:sym typeface="Symbol" panose="05050102010706020507" pitchFamily="18" charset="2"/>
              </a:rPr>
              <a:t>+</a:t>
            </a:r>
            <a:r>
              <a:rPr lang="es-MX" altLang="es-MX" sz="2400" dirty="0">
                <a:sym typeface="Symbol" panose="05050102010706020507" pitchFamily="18" charset="2"/>
              </a:rPr>
              <a:t> + 2e</a:t>
            </a:r>
            <a:r>
              <a:rPr lang="es-MX" altLang="es-MX" sz="2400" baseline="30000" dirty="0">
                <a:sym typeface="Symbol" panose="05050102010706020507" pitchFamily="18" charset="2"/>
              </a:rPr>
              <a:t>-</a:t>
            </a:r>
          </a:p>
          <a:p>
            <a:pPr eaLnBrk="1" hangingPunct="1">
              <a:buFontTx/>
              <a:buNone/>
            </a:pPr>
            <a:r>
              <a:rPr lang="es-MX" altLang="es-MX" sz="2400" dirty="0">
                <a:sym typeface="Symbol" panose="05050102010706020507" pitchFamily="18" charset="2"/>
              </a:rPr>
              <a:t>Donde  P</a:t>
            </a:r>
            <a:r>
              <a:rPr lang="es-MX" altLang="es-MX" sz="2400" baseline="-25000" dirty="0">
                <a:sym typeface="Symbol" panose="05050102010706020507" pitchFamily="18" charset="2"/>
              </a:rPr>
              <a:t>H</a:t>
            </a:r>
            <a:r>
              <a:rPr lang="es-MX" altLang="es-MX" sz="2400" baseline="-50000" dirty="0">
                <a:sym typeface="Symbol" panose="05050102010706020507" pitchFamily="18" charset="2"/>
              </a:rPr>
              <a:t>2</a:t>
            </a:r>
            <a:r>
              <a:rPr lang="es-MX" altLang="es-MX" sz="2400" dirty="0">
                <a:sym typeface="Symbol" panose="05050102010706020507" pitchFamily="18" charset="2"/>
              </a:rPr>
              <a:t> = 1 bar y </a:t>
            </a:r>
            <a:r>
              <a:rPr lang="es-MX" altLang="es-MX" sz="2400" dirty="0" err="1">
                <a:sym typeface="Symbol" panose="05050102010706020507" pitchFamily="18" charset="2"/>
              </a:rPr>
              <a:t>ph</a:t>
            </a:r>
            <a:r>
              <a:rPr lang="es-MX" altLang="es-MX" sz="2400" dirty="0">
                <a:sym typeface="Symbol" panose="05050102010706020507" pitchFamily="18" charset="2"/>
              </a:rPr>
              <a:t> = 0. En otras palabras,  </a:t>
            </a:r>
            <a:r>
              <a:rPr lang="es-MX" altLang="es-MX" sz="2400" dirty="0" err="1">
                <a:sym typeface="Symbol" panose="05050102010706020507" pitchFamily="18" charset="2"/>
              </a:rPr>
              <a:t>E</a:t>
            </a:r>
            <a:r>
              <a:rPr lang="es-MX" altLang="es-MX" sz="2400" baseline="30000" dirty="0" err="1">
                <a:sym typeface="Symbol" panose="05050102010706020507" pitchFamily="18" charset="2"/>
              </a:rPr>
              <a:t>o</a:t>
            </a:r>
            <a:r>
              <a:rPr lang="es-MX" altLang="es-MX" sz="2400" dirty="0">
                <a:sym typeface="Symbol" panose="05050102010706020507" pitchFamily="18" charset="2"/>
              </a:rPr>
              <a:t> = 0.00 V. Esto es equivalente a la convención: </a:t>
            </a:r>
          </a:p>
          <a:p>
            <a:pPr eaLnBrk="1" hangingPunct="1">
              <a:buFontTx/>
              <a:buNone/>
            </a:pPr>
            <a:r>
              <a:rPr lang="es-MX" altLang="es-MX" sz="2400" dirty="0">
                <a:sym typeface="Symbol" panose="05050102010706020507" pitchFamily="18" charset="2"/>
              </a:rPr>
              <a:t>	</a:t>
            </a:r>
            <a:r>
              <a:rPr lang="es-MX" altLang="es-MX" sz="2400" dirty="0" err="1">
                <a:sym typeface="Symbol" panose="05050102010706020507" pitchFamily="18" charset="2"/>
              </a:rPr>
              <a:t>G</a:t>
            </a:r>
            <a:r>
              <a:rPr lang="es-MX" altLang="es-MX" sz="2400" baseline="-25000" dirty="0" err="1">
                <a:sym typeface="Symbol" panose="05050102010706020507" pitchFamily="18" charset="2"/>
              </a:rPr>
              <a:t>f</a:t>
            </a:r>
            <a:r>
              <a:rPr lang="es-MX" altLang="es-MX" sz="2400" baseline="30000" dirty="0" err="1">
                <a:sym typeface="Symbol" panose="05050102010706020507" pitchFamily="18" charset="2"/>
              </a:rPr>
              <a:t>o</a:t>
            </a:r>
            <a:r>
              <a:rPr lang="es-MX" altLang="es-MX" sz="2400" dirty="0">
                <a:sym typeface="Symbol" panose="05050102010706020507" pitchFamily="18" charset="2"/>
              </a:rPr>
              <a:t> (H</a:t>
            </a:r>
            <a:r>
              <a:rPr lang="es-MX" altLang="es-MX" sz="2400" baseline="30000" dirty="0">
                <a:sym typeface="Symbol" panose="05050102010706020507" pitchFamily="18" charset="2"/>
              </a:rPr>
              <a:t>+</a:t>
            </a:r>
            <a:r>
              <a:rPr lang="es-MX" altLang="es-MX" sz="2400" dirty="0">
                <a:sym typeface="Symbol" panose="05050102010706020507" pitchFamily="18" charset="2"/>
              </a:rPr>
              <a:t>) = </a:t>
            </a:r>
            <a:r>
              <a:rPr lang="es-MX" altLang="es-MX" sz="2400" dirty="0" err="1">
                <a:sym typeface="Symbol" panose="05050102010706020507" pitchFamily="18" charset="2"/>
              </a:rPr>
              <a:t>G</a:t>
            </a:r>
            <a:r>
              <a:rPr lang="es-MX" altLang="es-MX" sz="2400" baseline="-25000" dirty="0" err="1">
                <a:sym typeface="Symbol" panose="05050102010706020507" pitchFamily="18" charset="2"/>
              </a:rPr>
              <a:t>f</a:t>
            </a:r>
            <a:r>
              <a:rPr lang="es-MX" altLang="es-MX" sz="2400" baseline="30000" dirty="0" err="1">
                <a:sym typeface="Symbol" panose="05050102010706020507" pitchFamily="18" charset="2"/>
              </a:rPr>
              <a:t>o</a:t>
            </a:r>
            <a:r>
              <a:rPr lang="es-MX" altLang="es-MX" sz="2400" dirty="0">
                <a:sym typeface="Symbol" panose="05050102010706020507" pitchFamily="18" charset="2"/>
              </a:rPr>
              <a:t> (e</a:t>
            </a:r>
            <a:r>
              <a:rPr lang="es-MX" altLang="es-MX" sz="2400" baseline="30000" dirty="0">
                <a:sym typeface="Symbol" panose="05050102010706020507" pitchFamily="18" charset="2"/>
              </a:rPr>
              <a:t>-</a:t>
            </a:r>
            <a:r>
              <a:rPr lang="es-MX" altLang="es-MX" sz="2400" dirty="0">
                <a:sym typeface="Symbol" panose="05050102010706020507" pitchFamily="18" charset="2"/>
              </a:rPr>
              <a:t>) = 0.00 kcal/mole.</a:t>
            </a:r>
          </a:p>
          <a:p>
            <a:pPr eaLnBrk="1" hangingPunct="1">
              <a:buFontTx/>
              <a:buNone/>
            </a:pPr>
            <a:endParaRPr lang="es-MX" altLang="es-MX" sz="2400" dirty="0">
              <a:sym typeface="Symbol" panose="05050102010706020507" pitchFamily="18" charset="2"/>
            </a:endParaRPr>
          </a:p>
          <a:p>
            <a:pPr eaLnBrk="1" hangingPunct="1"/>
            <a:r>
              <a:rPr lang="es-MX" altLang="es-MX" sz="2400" dirty="0">
                <a:sym typeface="Symbol" panose="05050102010706020507" pitchFamily="18" charset="2"/>
              </a:rPr>
              <a:t>Entonces conectamos el SHE a cualquier otro electrodo representando una reacción de media celda y así podemos obtener </a:t>
            </a:r>
            <a:r>
              <a:rPr lang="es-MX" altLang="es-MX" sz="2400" dirty="0" err="1">
                <a:sym typeface="Symbol" panose="05050102010706020507" pitchFamily="18" charset="2"/>
              </a:rPr>
              <a:t>E</a:t>
            </a:r>
            <a:r>
              <a:rPr lang="es-MX" altLang="es-MX" sz="2400" baseline="30000" dirty="0" err="1">
                <a:sym typeface="Symbol" panose="05050102010706020507" pitchFamily="18" charset="2"/>
              </a:rPr>
              <a:t>o</a:t>
            </a:r>
            <a:r>
              <a:rPr lang="es-MX" altLang="es-MX" sz="2400" dirty="0">
                <a:sym typeface="Symbol" panose="05050102010706020507" pitchFamily="18" charset="2"/>
              </a:rPr>
              <a:t>  para cualquier reacción de media celda.  A esto se le llama potencial estándar de electrodo.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a:extLst>
              <a:ext uri="{FF2B5EF4-FFF2-40B4-BE49-F238E27FC236}">
                <a16:creationId xmlns:a16="http://schemas.microsoft.com/office/drawing/2014/main" id="{5C03538F-34A5-4B5F-A4E6-061195E71214}"/>
              </a:ext>
            </a:extLst>
          </p:cNvPr>
          <p:cNvSpPr txBox="1">
            <a:spLocks noChangeArrowheads="1"/>
          </p:cNvSpPr>
          <p:nvPr/>
        </p:nvSpPr>
        <p:spPr bwMode="auto">
          <a:xfrm>
            <a:off x="3825221" y="404664"/>
            <a:ext cx="8163588"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2200" dirty="0">
                <a:cs typeface="Arial" panose="020B0604020202020204" pitchFamily="34" charset="0"/>
              </a:rPr>
              <a:t>Se pueden tabular los voltajes de media celda  y mezclar y acoplar electrodos para calcular  el voltaje de cualquier celda que se desee. </a:t>
            </a:r>
            <a:r>
              <a:rPr lang="es-MX" altLang="es-MX" sz="2200" i="1" u="sng" dirty="0">
                <a:cs typeface="Arial" panose="020B0604020202020204" pitchFamily="34" charset="0"/>
              </a:rPr>
              <a:t>Así como se tabulan las G de compuestos para calcular las </a:t>
            </a:r>
            <a:r>
              <a:rPr lang="el-GR" altLang="es-MX" sz="2200" i="1" u="sng" dirty="0">
                <a:cs typeface="Arial" panose="020B0604020202020204" pitchFamily="34" charset="0"/>
              </a:rPr>
              <a:t>Δ</a:t>
            </a:r>
            <a:r>
              <a:rPr lang="es-MX" altLang="es-MX" sz="2200" i="1" u="sng" dirty="0">
                <a:cs typeface="Arial" panose="020B0604020202020204" pitchFamily="34" charset="0"/>
              </a:rPr>
              <a:t>G de cualquier reacción</a:t>
            </a:r>
            <a:r>
              <a:rPr lang="es-MX" altLang="es-MX" sz="2200" dirty="0">
                <a:cs typeface="Arial" panose="020B0604020202020204" pitchFamily="34" charset="0"/>
              </a:rPr>
              <a:t>. </a:t>
            </a:r>
          </a:p>
          <a:p>
            <a:pPr algn="just" eaLnBrk="1" hangingPunct="1">
              <a:spcBef>
                <a:spcPct val="0"/>
              </a:spcBef>
              <a:buFontTx/>
              <a:buNone/>
            </a:pPr>
            <a:endParaRPr lang="es-MX" altLang="es-MX" sz="2200" dirty="0">
              <a:cs typeface="Arial" panose="020B0604020202020204" pitchFamily="34" charset="0"/>
            </a:endParaRPr>
          </a:p>
          <a:p>
            <a:pPr algn="just" eaLnBrk="1" hangingPunct="1">
              <a:spcBef>
                <a:spcPct val="0"/>
              </a:spcBef>
              <a:buFontTx/>
              <a:buNone/>
            </a:pPr>
            <a:r>
              <a:rPr lang="es-MX" altLang="es-MX" sz="2200" dirty="0">
                <a:cs typeface="Arial" panose="020B0604020202020204" pitchFamily="34" charset="0"/>
              </a:rPr>
              <a:t>Por supuesto, los voltajes de media celda no se pueden medir, así como tampoco las G de los compuestos, pero se le puede sacar la vuelta, así como para </a:t>
            </a:r>
            <a:r>
              <a:rPr lang="el-GR" altLang="es-MX" sz="2200" dirty="0">
                <a:cs typeface="Arial" panose="020B0604020202020204" pitchFamily="34" charset="0"/>
              </a:rPr>
              <a:t>Δ</a:t>
            </a:r>
            <a:r>
              <a:rPr lang="es-MX" altLang="es-MX" sz="2200" dirty="0">
                <a:cs typeface="Arial" panose="020B0604020202020204" pitchFamily="34" charset="0"/>
              </a:rPr>
              <a:t>G</a:t>
            </a:r>
          </a:p>
          <a:p>
            <a:pPr algn="just" eaLnBrk="1" hangingPunct="1">
              <a:spcBef>
                <a:spcPct val="0"/>
              </a:spcBef>
              <a:buFontTx/>
              <a:buNone/>
            </a:pPr>
            <a:endParaRPr lang="es-MX" altLang="es-MX" sz="2200" dirty="0">
              <a:cs typeface="Arial" panose="020B0604020202020204" pitchFamily="34" charset="0"/>
            </a:endParaRPr>
          </a:p>
          <a:p>
            <a:pPr algn="just" eaLnBrk="1" hangingPunct="1">
              <a:spcBef>
                <a:spcPct val="0"/>
              </a:spcBef>
              <a:buFontTx/>
              <a:buNone/>
            </a:pPr>
            <a:r>
              <a:rPr lang="es-MX" altLang="es-MX" sz="2200" dirty="0">
                <a:cs typeface="Arial" panose="020B0604020202020204" pitchFamily="34" charset="0"/>
              </a:rPr>
              <a:t>Con las energías libres de </a:t>
            </a:r>
            <a:r>
              <a:rPr lang="es-MX" altLang="es-MX" sz="2200" dirty="0" err="1">
                <a:cs typeface="Arial" panose="020B0604020202020204" pitchFamily="34" charset="0"/>
              </a:rPr>
              <a:t>Gibbs</a:t>
            </a:r>
            <a:r>
              <a:rPr lang="es-MX" altLang="es-MX" sz="2200" dirty="0">
                <a:cs typeface="Arial" panose="020B0604020202020204" pitchFamily="34" charset="0"/>
              </a:rPr>
              <a:t>,  se tabulan diferencias de Gs  entre el compuesto y la suma de Gs de los elementos que lo integran. Los elementos y sus energías libres se cancelarán en reacciones balanceadas. </a:t>
            </a:r>
          </a:p>
          <a:p>
            <a:pPr algn="just" eaLnBrk="1" hangingPunct="1">
              <a:spcBef>
                <a:spcPct val="0"/>
              </a:spcBef>
              <a:buFontTx/>
              <a:buNone/>
            </a:pPr>
            <a:endParaRPr lang="es-MX" altLang="es-MX" sz="2200" dirty="0">
              <a:cs typeface="Arial" panose="020B0604020202020204" pitchFamily="34" charset="0"/>
            </a:endParaRPr>
          </a:p>
          <a:p>
            <a:pPr algn="just" eaLnBrk="1" hangingPunct="1">
              <a:spcBef>
                <a:spcPct val="0"/>
              </a:spcBef>
              <a:buFontTx/>
              <a:buNone/>
            </a:pPr>
            <a:r>
              <a:rPr lang="es-MX" altLang="es-MX" sz="2200" dirty="0">
                <a:cs typeface="Arial" panose="020B0604020202020204" pitchFamily="34" charset="0"/>
              </a:rPr>
              <a:t>Con electrodos se miden diferencias de potencial de cada electrodo contra el electrodo estándar, y el potencial  de este electrodo estándar se cancela en una reacción balanceada.</a:t>
            </a:r>
            <a:endParaRPr lang="es-ES" altLang="es-MX" sz="2200" dirty="0">
              <a:cs typeface="Arial" panose="020B0604020202020204" pitchFamily="34" charset="0"/>
            </a:endParaRPr>
          </a:p>
        </p:txBody>
      </p:sp>
      <p:pic>
        <p:nvPicPr>
          <p:cNvPr id="120835" name="Picture 3">
            <a:extLst>
              <a:ext uri="{FF2B5EF4-FFF2-40B4-BE49-F238E27FC236}">
                <a16:creationId xmlns:a16="http://schemas.microsoft.com/office/drawing/2014/main" id="{20B1FF6C-DD7E-4344-807B-C225F737176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03192" y="1391919"/>
            <a:ext cx="3622028"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a:extLst>
              <a:ext uri="{FF2B5EF4-FFF2-40B4-BE49-F238E27FC236}">
                <a16:creationId xmlns:a16="http://schemas.microsoft.com/office/drawing/2014/main" id="{E1FF9A00-CF71-45BC-AEC8-FB43FCCE4131}"/>
              </a:ext>
            </a:extLst>
          </p:cNvPr>
          <p:cNvSpPr txBox="1">
            <a:spLocks noChangeArrowheads="1"/>
          </p:cNvSpPr>
          <p:nvPr/>
        </p:nvSpPr>
        <p:spPr bwMode="auto">
          <a:xfrm>
            <a:off x="334963" y="260350"/>
            <a:ext cx="113776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cs typeface="Arial" panose="020B0604020202020204" pitchFamily="34" charset="0"/>
              </a:rPr>
              <a:t>En la figura anterior se muestra celda donde se mide el potencial de celda de un electrodo de Cu y el electrodo estándar de hidrogeno  Cu-SHE. El electrodo del hidrógeno es un dispositivo que usa la reacción:</a:t>
            </a:r>
            <a:endParaRPr lang="es-ES" altLang="es-MX" sz="1800" dirty="0">
              <a:cs typeface="Arial" panose="020B0604020202020204" pitchFamily="34" charset="0"/>
            </a:endParaRPr>
          </a:p>
        </p:txBody>
      </p:sp>
      <p:sp>
        <p:nvSpPr>
          <p:cNvPr id="122884" name="Text Box 4">
            <a:extLst>
              <a:ext uri="{FF2B5EF4-FFF2-40B4-BE49-F238E27FC236}">
                <a16:creationId xmlns:a16="http://schemas.microsoft.com/office/drawing/2014/main" id="{86D021A2-844B-4EF4-A465-79EC66988A99}"/>
              </a:ext>
            </a:extLst>
          </p:cNvPr>
          <p:cNvSpPr txBox="1">
            <a:spLocks noChangeArrowheads="1"/>
          </p:cNvSpPr>
          <p:nvPr/>
        </p:nvSpPr>
        <p:spPr bwMode="auto">
          <a:xfrm>
            <a:off x="279399" y="2098186"/>
            <a:ext cx="11160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cs typeface="Arial" panose="020B0604020202020204" pitchFamily="34" charset="0"/>
              </a:rPr>
              <a:t>Para que el electrodo fe hidrógeno siempre de el mismo potencial, las actividades  del gas de hidrógeno y del ion de hidrógeno deben ser siempre igual. Éstos se han  estandardizado a                    y                   es decir, una presión de gas de un 1  bar, y una concentración ácida (H</a:t>
            </a:r>
            <a:r>
              <a:rPr lang="es-MX" altLang="es-MX" sz="1800" baseline="30000" dirty="0">
                <a:cs typeface="Arial" panose="020B0604020202020204" pitchFamily="34" charset="0"/>
              </a:rPr>
              <a:t>+</a:t>
            </a:r>
            <a:r>
              <a:rPr lang="es-MX" altLang="es-MX" sz="1800" dirty="0">
                <a:cs typeface="Arial" panose="020B0604020202020204" pitchFamily="34" charset="0"/>
              </a:rPr>
              <a:t>) de cerca de 1 </a:t>
            </a:r>
            <a:r>
              <a:rPr lang="es-MX" altLang="es-MX" sz="1800" dirty="0" err="1">
                <a:cs typeface="Arial" panose="020B0604020202020204" pitchFamily="34" charset="0"/>
              </a:rPr>
              <a:t>molal</a:t>
            </a:r>
            <a:endParaRPr lang="es-ES" altLang="es-MX" sz="1800" dirty="0">
              <a:cs typeface="Arial" panose="020B0604020202020204" pitchFamily="34" charset="0"/>
            </a:endParaRPr>
          </a:p>
        </p:txBody>
      </p:sp>
      <p:pic>
        <p:nvPicPr>
          <p:cNvPr id="122885" name="Picture 5">
            <a:extLst>
              <a:ext uri="{FF2B5EF4-FFF2-40B4-BE49-F238E27FC236}">
                <a16:creationId xmlns:a16="http://schemas.microsoft.com/office/drawing/2014/main" id="{08FD9897-881F-488F-97A3-1C12DF7894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8888" y="2383316"/>
            <a:ext cx="1229549" cy="35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6" name="Picture 6">
            <a:extLst>
              <a:ext uri="{FF2B5EF4-FFF2-40B4-BE49-F238E27FC236}">
                <a16:creationId xmlns:a16="http://schemas.microsoft.com/office/drawing/2014/main" id="{29FECF6B-170B-4B0F-83F2-8FBC16B2FA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5900" y="2348217"/>
            <a:ext cx="8636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7" name="Text Box 7">
            <a:extLst>
              <a:ext uri="{FF2B5EF4-FFF2-40B4-BE49-F238E27FC236}">
                <a16:creationId xmlns:a16="http://schemas.microsoft.com/office/drawing/2014/main" id="{2E5F02FA-C6F5-4D77-93C0-232AEEEDE95A}"/>
              </a:ext>
            </a:extLst>
          </p:cNvPr>
          <p:cNvSpPr txBox="1">
            <a:spLocks noChangeArrowheads="1"/>
          </p:cNvSpPr>
          <p:nvPr/>
        </p:nvSpPr>
        <p:spPr bwMode="auto">
          <a:xfrm>
            <a:off x="358263" y="3138723"/>
            <a:ext cx="11160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cs typeface="Arial" panose="020B0604020202020204" pitchFamily="34" charset="0"/>
              </a:rPr>
              <a:t>Un electrodo que funciona bajo estas condiciones es el electrodo estándar del hidrógeno (</a:t>
            </a:r>
            <a:r>
              <a:rPr lang="es-MX" altLang="es-MX" sz="1800" b="1" dirty="0">
                <a:cs typeface="Arial" panose="020B0604020202020204" pitchFamily="34" charset="0"/>
              </a:rPr>
              <a:t>SHE</a:t>
            </a:r>
            <a:r>
              <a:rPr lang="es-MX" altLang="es-MX" sz="1800" dirty="0">
                <a:cs typeface="Arial" panose="020B0604020202020204" pitchFamily="34" charset="0"/>
              </a:rPr>
              <a:t>),  se le asigna un potencial de media celda de cero voltios por convención.</a:t>
            </a:r>
            <a:endParaRPr lang="es-ES" altLang="es-MX" sz="1800" dirty="0">
              <a:cs typeface="Arial" panose="020B0604020202020204" pitchFamily="34" charset="0"/>
            </a:endParaRPr>
          </a:p>
        </p:txBody>
      </p:sp>
      <p:sp>
        <p:nvSpPr>
          <p:cNvPr id="122889" name="Text Box 11">
            <a:extLst>
              <a:ext uri="{FF2B5EF4-FFF2-40B4-BE49-F238E27FC236}">
                <a16:creationId xmlns:a16="http://schemas.microsoft.com/office/drawing/2014/main" id="{14178454-29F8-4AA5-8CD9-7F28D7B4756C}"/>
              </a:ext>
            </a:extLst>
          </p:cNvPr>
          <p:cNvSpPr txBox="1">
            <a:spLocks noChangeArrowheads="1"/>
          </p:cNvSpPr>
          <p:nvPr/>
        </p:nvSpPr>
        <p:spPr bwMode="auto">
          <a:xfrm>
            <a:off x="516255" y="5367337"/>
            <a:ext cx="3557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cs typeface="Arial" panose="020B0604020202020204" pitchFamily="34" charset="0"/>
              </a:rPr>
              <a:t>la suma de celda de reacción es:</a:t>
            </a:r>
            <a:endParaRPr lang="es-ES" altLang="es-MX" sz="1800" dirty="0">
              <a:cs typeface="Arial" panose="020B0604020202020204" pitchFamily="34" charset="0"/>
            </a:endParaRPr>
          </a:p>
        </p:txBody>
      </p:sp>
      <p:sp>
        <p:nvSpPr>
          <p:cNvPr id="122891" name="Text Box 13">
            <a:extLst>
              <a:ext uri="{FF2B5EF4-FFF2-40B4-BE49-F238E27FC236}">
                <a16:creationId xmlns:a16="http://schemas.microsoft.com/office/drawing/2014/main" id="{8C4023E1-604E-4A89-9ADF-BCED1911517F}"/>
              </a:ext>
            </a:extLst>
          </p:cNvPr>
          <p:cNvSpPr txBox="1">
            <a:spLocks noChangeArrowheads="1"/>
          </p:cNvSpPr>
          <p:nvPr/>
        </p:nvSpPr>
        <p:spPr bwMode="auto">
          <a:xfrm>
            <a:off x="5882763" y="473896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s-MX" altLang="es-MX" sz="1800">
              <a:cs typeface="Arial" panose="020B0604020202020204" pitchFamily="34" charset="0"/>
            </a:endParaRPr>
          </a:p>
        </p:txBody>
      </p:sp>
      <p:sp>
        <p:nvSpPr>
          <p:cNvPr id="122892" name="Text Box 14">
            <a:extLst>
              <a:ext uri="{FF2B5EF4-FFF2-40B4-BE49-F238E27FC236}">
                <a16:creationId xmlns:a16="http://schemas.microsoft.com/office/drawing/2014/main" id="{9ABC2EF0-4FDD-4D81-AA63-CAF2A1C38A10}"/>
              </a:ext>
            </a:extLst>
          </p:cNvPr>
          <p:cNvSpPr txBox="1">
            <a:spLocks noChangeArrowheads="1"/>
          </p:cNvSpPr>
          <p:nvPr/>
        </p:nvSpPr>
        <p:spPr bwMode="auto">
          <a:xfrm>
            <a:off x="4226560" y="3889089"/>
            <a:ext cx="751057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cs typeface="Arial" panose="020B0604020202020204" pitchFamily="34" charset="0"/>
              </a:rPr>
              <a:t>El voltaje de celda depende de las actividades de los iones y compuestos en la reacción de la celda; en este caso depende no solamente de la presión de gas de hidrógeno  y      , pero también de </a:t>
            </a:r>
            <a:r>
              <a:rPr lang="es-MX" altLang="es-MX" sz="1800" i="1" dirty="0" err="1">
                <a:latin typeface="+mj-lt"/>
                <a:cs typeface="Arial" panose="020B0604020202020204" pitchFamily="34" charset="0"/>
              </a:rPr>
              <a:t>a</a:t>
            </a:r>
            <a:r>
              <a:rPr lang="es-MX" altLang="es-MX" sz="1800" baseline="-25000" dirty="0" err="1">
                <a:latin typeface="+mj-lt"/>
                <a:cs typeface="Arial" panose="020B0604020202020204" pitchFamily="34" charset="0"/>
              </a:rPr>
              <a:t>Cu</a:t>
            </a:r>
            <a:r>
              <a:rPr lang="es-MX" altLang="es-MX" sz="1800" dirty="0">
                <a:latin typeface="+mj-lt"/>
                <a:cs typeface="Arial" panose="020B0604020202020204" pitchFamily="34" charset="0"/>
              </a:rPr>
              <a:t> y </a:t>
            </a:r>
            <a:r>
              <a:rPr lang="es-MX" altLang="es-MX" sz="1800" i="1" dirty="0">
                <a:latin typeface="+mj-lt"/>
                <a:cs typeface="Arial" panose="020B0604020202020204" pitchFamily="34" charset="0"/>
              </a:rPr>
              <a:t>a</a:t>
            </a:r>
            <a:r>
              <a:rPr lang="es-MX" altLang="es-MX" sz="1800" baseline="-25000" dirty="0">
                <a:latin typeface="+mj-lt"/>
                <a:cs typeface="Arial" panose="020B0604020202020204" pitchFamily="34" charset="0"/>
              </a:rPr>
              <a:t>Cu2+</a:t>
            </a:r>
            <a:endParaRPr lang="es-ES" altLang="es-MX" sz="1800" baseline="-25000" dirty="0">
              <a:latin typeface="+mj-lt"/>
              <a:cs typeface="Arial" panose="020B0604020202020204" pitchFamily="34" charset="0"/>
            </a:endParaRPr>
          </a:p>
        </p:txBody>
      </p:sp>
      <p:graphicFrame>
        <p:nvGraphicFramePr>
          <p:cNvPr id="2" name="Objeto 1">
            <a:extLst>
              <a:ext uri="{FF2B5EF4-FFF2-40B4-BE49-F238E27FC236}">
                <a16:creationId xmlns:a16="http://schemas.microsoft.com/office/drawing/2014/main" id="{6DFBE96A-D3C8-475A-9809-1BFB1DBAF39F}"/>
              </a:ext>
            </a:extLst>
          </p:cNvPr>
          <p:cNvGraphicFramePr>
            <a:graphicFrameLocks noChangeAspect="1"/>
          </p:cNvGraphicFramePr>
          <p:nvPr>
            <p:extLst>
              <p:ext uri="{D42A27DB-BD31-4B8C-83A1-F6EECF244321}">
                <p14:modId xmlns:p14="http://schemas.microsoft.com/office/powerpoint/2010/main" val="2205142895"/>
              </p:ext>
            </p:extLst>
          </p:nvPr>
        </p:nvGraphicFramePr>
        <p:xfrm>
          <a:off x="4094808" y="1283766"/>
          <a:ext cx="2862017" cy="549276"/>
        </p:xfrm>
        <a:graphic>
          <a:graphicData uri="http://schemas.openxmlformats.org/presentationml/2006/ole">
            <mc:AlternateContent xmlns:mc="http://schemas.openxmlformats.org/markup-compatibility/2006">
              <mc:Choice xmlns:v="urn:schemas-microsoft-com:vml" Requires="v">
                <p:oleObj name="Equation" r:id="rId5" imgW="1257120" imgH="241200" progId="Equation.DSMT4">
                  <p:embed/>
                </p:oleObj>
              </mc:Choice>
              <mc:Fallback>
                <p:oleObj name="Equation" r:id="rId5" imgW="1257120" imgH="241200" progId="Equation.DSMT4">
                  <p:embed/>
                  <p:pic>
                    <p:nvPicPr>
                      <p:cNvPr id="0" name=""/>
                      <p:cNvPicPr/>
                      <p:nvPr/>
                    </p:nvPicPr>
                    <p:blipFill>
                      <a:blip r:embed="rId6"/>
                      <a:stretch>
                        <a:fillRect/>
                      </a:stretch>
                    </p:blipFill>
                    <p:spPr>
                      <a:xfrm>
                        <a:off x="4094808" y="1283766"/>
                        <a:ext cx="2862017" cy="549276"/>
                      </a:xfrm>
                      <a:prstGeom prst="rect">
                        <a:avLst/>
                      </a:prstGeom>
                    </p:spPr>
                  </p:pic>
                </p:oleObj>
              </mc:Fallback>
            </mc:AlternateContent>
          </a:graphicData>
        </a:graphic>
      </p:graphicFrame>
      <p:grpSp>
        <p:nvGrpSpPr>
          <p:cNvPr id="5" name="Grupo 4">
            <a:extLst>
              <a:ext uri="{FF2B5EF4-FFF2-40B4-BE49-F238E27FC236}">
                <a16:creationId xmlns:a16="http://schemas.microsoft.com/office/drawing/2014/main" id="{BE14B158-8314-479C-B7FC-704921C5479C}"/>
              </a:ext>
            </a:extLst>
          </p:cNvPr>
          <p:cNvGrpSpPr/>
          <p:nvPr/>
        </p:nvGrpSpPr>
        <p:grpSpPr>
          <a:xfrm>
            <a:off x="373310" y="4019589"/>
            <a:ext cx="3632476" cy="939150"/>
            <a:chOff x="550863" y="4221163"/>
            <a:chExt cx="3632476" cy="939150"/>
          </a:xfrm>
        </p:grpSpPr>
        <p:sp>
          <p:nvSpPr>
            <p:cNvPr id="122894" name="Text Box 10">
              <a:extLst>
                <a:ext uri="{FF2B5EF4-FFF2-40B4-BE49-F238E27FC236}">
                  <a16:creationId xmlns:a16="http://schemas.microsoft.com/office/drawing/2014/main" id="{1C9707B3-66CB-46F8-8CEC-EA3F3A5F537C}"/>
                </a:ext>
              </a:extLst>
            </p:cNvPr>
            <p:cNvSpPr txBox="1">
              <a:spLocks noChangeArrowheads="1"/>
            </p:cNvSpPr>
            <p:nvPr/>
          </p:nvSpPr>
          <p:spPr bwMode="auto">
            <a:xfrm>
              <a:off x="550863" y="4221163"/>
              <a:ext cx="11747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cs typeface="Arial" panose="020B0604020202020204" pitchFamily="34" charset="0"/>
                </a:rPr>
                <a:t>oxidación</a:t>
              </a:r>
            </a:p>
            <a:p>
              <a:pPr eaLnBrk="1" hangingPunct="1">
                <a:spcBef>
                  <a:spcPct val="0"/>
                </a:spcBef>
                <a:buFontTx/>
                <a:buNone/>
              </a:pPr>
              <a:endParaRPr lang="es-MX" altLang="es-MX" sz="1800">
                <a:cs typeface="Arial" panose="020B0604020202020204" pitchFamily="34" charset="0"/>
              </a:endParaRPr>
            </a:p>
            <a:p>
              <a:pPr eaLnBrk="1" hangingPunct="1">
                <a:spcBef>
                  <a:spcPct val="0"/>
                </a:spcBef>
                <a:buFontTx/>
                <a:buNone/>
              </a:pPr>
              <a:r>
                <a:rPr lang="es-MX" altLang="es-MX" sz="1800">
                  <a:cs typeface="Arial" panose="020B0604020202020204" pitchFamily="34" charset="0"/>
                </a:rPr>
                <a:t>reducción</a:t>
              </a:r>
              <a:endParaRPr lang="es-ES" altLang="es-MX" sz="1800">
                <a:cs typeface="Arial" panose="020B0604020202020204" pitchFamily="34" charset="0"/>
              </a:endParaRPr>
            </a:p>
          </p:txBody>
        </p:sp>
        <p:graphicFrame>
          <p:nvGraphicFramePr>
            <p:cNvPr id="3" name="Objeto 2">
              <a:extLst>
                <a:ext uri="{FF2B5EF4-FFF2-40B4-BE49-F238E27FC236}">
                  <a16:creationId xmlns:a16="http://schemas.microsoft.com/office/drawing/2014/main" id="{36C5906D-545A-4BD5-B591-13D22724A934}"/>
                </a:ext>
              </a:extLst>
            </p:cNvPr>
            <p:cNvGraphicFramePr>
              <a:graphicFrameLocks noChangeAspect="1"/>
            </p:cNvGraphicFramePr>
            <p:nvPr>
              <p:extLst>
                <p:ext uri="{D42A27DB-BD31-4B8C-83A1-F6EECF244321}">
                  <p14:modId xmlns:p14="http://schemas.microsoft.com/office/powerpoint/2010/main" val="3122987699"/>
                </p:ext>
              </p:extLst>
            </p:nvPr>
          </p:nvGraphicFramePr>
          <p:xfrm>
            <a:off x="1784627" y="4274488"/>
            <a:ext cx="2398712" cy="885825"/>
          </p:xfrm>
          <a:graphic>
            <a:graphicData uri="http://schemas.openxmlformats.org/presentationml/2006/ole">
              <mc:AlternateContent xmlns:mc="http://schemas.openxmlformats.org/markup-compatibility/2006">
                <mc:Choice xmlns:v="urn:schemas-microsoft-com:vml" Requires="v">
                  <p:oleObj name="Equation" r:id="rId7" imgW="1307880" imgH="482400" progId="Equation.DSMT4">
                    <p:embed/>
                  </p:oleObj>
                </mc:Choice>
                <mc:Fallback>
                  <p:oleObj name="Equation" r:id="rId7" imgW="1307880" imgH="482400" progId="Equation.DSMT4">
                    <p:embed/>
                    <p:pic>
                      <p:nvPicPr>
                        <p:cNvPr id="0" name=""/>
                        <p:cNvPicPr/>
                        <p:nvPr/>
                      </p:nvPicPr>
                      <p:blipFill>
                        <a:blip r:embed="rId8"/>
                        <a:stretch>
                          <a:fillRect/>
                        </a:stretch>
                      </p:blipFill>
                      <p:spPr>
                        <a:xfrm>
                          <a:off x="1784627" y="4274488"/>
                          <a:ext cx="2398712" cy="885825"/>
                        </a:xfrm>
                        <a:prstGeom prst="rect">
                          <a:avLst/>
                        </a:prstGeom>
                      </p:spPr>
                    </p:pic>
                  </p:oleObj>
                </mc:Fallback>
              </mc:AlternateContent>
            </a:graphicData>
          </a:graphic>
        </p:graphicFrame>
      </p:grpSp>
      <p:graphicFrame>
        <p:nvGraphicFramePr>
          <p:cNvPr id="4" name="Objeto 3">
            <a:extLst>
              <a:ext uri="{FF2B5EF4-FFF2-40B4-BE49-F238E27FC236}">
                <a16:creationId xmlns:a16="http://schemas.microsoft.com/office/drawing/2014/main" id="{8FD39C39-81A4-4CE8-A0F0-083873CC00C3}"/>
              </a:ext>
            </a:extLst>
          </p:cNvPr>
          <p:cNvGraphicFramePr>
            <a:graphicFrameLocks noChangeAspect="1"/>
          </p:cNvGraphicFramePr>
          <p:nvPr>
            <p:extLst>
              <p:ext uri="{D42A27DB-BD31-4B8C-83A1-F6EECF244321}">
                <p14:modId xmlns:p14="http://schemas.microsoft.com/office/powerpoint/2010/main" val="2417525251"/>
              </p:ext>
            </p:extLst>
          </p:nvPr>
        </p:nvGraphicFramePr>
        <p:xfrm>
          <a:off x="310227" y="5799385"/>
          <a:ext cx="4133850" cy="385015"/>
        </p:xfrm>
        <a:graphic>
          <a:graphicData uri="http://schemas.openxmlformats.org/presentationml/2006/ole">
            <mc:AlternateContent xmlns:mc="http://schemas.openxmlformats.org/markup-compatibility/2006">
              <mc:Choice xmlns:v="urn:schemas-microsoft-com:vml" Requires="v">
                <p:oleObj name="Equation" r:id="rId9" imgW="2590560" imgH="241200" progId="Equation.DSMT4">
                  <p:embed/>
                </p:oleObj>
              </mc:Choice>
              <mc:Fallback>
                <p:oleObj name="Equation" r:id="rId9" imgW="2590560" imgH="241200" progId="Equation.DSMT4">
                  <p:embed/>
                  <p:pic>
                    <p:nvPicPr>
                      <p:cNvPr id="0" name=""/>
                      <p:cNvPicPr/>
                      <p:nvPr/>
                    </p:nvPicPr>
                    <p:blipFill>
                      <a:blip r:embed="rId10"/>
                      <a:stretch>
                        <a:fillRect/>
                      </a:stretch>
                    </p:blipFill>
                    <p:spPr>
                      <a:xfrm>
                        <a:off x="310227" y="5799385"/>
                        <a:ext cx="4133850" cy="385015"/>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62CBFD89-3B57-4BA0-9641-9F5556F3D437}"/>
              </a:ext>
            </a:extLst>
          </p:cNvPr>
          <p:cNvGraphicFramePr>
            <a:graphicFrameLocks noChangeAspect="1"/>
          </p:cNvGraphicFramePr>
          <p:nvPr>
            <p:extLst>
              <p:ext uri="{D42A27DB-BD31-4B8C-83A1-F6EECF244321}">
                <p14:modId xmlns:p14="http://schemas.microsoft.com/office/powerpoint/2010/main" val="4167236033"/>
              </p:ext>
            </p:extLst>
          </p:nvPr>
        </p:nvGraphicFramePr>
        <p:xfrm>
          <a:off x="5859462" y="5830217"/>
          <a:ext cx="3456881" cy="443789"/>
        </p:xfrm>
        <a:graphic>
          <a:graphicData uri="http://schemas.openxmlformats.org/presentationml/2006/ole">
            <mc:AlternateContent xmlns:mc="http://schemas.openxmlformats.org/markup-compatibility/2006">
              <mc:Choice xmlns:v="urn:schemas-microsoft-com:vml" Requires="v">
                <p:oleObj name="Equation" r:id="rId11" imgW="1879560" imgH="241200" progId="Equation.DSMT4">
                  <p:embed/>
                </p:oleObj>
              </mc:Choice>
              <mc:Fallback>
                <p:oleObj name="Equation" r:id="rId11" imgW="1879560" imgH="241200" progId="Equation.DSMT4">
                  <p:embed/>
                  <p:pic>
                    <p:nvPicPr>
                      <p:cNvPr id="0" name=""/>
                      <p:cNvPicPr/>
                      <p:nvPr/>
                    </p:nvPicPr>
                    <p:blipFill>
                      <a:blip r:embed="rId12"/>
                      <a:stretch>
                        <a:fillRect/>
                      </a:stretch>
                    </p:blipFill>
                    <p:spPr>
                      <a:xfrm>
                        <a:off x="5859462" y="5830217"/>
                        <a:ext cx="3456881" cy="443789"/>
                      </a:xfrm>
                      <a:prstGeom prst="rect">
                        <a:avLst/>
                      </a:prstGeom>
                    </p:spPr>
                  </p:pic>
                </p:oleObj>
              </mc:Fallback>
            </mc:AlternateContent>
          </a:graphicData>
        </a:graphic>
      </p:graphicFrame>
      <p:sp>
        <p:nvSpPr>
          <p:cNvPr id="20" name="Text Box 11">
            <a:extLst>
              <a:ext uri="{FF2B5EF4-FFF2-40B4-BE49-F238E27FC236}">
                <a16:creationId xmlns:a16="http://schemas.microsoft.com/office/drawing/2014/main" id="{BD062271-447A-43BE-93FA-B67FD361FB42}"/>
              </a:ext>
            </a:extLst>
          </p:cNvPr>
          <p:cNvSpPr txBox="1">
            <a:spLocks noChangeArrowheads="1"/>
          </p:cNvSpPr>
          <p:nvPr/>
        </p:nvSpPr>
        <p:spPr bwMode="auto">
          <a:xfrm>
            <a:off x="5039180" y="5367337"/>
            <a:ext cx="551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s-MX" sz="1800" dirty="0">
                <a:cs typeface="Arial" panose="020B0604020202020204" pitchFamily="34" charset="0"/>
              </a:rPr>
              <a:t>E</a:t>
            </a:r>
            <a:r>
              <a:rPr lang="es-MX" altLang="es-MX" sz="1800" dirty="0" err="1">
                <a:cs typeface="Arial" panose="020B0604020202020204" pitchFamily="34" charset="0"/>
              </a:rPr>
              <a:t>liminando</a:t>
            </a:r>
            <a:r>
              <a:rPr lang="es-MX" altLang="es-MX" sz="1800" dirty="0">
                <a:cs typeface="Arial" panose="020B0604020202020204" pitchFamily="34" charset="0"/>
              </a:rPr>
              <a:t> los electrones de ambos lados tenemos</a:t>
            </a:r>
            <a:endParaRPr lang="es-ES" altLang="es-MX" sz="1800" dirty="0">
              <a:cs typeface="Arial" panose="020B0604020202020204" pitchFamily="34" charset="0"/>
            </a:endParaRPr>
          </a:p>
        </p:txBody>
      </p:sp>
      <p:sp>
        <p:nvSpPr>
          <p:cNvPr id="7" name="Rectángulo 6">
            <a:extLst>
              <a:ext uri="{FF2B5EF4-FFF2-40B4-BE49-F238E27FC236}">
                <a16:creationId xmlns:a16="http://schemas.microsoft.com/office/drawing/2014/main" id="{29F52445-1C69-4F8B-B47C-D6DAE0128AB1}"/>
              </a:ext>
            </a:extLst>
          </p:cNvPr>
          <p:cNvSpPr/>
          <p:nvPr/>
        </p:nvSpPr>
        <p:spPr bwMode="auto">
          <a:xfrm>
            <a:off x="1798820" y="5860858"/>
            <a:ext cx="396964" cy="288032"/>
          </a:xfrm>
          <a:prstGeom prst="rect">
            <a:avLst/>
          </a:prstGeom>
          <a:solidFill>
            <a:srgbClr val="FF0000">
              <a:alpha val="2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22" name="Rectángulo 21">
            <a:extLst>
              <a:ext uri="{FF2B5EF4-FFF2-40B4-BE49-F238E27FC236}">
                <a16:creationId xmlns:a16="http://schemas.microsoft.com/office/drawing/2014/main" id="{A02032EE-AC8E-4D1F-8B91-A3ED403D8784}"/>
              </a:ext>
            </a:extLst>
          </p:cNvPr>
          <p:cNvSpPr/>
          <p:nvPr/>
        </p:nvSpPr>
        <p:spPr bwMode="auto">
          <a:xfrm>
            <a:off x="4005786" y="5860858"/>
            <a:ext cx="396964" cy="288032"/>
          </a:xfrm>
          <a:prstGeom prst="rect">
            <a:avLst/>
          </a:prstGeom>
          <a:solidFill>
            <a:srgbClr val="FF0000">
              <a:alpha val="2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pic>
        <p:nvPicPr>
          <p:cNvPr id="8" name="Picture 3">
            <a:extLst>
              <a:ext uri="{FF2B5EF4-FFF2-40B4-BE49-F238E27FC236}">
                <a16:creationId xmlns:a16="http://schemas.microsoft.com/office/drawing/2014/main" id="{97855BBD-9C00-1D33-F090-00B7DD52D306}"/>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33361" y="906463"/>
            <a:ext cx="1165459" cy="121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to 8">
            <a:extLst>
              <a:ext uri="{FF2B5EF4-FFF2-40B4-BE49-F238E27FC236}">
                <a16:creationId xmlns:a16="http://schemas.microsoft.com/office/drawing/2014/main" id="{BF5994D5-6170-F67F-2A02-853814A2C1CF}"/>
              </a:ext>
            </a:extLst>
          </p:cNvPr>
          <p:cNvGraphicFramePr>
            <a:graphicFrameLocks noChangeAspect="1"/>
          </p:cNvGraphicFramePr>
          <p:nvPr>
            <p:extLst>
              <p:ext uri="{D42A27DB-BD31-4B8C-83A1-F6EECF244321}">
                <p14:modId xmlns:p14="http://schemas.microsoft.com/office/powerpoint/2010/main" val="2661059085"/>
              </p:ext>
            </p:extLst>
          </p:nvPr>
        </p:nvGraphicFramePr>
        <p:xfrm>
          <a:off x="9365868" y="4354630"/>
          <a:ext cx="465138" cy="442913"/>
        </p:xfrm>
        <a:graphic>
          <a:graphicData uri="http://schemas.openxmlformats.org/presentationml/2006/ole">
            <mc:AlternateContent xmlns:mc="http://schemas.openxmlformats.org/markup-compatibility/2006">
              <mc:Choice xmlns:v="urn:schemas-microsoft-com:vml" Requires="v">
                <p:oleObj name="Equation" r:id="rId15" imgW="253800" imgH="241200" progId="Equation.DSMT4">
                  <p:embed/>
                </p:oleObj>
              </mc:Choice>
              <mc:Fallback>
                <p:oleObj name="Equation" r:id="rId15" imgW="253800" imgH="241200" progId="Equation.DSMT4">
                  <p:embed/>
                  <p:pic>
                    <p:nvPicPr>
                      <p:cNvPr id="3" name="Objeto 2">
                        <a:extLst>
                          <a:ext uri="{FF2B5EF4-FFF2-40B4-BE49-F238E27FC236}">
                            <a16:creationId xmlns:a16="http://schemas.microsoft.com/office/drawing/2014/main" id="{36C5906D-545A-4BD5-B591-13D22724A934}"/>
                          </a:ext>
                        </a:extLst>
                      </p:cNvPr>
                      <p:cNvPicPr/>
                      <p:nvPr/>
                    </p:nvPicPr>
                    <p:blipFill>
                      <a:blip r:embed="rId16"/>
                      <a:stretch>
                        <a:fillRect/>
                      </a:stretch>
                    </p:blipFill>
                    <p:spPr>
                      <a:xfrm>
                        <a:off x="9365868" y="4354630"/>
                        <a:ext cx="465138" cy="442913"/>
                      </a:xfrm>
                      <a:prstGeom prst="rect">
                        <a:avLst/>
                      </a:prstGeom>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Group 14">
            <a:extLst>
              <a:ext uri="{FF2B5EF4-FFF2-40B4-BE49-F238E27FC236}">
                <a16:creationId xmlns:a16="http://schemas.microsoft.com/office/drawing/2014/main" id="{3E6EC70F-B7DE-456E-BBB7-0D7714133360}"/>
              </a:ext>
            </a:extLst>
          </p:cNvPr>
          <p:cNvGrpSpPr>
            <a:grpSpLocks/>
          </p:cNvGrpSpPr>
          <p:nvPr/>
        </p:nvGrpSpPr>
        <p:grpSpPr bwMode="auto">
          <a:xfrm>
            <a:off x="695325" y="1916113"/>
            <a:ext cx="4267200" cy="3743325"/>
            <a:chOff x="96" y="1200"/>
            <a:chExt cx="2688" cy="2400"/>
          </a:xfrm>
        </p:grpSpPr>
        <p:sp>
          <p:nvSpPr>
            <p:cNvPr id="124933" name="Rectangle 13">
              <a:extLst>
                <a:ext uri="{FF2B5EF4-FFF2-40B4-BE49-F238E27FC236}">
                  <a16:creationId xmlns:a16="http://schemas.microsoft.com/office/drawing/2014/main" id="{5E55A2B5-FA79-41E1-B10E-3FDF1D7EDDA0}"/>
                </a:ext>
              </a:extLst>
            </p:cNvPr>
            <p:cNvSpPr>
              <a:spLocks noChangeArrowheads="1"/>
            </p:cNvSpPr>
            <p:nvPr/>
          </p:nvSpPr>
          <p:spPr bwMode="auto">
            <a:xfrm>
              <a:off x="96" y="1200"/>
              <a:ext cx="2688" cy="2400"/>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s-MX" altLang="es-MX" sz="1800">
                <a:latin typeface="Symbol" panose="05050102010706020507" pitchFamily="18" charset="2"/>
              </a:endParaRPr>
            </a:p>
          </p:txBody>
        </p:sp>
        <p:pic>
          <p:nvPicPr>
            <p:cNvPr id="124934" name="Picture 11" descr="hydrogen electrode">
              <a:extLst>
                <a:ext uri="{FF2B5EF4-FFF2-40B4-BE49-F238E27FC236}">
                  <a16:creationId xmlns:a16="http://schemas.microsoft.com/office/drawing/2014/main" id="{9CBCC280-448F-4D26-BA86-058873238E3E}"/>
                </a:ext>
              </a:extLst>
            </p:cNvPr>
            <p:cNvPicPr>
              <a:picLocks noChangeAspect="1" noChangeArrowheads="1"/>
            </p:cNvPicPr>
            <p:nvPr/>
          </p:nvPicPr>
          <p:blipFill>
            <a:blip r:embed="rId3" cstate="print">
              <a:lum bright="-20000" contrast="-40000"/>
              <a:extLst>
                <a:ext uri="{28A0092B-C50C-407E-A947-70E740481C1C}">
                  <a14:useLocalDpi xmlns:a14="http://schemas.microsoft.com/office/drawing/2010/main" val="0"/>
                </a:ext>
              </a:extLst>
            </a:blip>
            <a:srcRect/>
            <a:stretch>
              <a:fillRect/>
            </a:stretch>
          </p:blipFill>
          <p:spPr bwMode="auto">
            <a:xfrm>
              <a:off x="144" y="1200"/>
              <a:ext cx="2544" cy="23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31747" name="Rectangle 3">
            <a:extLst>
              <a:ext uri="{FF2B5EF4-FFF2-40B4-BE49-F238E27FC236}">
                <a16:creationId xmlns:a16="http://schemas.microsoft.com/office/drawing/2014/main" id="{7E9C5815-2E9E-4102-8580-D4D90EDAA3E9}"/>
              </a:ext>
            </a:extLst>
          </p:cNvPr>
          <p:cNvSpPr>
            <a:spLocks noGrp="1" noChangeArrowheads="1"/>
          </p:cNvSpPr>
          <p:nvPr>
            <p:ph type="body" sz="half" idx="4294967295"/>
          </p:nvPr>
        </p:nvSpPr>
        <p:spPr>
          <a:xfrm>
            <a:off x="5232400" y="2420938"/>
            <a:ext cx="6480175" cy="2952750"/>
          </a:xfrm>
        </p:spPr>
        <p:txBody>
          <a:bodyPr/>
          <a:lstStyle/>
          <a:p>
            <a:pPr eaLnBrk="1" hangingPunct="1">
              <a:defRPr/>
            </a:pPr>
            <a:r>
              <a:rPr lang="es-MX" sz="2400" b="1" dirty="0"/>
              <a:t>El Electrodo Standard de Hidrogeno</a:t>
            </a:r>
          </a:p>
          <a:p>
            <a:pPr lvl="1" eaLnBrk="1" hangingPunct="1">
              <a:defRPr/>
            </a:pPr>
            <a:r>
              <a:rPr lang="es-MX" sz="2400" dirty="0"/>
              <a:t>Esta celda nos permitiría medir el potencial E para la media celda  (reacción) Cu</a:t>
            </a:r>
            <a:r>
              <a:rPr lang="es-MX" sz="2400" baseline="30000" dirty="0"/>
              <a:t>2+</a:t>
            </a:r>
            <a:r>
              <a:rPr lang="es-MX" sz="2400" dirty="0"/>
              <a:t>- Cu relativo al  S.H.E</a:t>
            </a:r>
            <a:r>
              <a:rPr lang="en-US" sz="2400" dirty="0"/>
              <a:t>.</a:t>
            </a:r>
          </a:p>
          <a:p>
            <a:pPr lvl="2" eaLnBrk="1" hangingPunct="1">
              <a:defRPr/>
            </a:pPr>
            <a:r>
              <a:rPr lang="es-MX" dirty="0"/>
              <a:t>El puente de sal permite que los iones migren pero no pasan los electrones.</a:t>
            </a:r>
            <a:endParaRPr lang="es-MX" dirty="0">
              <a:effectLst>
                <a:outerShdw blurRad="38100" dist="38100" dir="2700000" algn="tl">
                  <a:srgbClr val="C0C0C0"/>
                </a:outerShdw>
              </a:effectLst>
            </a:endParaRPr>
          </a:p>
        </p:txBody>
      </p:sp>
      <p:sp>
        <p:nvSpPr>
          <p:cNvPr id="124932" name="Rectangle 15">
            <a:extLst>
              <a:ext uri="{FF2B5EF4-FFF2-40B4-BE49-F238E27FC236}">
                <a16:creationId xmlns:a16="http://schemas.microsoft.com/office/drawing/2014/main" id="{F53E0272-0992-414A-BBE1-4824F992285E}"/>
              </a:ext>
            </a:extLst>
          </p:cNvPr>
          <p:cNvSpPr>
            <a:spLocks noChangeArrowheads="1"/>
          </p:cNvSpPr>
          <p:nvPr/>
        </p:nvSpPr>
        <p:spPr bwMode="auto">
          <a:xfrm>
            <a:off x="334963" y="260350"/>
            <a:ext cx="113776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s-MX" b="1">
                <a:latin typeface="Garamond" panose="02020404030301010803" pitchFamily="18" charset="0"/>
              </a:rPr>
              <a:t>The Standard Hydrogen Electrode (S.H.E); e</a:t>
            </a:r>
            <a:r>
              <a:rPr lang="es-MX" altLang="es-MX" b="1">
                <a:latin typeface="Garamond" panose="02020404030301010803" pitchFamily="18" charset="0"/>
              </a:rPr>
              <a:t>lectrodo estándar de hidrogeno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2">
            <a:extLst>
              <a:ext uri="{FF2B5EF4-FFF2-40B4-BE49-F238E27FC236}">
                <a16:creationId xmlns:a16="http://schemas.microsoft.com/office/drawing/2014/main" id="{4A5A1E28-7B02-4773-BEC8-D19EF3CC9F23}"/>
              </a:ext>
            </a:extLst>
          </p:cNvPr>
          <p:cNvSpPr>
            <a:spLocks noGrp="1" noChangeArrowheads="1"/>
          </p:cNvSpPr>
          <p:nvPr>
            <p:ph idx="1"/>
          </p:nvPr>
        </p:nvSpPr>
        <p:spPr>
          <a:xfrm>
            <a:off x="407368" y="1196752"/>
            <a:ext cx="11017224" cy="3887961"/>
          </a:xfrm>
        </p:spPr>
        <p:txBody>
          <a:bodyPr/>
          <a:lstStyle/>
          <a:p>
            <a:pPr algn="just" eaLnBrk="1" hangingPunct="1"/>
            <a:r>
              <a:rPr lang="es-MX" altLang="es-MX" sz="3000" dirty="0"/>
              <a:t>“</a:t>
            </a:r>
            <a:r>
              <a:rPr lang="es-MX" altLang="es-MX" sz="3000" i="1" dirty="0"/>
              <a:t>Condición estándar</a:t>
            </a:r>
            <a:r>
              <a:rPr lang="es-MX" altLang="es-MX" sz="3000" dirty="0"/>
              <a:t>” se define como          para todos los productos  y reactantes en la celda de reacción, si el electrodo de hidrogeno está operando bajo condiciones de SHE, es decir (                               ). El electrodo de Cu es      (          ) y la concentración del ion cúprico y coeficiente de actividad son ajustados para dar (             ), el voltaje de celda será el voltaje estándar de celda</a:t>
            </a:r>
          </a:p>
          <a:p>
            <a:pPr algn="just" eaLnBrk="1" hangingPunct="1"/>
            <a:r>
              <a:rPr lang="es-MX" altLang="es-MX" sz="3000" dirty="0"/>
              <a:t>Pero nosotros usaremos </a:t>
            </a:r>
            <a:r>
              <a:rPr lang="es-MX" altLang="es-MX" sz="3000" dirty="0">
                <a:latin typeface="Times New Roman" panose="02020603050405020304" pitchFamily="18" charset="0"/>
                <a:cs typeface="Times New Roman" panose="02020603050405020304" pitchFamily="18" charset="0"/>
              </a:rPr>
              <a:t>E</a:t>
            </a:r>
            <a:r>
              <a:rPr lang="es-MX" altLang="es-MX" sz="3000" baseline="30000" dirty="0">
                <a:latin typeface="Times New Roman" panose="02020603050405020304" pitchFamily="18" charset="0"/>
                <a:cs typeface="Times New Roman" panose="02020603050405020304" pitchFamily="18" charset="0"/>
              </a:rPr>
              <a:t>0</a:t>
            </a:r>
          </a:p>
          <a:p>
            <a:pPr eaLnBrk="1" hangingPunct="1"/>
            <a:endParaRPr lang="es-MX" altLang="es-MX" sz="3000" dirty="0"/>
          </a:p>
        </p:txBody>
      </p:sp>
      <p:graphicFrame>
        <p:nvGraphicFramePr>
          <p:cNvPr id="126979" name="Object 2">
            <a:extLst>
              <a:ext uri="{FF2B5EF4-FFF2-40B4-BE49-F238E27FC236}">
                <a16:creationId xmlns:a16="http://schemas.microsoft.com/office/drawing/2014/main" id="{0A54AA20-DBCA-4A99-8EBC-202F477D97B6}"/>
              </a:ext>
            </a:extLst>
          </p:cNvPr>
          <p:cNvGraphicFramePr>
            <a:graphicFrameLocks noChangeAspect="1"/>
          </p:cNvGraphicFramePr>
          <p:nvPr>
            <p:extLst>
              <p:ext uri="{D42A27DB-BD31-4B8C-83A1-F6EECF244321}">
                <p14:modId xmlns:p14="http://schemas.microsoft.com/office/powerpoint/2010/main" val="3161871844"/>
              </p:ext>
            </p:extLst>
          </p:nvPr>
        </p:nvGraphicFramePr>
        <p:xfrm>
          <a:off x="7463805" y="1268760"/>
          <a:ext cx="700088" cy="377825"/>
        </p:xfrm>
        <a:graphic>
          <a:graphicData uri="http://schemas.openxmlformats.org/presentationml/2006/ole">
            <mc:AlternateContent xmlns:mc="http://schemas.openxmlformats.org/markup-compatibility/2006">
              <mc:Choice xmlns:v="urn:schemas-microsoft-com:vml" Requires="v">
                <p:oleObj name="Equation" r:id="rId3" imgW="329914" imgH="177646" progId="Equation.DSMT4">
                  <p:embed/>
                </p:oleObj>
              </mc:Choice>
              <mc:Fallback>
                <p:oleObj name="Equation" r:id="rId3" imgW="329914" imgH="177646"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3805" y="1268760"/>
                        <a:ext cx="700088"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0" name="Object 3">
            <a:extLst>
              <a:ext uri="{FF2B5EF4-FFF2-40B4-BE49-F238E27FC236}">
                <a16:creationId xmlns:a16="http://schemas.microsoft.com/office/drawing/2014/main" id="{63EA52EF-9F2F-449B-B242-CD372507DC18}"/>
              </a:ext>
            </a:extLst>
          </p:cNvPr>
          <p:cNvGraphicFramePr>
            <a:graphicFrameLocks noChangeAspect="1"/>
          </p:cNvGraphicFramePr>
          <p:nvPr>
            <p:extLst>
              <p:ext uri="{D42A27DB-BD31-4B8C-83A1-F6EECF244321}">
                <p14:modId xmlns:p14="http://schemas.microsoft.com/office/powerpoint/2010/main" val="702909381"/>
              </p:ext>
            </p:extLst>
          </p:nvPr>
        </p:nvGraphicFramePr>
        <p:xfrm>
          <a:off x="3719736" y="2632348"/>
          <a:ext cx="3247927" cy="502940"/>
        </p:xfrm>
        <a:graphic>
          <a:graphicData uri="http://schemas.openxmlformats.org/presentationml/2006/ole">
            <mc:AlternateContent xmlns:mc="http://schemas.openxmlformats.org/markup-compatibility/2006">
              <mc:Choice xmlns:v="urn:schemas-microsoft-com:vml" Requires="v">
                <p:oleObj name="Equation" r:id="rId5" imgW="1726451" imgH="266584" progId="Equation.DSMT4">
                  <p:embed/>
                </p:oleObj>
              </mc:Choice>
              <mc:Fallback>
                <p:oleObj name="Equation" r:id="rId5" imgW="1726451" imgH="266584"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9736" y="2632348"/>
                        <a:ext cx="3247927" cy="502940"/>
                      </a:xfrm>
                      <a:prstGeom prst="rect">
                        <a:avLst/>
                      </a:prstGeom>
                      <a:noFill/>
                      <a:ln>
                        <a:noFill/>
                      </a:ln>
                      <a:effectLst/>
                    </p:spPr>
                  </p:pic>
                </p:oleObj>
              </mc:Fallback>
            </mc:AlternateContent>
          </a:graphicData>
        </a:graphic>
      </p:graphicFrame>
      <p:graphicFrame>
        <p:nvGraphicFramePr>
          <p:cNvPr id="126981" name="Object 4">
            <a:extLst>
              <a:ext uri="{FF2B5EF4-FFF2-40B4-BE49-F238E27FC236}">
                <a16:creationId xmlns:a16="http://schemas.microsoft.com/office/drawing/2014/main" id="{C914EBC9-D626-488C-A497-2F61ADB55E81}"/>
              </a:ext>
            </a:extLst>
          </p:cNvPr>
          <p:cNvGraphicFramePr>
            <a:graphicFrameLocks noChangeAspect="1"/>
          </p:cNvGraphicFramePr>
          <p:nvPr>
            <p:extLst>
              <p:ext uri="{D42A27DB-BD31-4B8C-83A1-F6EECF244321}">
                <p14:modId xmlns:p14="http://schemas.microsoft.com/office/powerpoint/2010/main" val="511953989"/>
              </p:ext>
            </p:extLst>
          </p:nvPr>
        </p:nvGraphicFramePr>
        <p:xfrm>
          <a:off x="1199952" y="3139852"/>
          <a:ext cx="863600" cy="401638"/>
        </p:xfrm>
        <a:graphic>
          <a:graphicData uri="http://schemas.openxmlformats.org/presentationml/2006/ole">
            <mc:AlternateContent xmlns:mc="http://schemas.openxmlformats.org/markup-compatibility/2006">
              <mc:Choice xmlns:v="urn:schemas-microsoft-com:vml" Requires="v">
                <p:oleObj name="Equation" r:id="rId7" imgW="545626" imgH="253780" progId="Equation.DSMT4">
                  <p:embed/>
                </p:oleObj>
              </mc:Choice>
              <mc:Fallback>
                <p:oleObj name="Equation" r:id="rId7" imgW="545626" imgH="25378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9952" y="3139852"/>
                        <a:ext cx="863600"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2" name="Object 5">
            <a:extLst>
              <a:ext uri="{FF2B5EF4-FFF2-40B4-BE49-F238E27FC236}">
                <a16:creationId xmlns:a16="http://schemas.microsoft.com/office/drawing/2014/main" id="{CC2EFACB-54B7-4290-87C6-BC6B80E72838}"/>
              </a:ext>
            </a:extLst>
          </p:cNvPr>
          <p:cNvGraphicFramePr>
            <a:graphicFrameLocks noChangeAspect="1"/>
          </p:cNvGraphicFramePr>
          <p:nvPr>
            <p:extLst>
              <p:ext uri="{D42A27DB-BD31-4B8C-83A1-F6EECF244321}">
                <p14:modId xmlns:p14="http://schemas.microsoft.com/office/powerpoint/2010/main" val="1122558843"/>
              </p:ext>
            </p:extLst>
          </p:nvPr>
        </p:nvGraphicFramePr>
        <p:xfrm>
          <a:off x="6805786" y="3541490"/>
          <a:ext cx="1008063" cy="468312"/>
        </p:xfrm>
        <a:graphic>
          <a:graphicData uri="http://schemas.openxmlformats.org/presentationml/2006/ole">
            <mc:AlternateContent xmlns:mc="http://schemas.openxmlformats.org/markup-compatibility/2006">
              <mc:Choice xmlns:v="urn:schemas-microsoft-com:vml" Requires="v">
                <p:oleObj name="Equation" r:id="rId9" imgW="520474" imgH="241195" progId="Equation.DSMT4">
                  <p:embed/>
                </p:oleObj>
              </mc:Choice>
              <mc:Fallback>
                <p:oleObj name="Equation" r:id="rId9" imgW="520474" imgH="241195" progId="Equation.DSMT4">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5786" y="3541490"/>
                        <a:ext cx="1008063"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3" name="Object 6">
            <a:extLst>
              <a:ext uri="{FF2B5EF4-FFF2-40B4-BE49-F238E27FC236}">
                <a16:creationId xmlns:a16="http://schemas.microsoft.com/office/drawing/2014/main" id="{74D593DB-8916-4D84-AFE0-00E59D896DAA}"/>
              </a:ext>
            </a:extLst>
          </p:cNvPr>
          <p:cNvGraphicFramePr>
            <a:graphicFrameLocks noChangeAspect="1"/>
          </p:cNvGraphicFramePr>
          <p:nvPr>
            <p:extLst>
              <p:ext uri="{D42A27DB-BD31-4B8C-83A1-F6EECF244321}">
                <p14:modId xmlns:p14="http://schemas.microsoft.com/office/powerpoint/2010/main" val="3483702042"/>
              </p:ext>
            </p:extLst>
          </p:nvPr>
        </p:nvGraphicFramePr>
        <p:xfrm>
          <a:off x="6535863" y="4009802"/>
          <a:ext cx="431800" cy="431800"/>
        </p:xfrm>
        <a:graphic>
          <a:graphicData uri="http://schemas.openxmlformats.org/presentationml/2006/ole">
            <mc:AlternateContent xmlns:mc="http://schemas.openxmlformats.org/markup-compatibility/2006">
              <mc:Choice xmlns:v="urn:schemas-microsoft-com:vml" Requires="v">
                <p:oleObj name="Equation" r:id="rId11" imgW="203024" imgH="203024" progId="Equation.DSMT4">
                  <p:embed/>
                </p:oleObj>
              </mc:Choice>
              <mc:Fallback>
                <p:oleObj name="Equation" r:id="rId11" imgW="203024" imgH="203024" progId="Equation.DSMT4">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35863" y="4009802"/>
                        <a:ext cx="4318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49">
            <a:extLst>
              <a:ext uri="{FF2B5EF4-FFF2-40B4-BE49-F238E27FC236}">
                <a16:creationId xmlns:a16="http://schemas.microsoft.com/office/drawing/2014/main" id="{1EBE9BD7-796A-4168-919C-B89B2DCBF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7768" y="215900"/>
            <a:ext cx="21050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9027" name="Objeto 5">
            <a:extLst>
              <a:ext uri="{FF2B5EF4-FFF2-40B4-BE49-F238E27FC236}">
                <a16:creationId xmlns:a16="http://schemas.microsoft.com/office/drawing/2014/main" id="{0E72E2A3-0A44-4BA3-8836-EBFB15DCB6AA}"/>
              </a:ext>
            </a:extLst>
          </p:cNvPr>
          <p:cNvGraphicFramePr>
            <a:graphicFrameLocks noChangeAspect="1"/>
          </p:cNvGraphicFramePr>
          <p:nvPr/>
        </p:nvGraphicFramePr>
        <p:xfrm>
          <a:off x="1662113" y="1025525"/>
          <a:ext cx="2447925" cy="382588"/>
        </p:xfrm>
        <a:graphic>
          <a:graphicData uri="http://schemas.openxmlformats.org/presentationml/2006/ole">
            <mc:AlternateContent xmlns:mc="http://schemas.openxmlformats.org/markup-compatibility/2006">
              <mc:Choice xmlns:v="urn:schemas-microsoft-com:vml" Requires="v">
                <p:oleObj name="Equation" r:id="rId3" imgW="1524000" imgH="241300" progId="Equation.DSMT4">
                  <p:embed/>
                </p:oleObj>
              </mc:Choice>
              <mc:Fallback>
                <p:oleObj name="Equation" r:id="rId3" imgW="1524000" imgH="241300" progId="Equation.DSMT4">
                  <p:embed/>
                  <p:pic>
                    <p:nvPicPr>
                      <p:cNvPr id="0" name="Objeto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113" y="1025525"/>
                        <a:ext cx="2447925"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28" name="Objeto 6">
            <a:extLst>
              <a:ext uri="{FF2B5EF4-FFF2-40B4-BE49-F238E27FC236}">
                <a16:creationId xmlns:a16="http://schemas.microsoft.com/office/drawing/2014/main" id="{76725AD8-FE28-41D4-B30F-F86541BAA510}"/>
              </a:ext>
            </a:extLst>
          </p:cNvPr>
          <p:cNvGraphicFramePr>
            <a:graphicFrameLocks noChangeAspect="1"/>
          </p:cNvGraphicFramePr>
          <p:nvPr>
            <p:extLst>
              <p:ext uri="{D42A27DB-BD31-4B8C-83A1-F6EECF244321}">
                <p14:modId xmlns:p14="http://schemas.microsoft.com/office/powerpoint/2010/main" val="3610683708"/>
              </p:ext>
            </p:extLst>
          </p:nvPr>
        </p:nvGraphicFramePr>
        <p:xfrm>
          <a:off x="8436769" y="3907631"/>
          <a:ext cx="1954212" cy="458787"/>
        </p:xfrm>
        <a:graphic>
          <a:graphicData uri="http://schemas.openxmlformats.org/presentationml/2006/ole">
            <mc:AlternateContent xmlns:mc="http://schemas.openxmlformats.org/markup-compatibility/2006">
              <mc:Choice xmlns:v="urn:schemas-microsoft-com:vml" Requires="v">
                <p:oleObj name="Equation" r:id="rId5" imgW="1091726" imgH="253890" progId="Equation.DSMT4">
                  <p:embed/>
                </p:oleObj>
              </mc:Choice>
              <mc:Fallback>
                <p:oleObj name="Equation" r:id="rId5" imgW="1091726" imgH="25389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6769" y="3907631"/>
                        <a:ext cx="195421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29" name="Objeto 7">
            <a:extLst>
              <a:ext uri="{FF2B5EF4-FFF2-40B4-BE49-F238E27FC236}">
                <a16:creationId xmlns:a16="http://schemas.microsoft.com/office/drawing/2014/main" id="{DC3E00D3-DCC5-4561-ACE8-1D56CA0AF0C9}"/>
              </a:ext>
            </a:extLst>
          </p:cNvPr>
          <p:cNvGraphicFramePr>
            <a:graphicFrameLocks noChangeAspect="1"/>
          </p:cNvGraphicFramePr>
          <p:nvPr>
            <p:extLst>
              <p:ext uri="{D42A27DB-BD31-4B8C-83A1-F6EECF244321}">
                <p14:modId xmlns:p14="http://schemas.microsoft.com/office/powerpoint/2010/main" val="3578097288"/>
              </p:ext>
            </p:extLst>
          </p:nvPr>
        </p:nvGraphicFramePr>
        <p:xfrm>
          <a:off x="8036719" y="4588668"/>
          <a:ext cx="2981325" cy="460375"/>
        </p:xfrm>
        <a:graphic>
          <a:graphicData uri="http://schemas.openxmlformats.org/presentationml/2006/ole">
            <mc:AlternateContent xmlns:mc="http://schemas.openxmlformats.org/markup-compatibility/2006">
              <mc:Choice xmlns:v="urn:schemas-microsoft-com:vml" Requires="v">
                <p:oleObj name="Equation" r:id="rId7" imgW="1663700" imgH="254000" progId="Equation.DSMT4">
                  <p:embed/>
                </p:oleObj>
              </mc:Choice>
              <mc:Fallback>
                <p:oleObj name="Equation" r:id="rId7" imgW="1663700" imgH="254000" progId="Equation.DSMT4">
                  <p:embed/>
                  <p:pic>
                    <p:nvPicPr>
                      <p:cNvPr id="0" name="Objeto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36719" y="4588668"/>
                        <a:ext cx="2981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9030" name="Rectangle 4">
            <a:extLst>
              <a:ext uri="{FF2B5EF4-FFF2-40B4-BE49-F238E27FC236}">
                <a16:creationId xmlns:a16="http://schemas.microsoft.com/office/drawing/2014/main" id="{323E714D-2753-4BC7-85C8-9F6A3B342B75}"/>
              </a:ext>
            </a:extLst>
          </p:cNvPr>
          <p:cNvSpPr>
            <a:spLocks noChangeArrowheads="1"/>
          </p:cNvSpPr>
          <p:nvPr/>
        </p:nvSpPr>
        <p:spPr bwMode="auto">
          <a:xfrm>
            <a:off x="2065338" y="581025"/>
            <a:ext cx="1439862"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MX" altLang="es-MX" sz="1200">
                <a:ea typeface="Calibri" panose="020F0502020204030204" pitchFamily="34" charset="0"/>
                <a:cs typeface="Times New Roman" panose="02020603050405020304" pitchFamily="18" charset="0"/>
              </a:rPr>
              <a:t>2H</a:t>
            </a:r>
            <a:r>
              <a:rPr lang="es-MX" altLang="es-MX" sz="1200" baseline="30000">
                <a:ea typeface="Calibri" panose="020F0502020204030204" pitchFamily="34" charset="0"/>
                <a:cs typeface="Times New Roman" panose="02020603050405020304" pitchFamily="18" charset="0"/>
              </a:rPr>
              <a:t>+</a:t>
            </a:r>
            <a:r>
              <a:rPr lang="es-MX" altLang="es-MX" sz="1200">
                <a:ea typeface="Calibri" panose="020F0502020204030204" pitchFamily="34" charset="0"/>
                <a:cs typeface="Times New Roman" panose="02020603050405020304" pitchFamily="18" charset="0"/>
              </a:rPr>
              <a:t> + 2e = H</a:t>
            </a:r>
            <a:r>
              <a:rPr lang="es-MX" altLang="es-MX" sz="1200" baseline="-30000">
                <a:ea typeface="Calibri" panose="020F0502020204030204" pitchFamily="34" charset="0"/>
                <a:cs typeface="Times New Roman" panose="02020603050405020304" pitchFamily="18" charset="0"/>
              </a:rPr>
              <a:t>2(g)</a:t>
            </a:r>
            <a:r>
              <a:rPr lang="es-MX" altLang="es-MX" sz="1200">
                <a:ea typeface="Calibri" panose="020F0502020204030204" pitchFamily="34" charset="0"/>
                <a:cs typeface="Times New Roman" panose="02020603050405020304" pitchFamily="18" charset="0"/>
              </a:rPr>
              <a:t>            </a:t>
            </a:r>
            <a:endParaRPr lang="es-MX" altLang="es-MX" sz="1800">
              <a:ea typeface="Calibri" panose="020F0502020204030204" pitchFamily="34" charset="0"/>
              <a:cs typeface="Times New Roman" panose="02020603050405020304" pitchFamily="18" charset="0"/>
            </a:endParaRPr>
          </a:p>
        </p:txBody>
      </p:sp>
      <p:sp>
        <p:nvSpPr>
          <p:cNvPr id="44039" name="Rectangle 5">
            <a:extLst>
              <a:ext uri="{FF2B5EF4-FFF2-40B4-BE49-F238E27FC236}">
                <a16:creationId xmlns:a16="http://schemas.microsoft.com/office/drawing/2014/main" id="{EFB16C31-ECF3-4609-8773-C8C5105DD9DB}"/>
              </a:ext>
            </a:extLst>
          </p:cNvPr>
          <p:cNvSpPr>
            <a:spLocks noChangeArrowheads="1"/>
          </p:cNvSpPr>
          <p:nvPr/>
        </p:nvSpPr>
        <p:spPr bwMode="auto">
          <a:xfrm>
            <a:off x="263525" y="2311400"/>
            <a:ext cx="11593513" cy="922338"/>
          </a:xfrm>
          <a:prstGeom prst="rect">
            <a:avLst/>
          </a:prstGeom>
          <a:noFill/>
          <a:ln>
            <a:noFill/>
          </a:ln>
          <a:effec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defRPr/>
            </a:pPr>
            <a:r>
              <a:rPr lang="es-MX" altLang="es-MX" sz="1800" dirty="0">
                <a:latin typeface="+mj-lt"/>
                <a:ea typeface="Calibri" panose="020F0502020204030204" pitchFamily="34" charset="0"/>
                <a:cs typeface="Times New Roman" panose="02020603050405020304" pitchFamily="18" charset="0"/>
              </a:rPr>
              <a:t>Un electrodo de hidrogeno operando en estas condiciones, electrodo estándar de hidrogeno (SHE), se le asigna por convención un voltaje de 0 volts.</a:t>
            </a:r>
          </a:p>
          <a:p>
            <a:pPr algn="just">
              <a:spcBef>
                <a:spcPct val="0"/>
              </a:spcBef>
              <a:buFontTx/>
              <a:buNone/>
              <a:defRPr/>
            </a:pPr>
            <a:r>
              <a:rPr lang="es-MX" altLang="es-MX" sz="1800" dirty="0">
                <a:latin typeface="+mj-lt"/>
                <a:ea typeface="Calibri" panose="020F0502020204030204" pitchFamily="34" charset="0"/>
                <a:cs typeface="Times New Roman" panose="02020603050405020304" pitchFamily="18" charset="0"/>
              </a:rPr>
              <a:t>Oxidación:     </a:t>
            </a:r>
          </a:p>
        </p:txBody>
      </p:sp>
      <p:sp>
        <p:nvSpPr>
          <p:cNvPr id="129032" name="Rectangle 6">
            <a:extLst>
              <a:ext uri="{FF2B5EF4-FFF2-40B4-BE49-F238E27FC236}">
                <a16:creationId xmlns:a16="http://schemas.microsoft.com/office/drawing/2014/main" id="{671E7889-E760-40BD-8064-986D54645C69}"/>
              </a:ext>
            </a:extLst>
          </p:cNvPr>
          <p:cNvSpPr>
            <a:spLocks noChangeArrowheads="1"/>
          </p:cNvSpPr>
          <p:nvPr/>
        </p:nvSpPr>
        <p:spPr bwMode="auto">
          <a:xfrm>
            <a:off x="7797165" y="1072040"/>
            <a:ext cx="2376488"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200" dirty="0">
                <a:ea typeface="Calibri" panose="020F0502020204030204" pitchFamily="34" charset="0"/>
                <a:cs typeface="Times New Roman" panose="02020603050405020304" pitchFamily="18" charset="0"/>
              </a:rPr>
              <a:t>Reducción:    Cu</a:t>
            </a:r>
            <a:r>
              <a:rPr lang="es-MX" altLang="es-MX" sz="1200" baseline="30000" dirty="0">
                <a:ea typeface="Calibri" panose="020F0502020204030204" pitchFamily="34" charset="0"/>
                <a:cs typeface="Times New Roman" panose="02020603050405020304" pitchFamily="18" charset="0"/>
              </a:rPr>
              <a:t>2+</a:t>
            </a:r>
            <a:r>
              <a:rPr lang="es-MX" altLang="es-MX" sz="1200" dirty="0">
                <a:ea typeface="Calibri" panose="020F0502020204030204" pitchFamily="34" charset="0"/>
                <a:cs typeface="Times New Roman" panose="02020603050405020304" pitchFamily="18" charset="0"/>
              </a:rPr>
              <a:t> + 2e = Cu</a:t>
            </a:r>
            <a:r>
              <a:rPr lang="es-MX" altLang="es-MX" sz="1200" baseline="-30000" dirty="0">
                <a:ea typeface="Calibri" panose="020F0502020204030204" pitchFamily="34" charset="0"/>
                <a:cs typeface="Times New Roman" panose="02020603050405020304" pitchFamily="18" charset="0"/>
              </a:rPr>
              <a:t>(s)</a:t>
            </a:r>
            <a:endParaRPr lang="es-MX" altLang="es-MX" sz="600" dirty="0">
              <a:ea typeface="Calibri" panose="020F0502020204030204" pitchFamily="34" charset="0"/>
              <a:cs typeface="Times New Roman" panose="02020603050405020304" pitchFamily="18" charset="0"/>
            </a:endParaRPr>
          </a:p>
        </p:txBody>
      </p:sp>
      <p:sp>
        <p:nvSpPr>
          <p:cNvPr id="44041" name="Rectangle 7">
            <a:extLst>
              <a:ext uri="{FF2B5EF4-FFF2-40B4-BE49-F238E27FC236}">
                <a16:creationId xmlns:a16="http://schemas.microsoft.com/office/drawing/2014/main" id="{F81F607F-85A7-45A0-97DC-924113CA7C99}"/>
              </a:ext>
            </a:extLst>
          </p:cNvPr>
          <p:cNvSpPr>
            <a:spLocks noChangeArrowheads="1"/>
          </p:cNvSpPr>
          <p:nvPr/>
        </p:nvSpPr>
        <p:spPr bwMode="auto">
          <a:xfrm>
            <a:off x="645993" y="3787685"/>
            <a:ext cx="3464045" cy="1200329"/>
          </a:xfrm>
          <a:prstGeom prst="rect">
            <a:avLst/>
          </a:prstGeom>
          <a:noFill/>
          <a:ln>
            <a:noFill/>
          </a:ln>
          <a:effec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defRPr/>
            </a:pPr>
            <a:r>
              <a:rPr lang="es-MX" altLang="es-MX" sz="1800" dirty="0">
                <a:latin typeface="+mj-lt"/>
                <a:ea typeface="Calibri" panose="020F0502020204030204" pitchFamily="34" charset="0"/>
                <a:cs typeface="Times New Roman" panose="02020603050405020304" pitchFamily="18" charset="0"/>
              </a:rPr>
              <a:t>El trabajo eléctrico w requerido para mover una carga de F coulomb a través de una diferencia de potencial de E volts es:           </a:t>
            </a:r>
          </a:p>
        </p:txBody>
      </p:sp>
      <p:pic>
        <p:nvPicPr>
          <p:cNvPr id="129034" name="Picture 63">
            <a:extLst>
              <a:ext uri="{FF2B5EF4-FFF2-40B4-BE49-F238E27FC236}">
                <a16:creationId xmlns:a16="http://schemas.microsoft.com/office/drawing/2014/main" id="{A14EF672-24DA-4CD2-8EAB-0B5C8CFFBCB5}"/>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758067" y="3069217"/>
            <a:ext cx="2630623" cy="277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a:extLst>
              <a:ext uri="{FF2B5EF4-FFF2-40B4-BE49-F238E27FC236}">
                <a16:creationId xmlns:a16="http://schemas.microsoft.com/office/drawing/2014/main" id="{B8ABBB3E-A21A-4794-8FAB-470103C5A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2475" y="116632"/>
            <a:ext cx="3024188"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0051" name="Object 2">
            <a:extLst>
              <a:ext uri="{FF2B5EF4-FFF2-40B4-BE49-F238E27FC236}">
                <a16:creationId xmlns:a16="http://schemas.microsoft.com/office/drawing/2014/main" id="{70405550-77EF-48BA-9E53-477A227F0F25}"/>
              </a:ext>
            </a:extLst>
          </p:cNvPr>
          <p:cNvGraphicFramePr>
            <a:graphicFrameLocks noChangeAspect="1"/>
          </p:cNvGraphicFramePr>
          <p:nvPr>
            <p:extLst>
              <p:ext uri="{D42A27DB-BD31-4B8C-83A1-F6EECF244321}">
                <p14:modId xmlns:p14="http://schemas.microsoft.com/office/powerpoint/2010/main" val="406754362"/>
              </p:ext>
            </p:extLst>
          </p:nvPr>
        </p:nvGraphicFramePr>
        <p:xfrm>
          <a:off x="5687220" y="961186"/>
          <a:ext cx="2916237" cy="855663"/>
        </p:xfrm>
        <a:graphic>
          <a:graphicData uri="http://schemas.openxmlformats.org/presentationml/2006/ole">
            <mc:AlternateContent xmlns:mc="http://schemas.openxmlformats.org/markup-compatibility/2006">
              <mc:Choice xmlns:v="urn:schemas-microsoft-com:vml" Requires="v">
                <p:oleObj name="Equation" r:id="rId4" imgW="1905000" imgH="558800" progId="Equation.DSMT4">
                  <p:embed/>
                </p:oleObj>
              </mc:Choice>
              <mc:Fallback>
                <p:oleObj name="Equation" r:id="rId4" imgW="1905000" imgH="5588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7220" y="961186"/>
                        <a:ext cx="2916237" cy="85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2" name="Object 3">
            <a:extLst>
              <a:ext uri="{FF2B5EF4-FFF2-40B4-BE49-F238E27FC236}">
                <a16:creationId xmlns:a16="http://schemas.microsoft.com/office/drawing/2014/main" id="{53511165-0DDE-4CC6-9FE0-5DDE6C50F3F3}"/>
              </a:ext>
            </a:extLst>
          </p:cNvPr>
          <p:cNvGraphicFramePr>
            <a:graphicFrameLocks noChangeAspect="1"/>
          </p:cNvGraphicFramePr>
          <p:nvPr>
            <p:extLst>
              <p:ext uri="{D42A27DB-BD31-4B8C-83A1-F6EECF244321}">
                <p14:modId xmlns:p14="http://schemas.microsoft.com/office/powerpoint/2010/main" val="2307419849"/>
              </p:ext>
            </p:extLst>
          </p:nvPr>
        </p:nvGraphicFramePr>
        <p:xfrm>
          <a:off x="5426870" y="2025650"/>
          <a:ext cx="3436937" cy="863600"/>
        </p:xfrm>
        <a:graphic>
          <a:graphicData uri="http://schemas.openxmlformats.org/presentationml/2006/ole">
            <mc:AlternateContent xmlns:mc="http://schemas.openxmlformats.org/markup-compatibility/2006">
              <mc:Choice xmlns:v="urn:schemas-microsoft-com:vml" Requires="v">
                <p:oleObj name="Equation" r:id="rId6" imgW="2222500" imgH="558800" progId="Equation.DSMT4">
                  <p:embed/>
                </p:oleObj>
              </mc:Choice>
              <mc:Fallback>
                <p:oleObj name="Equation" r:id="rId6" imgW="2222500" imgH="5588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26870" y="2025650"/>
                        <a:ext cx="3436937"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0053" name="Picture 5">
            <a:extLst>
              <a:ext uri="{FF2B5EF4-FFF2-40B4-BE49-F238E27FC236}">
                <a16:creationId xmlns:a16="http://schemas.microsoft.com/office/drawing/2014/main" id="{9AB3E6FC-C89D-4616-A576-1F429A68D5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1062" y="3124254"/>
            <a:ext cx="2767013"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0054" name="Object 4">
            <a:extLst>
              <a:ext uri="{FF2B5EF4-FFF2-40B4-BE49-F238E27FC236}">
                <a16:creationId xmlns:a16="http://schemas.microsoft.com/office/drawing/2014/main" id="{F2E08EF9-4676-41E8-B42D-C32F39CF1E59}"/>
              </a:ext>
            </a:extLst>
          </p:cNvPr>
          <p:cNvGraphicFramePr>
            <a:graphicFrameLocks noChangeAspect="1"/>
          </p:cNvGraphicFramePr>
          <p:nvPr>
            <p:extLst>
              <p:ext uri="{D42A27DB-BD31-4B8C-83A1-F6EECF244321}">
                <p14:modId xmlns:p14="http://schemas.microsoft.com/office/powerpoint/2010/main" val="2525361928"/>
              </p:ext>
            </p:extLst>
          </p:nvPr>
        </p:nvGraphicFramePr>
        <p:xfrm>
          <a:off x="5620545" y="3975520"/>
          <a:ext cx="3168650" cy="935038"/>
        </p:xfrm>
        <a:graphic>
          <a:graphicData uri="http://schemas.openxmlformats.org/presentationml/2006/ole">
            <mc:AlternateContent xmlns:mc="http://schemas.openxmlformats.org/markup-compatibility/2006">
              <mc:Choice xmlns:v="urn:schemas-microsoft-com:vml" Requires="v">
                <p:oleObj name="Equation" r:id="rId9" imgW="1892300" imgH="558800" progId="Equation.DSMT4">
                  <p:embed/>
                </p:oleObj>
              </mc:Choice>
              <mc:Fallback>
                <p:oleObj name="Equation" r:id="rId9" imgW="1892300" imgH="558800" progId="Equation.DSMT4">
                  <p:embed/>
                  <p:pic>
                    <p:nvPicPr>
                      <p:cNvPr id="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20545" y="3975520"/>
                        <a:ext cx="3168650"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5" name="Object 5">
            <a:extLst>
              <a:ext uri="{FF2B5EF4-FFF2-40B4-BE49-F238E27FC236}">
                <a16:creationId xmlns:a16="http://schemas.microsoft.com/office/drawing/2014/main" id="{A6FEA372-1D33-4A71-86D5-BB2141BA4339}"/>
              </a:ext>
            </a:extLst>
          </p:cNvPr>
          <p:cNvGraphicFramePr>
            <a:graphicFrameLocks noChangeAspect="1"/>
          </p:cNvGraphicFramePr>
          <p:nvPr>
            <p:extLst>
              <p:ext uri="{D42A27DB-BD31-4B8C-83A1-F6EECF244321}">
                <p14:modId xmlns:p14="http://schemas.microsoft.com/office/powerpoint/2010/main" val="308363858"/>
              </p:ext>
            </p:extLst>
          </p:nvPr>
        </p:nvGraphicFramePr>
        <p:xfrm>
          <a:off x="5907882" y="5096671"/>
          <a:ext cx="2695575" cy="431800"/>
        </p:xfrm>
        <a:graphic>
          <a:graphicData uri="http://schemas.openxmlformats.org/presentationml/2006/ole">
            <mc:AlternateContent xmlns:mc="http://schemas.openxmlformats.org/markup-compatibility/2006">
              <mc:Choice xmlns:v="urn:schemas-microsoft-com:vml" Requires="v">
                <p:oleObj name="Equation" r:id="rId11" imgW="1662978" imgH="266584" progId="Equation.DSMT4">
                  <p:embed/>
                </p:oleObj>
              </mc:Choice>
              <mc:Fallback>
                <p:oleObj name="Equation" r:id="rId11" imgW="1662978" imgH="266584" progId="Equation.DSMT4">
                  <p:embed/>
                  <p:pic>
                    <p:nvPicPr>
                      <p:cNvPr id="0"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07882" y="5096671"/>
                        <a:ext cx="26955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a:extLst>
              <a:ext uri="{FF2B5EF4-FFF2-40B4-BE49-F238E27FC236}">
                <a16:creationId xmlns:a16="http://schemas.microsoft.com/office/drawing/2014/main" id="{B251E5EA-632F-49B7-8BD3-37F5A06EE661}"/>
              </a:ext>
            </a:extLst>
          </p:cNvPr>
          <p:cNvSpPr>
            <a:spLocks noGrp="1" noChangeArrowheads="1"/>
          </p:cNvSpPr>
          <p:nvPr>
            <p:ph type="body" idx="4294967295"/>
          </p:nvPr>
        </p:nvSpPr>
        <p:spPr>
          <a:xfrm>
            <a:off x="334963" y="260350"/>
            <a:ext cx="11593512" cy="5689600"/>
          </a:xfrm>
        </p:spPr>
        <p:txBody>
          <a:bodyPr/>
          <a:lstStyle/>
          <a:p>
            <a:pPr eaLnBrk="1" hangingPunct="1">
              <a:lnSpc>
                <a:spcPct val="90000"/>
              </a:lnSpc>
            </a:pPr>
            <a:r>
              <a:rPr lang="es-MX" altLang="es-MX" dirty="0">
                <a:latin typeface="Garamond" panose="02020404030301010803" pitchFamily="18" charset="0"/>
              </a:rPr>
              <a:t>Podemos medir el potencial de una solución natural con respecto a la media celda del electrodo  estándar de hidrogeno:</a:t>
            </a:r>
          </a:p>
          <a:p>
            <a:pPr lvl="1" eaLnBrk="1" hangingPunct="1">
              <a:lnSpc>
                <a:spcPct val="90000"/>
              </a:lnSpc>
              <a:buFontTx/>
              <a:buNone/>
            </a:pPr>
            <a:r>
              <a:rPr lang="es-MX" altLang="es-MX" dirty="0">
                <a:latin typeface="Garamond" panose="02020404030301010803" pitchFamily="18" charset="0"/>
              </a:rPr>
              <a:t>Cuando este es el caso, se utiliza el símbolo Eh.</a:t>
            </a:r>
            <a:r>
              <a:rPr lang="en-US" altLang="es-MX" dirty="0">
                <a:latin typeface="Garamond" panose="02020404030301010803" pitchFamily="18" charset="0"/>
              </a:rPr>
              <a:t> </a:t>
            </a:r>
          </a:p>
          <a:p>
            <a:pPr lvl="1" eaLnBrk="1" hangingPunct="1">
              <a:lnSpc>
                <a:spcPct val="90000"/>
              </a:lnSpc>
              <a:buFontTx/>
              <a:buNone/>
            </a:pPr>
            <a:endParaRPr lang="en-US" altLang="es-MX" dirty="0">
              <a:latin typeface="Garamond" panose="02020404030301010803" pitchFamily="18" charset="0"/>
            </a:endParaRPr>
          </a:p>
          <a:p>
            <a:pPr eaLnBrk="1" hangingPunct="1">
              <a:lnSpc>
                <a:spcPct val="90000"/>
              </a:lnSpc>
            </a:pPr>
            <a:r>
              <a:rPr lang="es-MX" altLang="es-MX" dirty="0">
                <a:latin typeface="Garamond" panose="02020404030301010803" pitchFamily="18" charset="0"/>
              </a:rPr>
              <a:t>Le asignamos un potencial </a:t>
            </a:r>
            <a:r>
              <a:rPr lang="es-MX" altLang="es-MX" b="1" u="sng" dirty="0">
                <a:latin typeface="Garamond" panose="02020404030301010803" pitchFamily="18" charset="0"/>
              </a:rPr>
              <a:t>(</a:t>
            </a:r>
            <a:r>
              <a:rPr lang="es-MX" altLang="es-MX" b="1" u="sng" dirty="0" err="1">
                <a:latin typeface="Garamond" panose="02020404030301010803" pitchFamily="18" charset="0"/>
              </a:rPr>
              <a:t>E°</a:t>
            </a:r>
            <a:r>
              <a:rPr lang="es-MX" altLang="es-MX" b="1" u="sng" dirty="0">
                <a:latin typeface="Garamond" panose="02020404030301010803" pitchFamily="18" charset="0"/>
              </a:rPr>
              <a:t>=</a:t>
            </a:r>
            <a:r>
              <a:rPr lang="es-MX" altLang="es-MX" b="1" u="sng" dirty="0" err="1">
                <a:latin typeface="Garamond" panose="02020404030301010803" pitchFamily="18" charset="0"/>
              </a:rPr>
              <a:t>Eº</a:t>
            </a:r>
            <a:r>
              <a:rPr lang="es-MX" altLang="es-MX" b="1" u="sng" dirty="0">
                <a:latin typeface="Garamond" panose="02020404030301010803" pitchFamily="18" charset="0"/>
              </a:rPr>
              <a:t>) de 0.00 voltios</a:t>
            </a:r>
            <a:r>
              <a:rPr lang="es-MX" altLang="es-MX" dirty="0">
                <a:latin typeface="Garamond" panose="02020404030301010803" pitchFamily="18" charset="0"/>
              </a:rPr>
              <a:t> para la reacción</a:t>
            </a:r>
          </a:p>
          <a:p>
            <a:pPr lvl="1" eaLnBrk="1" hangingPunct="1">
              <a:lnSpc>
                <a:spcPct val="90000"/>
              </a:lnSpc>
              <a:buFontTx/>
              <a:buNone/>
            </a:pPr>
            <a:endParaRPr lang="en-US" altLang="es-MX" dirty="0">
              <a:latin typeface="Garamond" panose="02020404030301010803" pitchFamily="18" charset="0"/>
            </a:endParaRPr>
          </a:p>
          <a:p>
            <a:pPr lvl="1" eaLnBrk="1" hangingPunct="1">
              <a:lnSpc>
                <a:spcPct val="90000"/>
              </a:lnSpc>
              <a:buFontTx/>
              <a:buNone/>
            </a:pPr>
            <a:endParaRPr lang="en-US" altLang="es-MX" dirty="0">
              <a:latin typeface="Garamond" panose="02020404030301010803" pitchFamily="18" charset="0"/>
            </a:endParaRPr>
          </a:p>
          <a:p>
            <a:pPr eaLnBrk="1" hangingPunct="1">
              <a:lnSpc>
                <a:spcPct val="90000"/>
              </a:lnSpc>
            </a:pPr>
            <a:r>
              <a:rPr lang="es-MX" altLang="es-MX" dirty="0">
                <a:latin typeface="Garamond" panose="02020404030301010803" pitchFamily="18" charset="0"/>
              </a:rPr>
              <a:t>Potencial de oxidación (también Potencial redox)</a:t>
            </a:r>
          </a:p>
          <a:p>
            <a:pPr eaLnBrk="1" hangingPunct="1">
              <a:lnSpc>
                <a:spcPct val="90000"/>
              </a:lnSpc>
            </a:pPr>
            <a:endParaRPr lang="es-MX" altLang="es-MX" dirty="0">
              <a:latin typeface="Garamond" panose="02020404030301010803" pitchFamily="18" charset="0"/>
            </a:endParaRPr>
          </a:p>
          <a:p>
            <a:pPr eaLnBrk="1" hangingPunct="1">
              <a:lnSpc>
                <a:spcPct val="90000"/>
              </a:lnSpc>
            </a:pPr>
            <a:endParaRPr lang="es-MX" altLang="es-MX" dirty="0">
              <a:latin typeface="Garamond" panose="02020404030301010803" pitchFamily="18" charset="0"/>
            </a:endParaRPr>
          </a:p>
          <a:p>
            <a:pPr eaLnBrk="1" hangingPunct="1">
              <a:lnSpc>
                <a:spcPct val="90000"/>
              </a:lnSpc>
            </a:pPr>
            <a:endParaRPr lang="es-MX" altLang="es-MX" dirty="0">
              <a:latin typeface="Garamond" panose="02020404030301010803" pitchFamily="18" charset="0"/>
            </a:endParaRPr>
          </a:p>
        </p:txBody>
      </p:sp>
      <p:graphicFrame>
        <p:nvGraphicFramePr>
          <p:cNvPr id="132099" name="Objeto 1">
            <a:extLst>
              <a:ext uri="{FF2B5EF4-FFF2-40B4-BE49-F238E27FC236}">
                <a16:creationId xmlns:a16="http://schemas.microsoft.com/office/drawing/2014/main" id="{241178A4-60B6-46CC-BA2D-DD819817DF55}"/>
              </a:ext>
            </a:extLst>
          </p:cNvPr>
          <p:cNvGraphicFramePr>
            <a:graphicFrameLocks noChangeAspect="1"/>
          </p:cNvGraphicFramePr>
          <p:nvPr/>
        </p:nvGraphicFramePr>
        <p:xfrm>
          <a:off x="4224338" y="2781300"/>
          <a:ext cx="2447925" cy="852488"/>
        </p:xfrm>
        <a:graphic>
          <a:graphicData uri="http://schemas.openxmlformats.org/presentationml/2006/ole">
            <mc:AlternateContent xmlns:mc="http://schemas.openxmlformats.org/markup-compatibility/2006">
              <mc:Choice xmlns:v="urn:schemas-microsoft-com:vml" Requires="v">
                <p:oleObj name="Equation" r:id="rId3" imgW="1129810" imgH="393529" progId="Equation.DSMT4">
                  <p:embed/>
                </p:oleObj>
              </mc:Choice>
              <mc:Fallback>
                <p:oleObj name="Equation" r:id="rId3" imgW="1129810" imgH="393529" progId="Equation.DSMT4">
                  <p:embed/>
                  <p:pic>
                    <p:nvPicPr>
                      <p:cNvPr id="0" name="Objeto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4338" y="2781300"/>
                        <a:ext cx="2447925"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2100" name="Objeto 2">
            <a:extLst>
              <a:ext uri="{FF2B5EF4-FFF2-40B4-BE49-F238E27FC236}">
                <a16:creationId xmlns:a16="http://schemas.microsoft.com/office/drawing/2014/main" id="{123ABF4A-708C-41F4-8CE7-A3350104C4B1}"/>
              </a:ext>
            </a:extLst>
          </p:cNvPr>
          <p:cNvGraphicFramePr>
            <a:graphicFrameLocks noChangeAspect="1"/>
          </p:cNvGraphicFramePr>
          <p:nvPr/>
        </p:nvGraphicFramePr>
        <p:xfrm>
          <a:off x="3771900" y="4292600"/>
          <a:ext cx="3381375" cy="1944688"/>
        </p:xfrm>
        <a:graphic>
          <a:graphicData uri="http://schemas.openxmlformats.org/presentationml/2006/ole">
            <mc:AlternateContent xmlns:mc="http://schemas.openxmlformats.org/markup-compatibility/2006">
              <mc:Choice xmlns:v="urn:schemas-microsoft-com:vml" Requires="v">
                <p:oleObj name="Equation" r:id="rId5" imgW="2032000" imgH="1168400" progId="Equation.DSMT4">
                  <p:embed/>
                </p:oleObj>
              </mc:Choice>
              <mc:Fallback>
                <p:oleObj name="Equation" r:id="rId5" imgW="2032000" imgH="1168400"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1900" y="4292600"/>
                        <a:ext cx="338137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Conector recto de flecha 2">
            <a:extLst>
              <a:ext uri="{FF2B5EF4-FFF2-40B4-BE49-F238E27FC236}">
                <a16:creationId xmlns:a16="http://schemas.microsoft.com/office/drawing/2014/main" id="{D6E86387-169B-F25E-F6D8-AAC89FC12DA8}"/>
              </a:ext>
            </a:extLst>
          </p:cNvPr>
          <p:cNvCxnSpPr/>
          <p:nvPr/>
        </p:nvCxnSpPr>
        <p:spPr bwMode="auto">
          <a:xfrm flipH="1">
            <a:off x="4521200" y="2565400"/>
            <a:ext cx="2632075" cy="20167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 name="Conector recto de flecha 3">
            <a:extLst>
              <a:ext uri="{FF2B5EF4-FFF2-40B4-BE49-F238E27FC236}">
                <a16:creationId xmlns:a16="http://schemas.microsoft.com/office/drawing/2014/main" id="{F5B12537-D169-5F28-1F92-663F5D16CFF0}"/>
              </a:ext>
            </a:extLst>
          </p:cNvPr>
          <p:cNvCxnSpPr>
            <a:cxnSpLocks/>
          </p:cNvCxnSpPr>
          <p:nvPr/>
        </p:nvCxnSpPr>
        <p:spPr bwMode="auto">
          <a:xfrm>
            <a:off x="4369435" y="4879340"/>
            <a:ext cx="0" cy="7594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5 Marcador de número de diapositiva">
            <a:extLst>
              <a:ext uri="{FF2B5EF4-FFF2-40B4-BE49-F238E27FC236}">
                <a16:creationId xmlns:a16="http://schemas.microsoft.com/office/drawing/2014/main" id="{DF0CA4A0-41B3-4070-A68A-4A22EFA0C4CD}"/>
              </a:ext>
            </a:extLst>
          </p:cNvPr>
          <p:cNvSpPr txBox="1">
            <a:spLocks noGrp="1"/>
          </p:cNvSpPr>
          <p:nvPr/>
        </p:nvSpPr>
        <p:spPr bwMode="auto">
          <a:xfrm>
            <a:off x="8112125"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45396436-6ECE-4552-BE6B-AB953E365F3C}" type="slidenum">
              <a:rPr lang="en-US" altLang="es-MX" sz="1400">
                <a:latin typeface="Times New Roman" panose="02020603050405020304" pitchFamily="18" charset="0"/>
              </a:rPr>
              <a:pPr algn="r">
                <a:spcBef>
                  <a:spcPct val="0"/>
                </a:spcBef>
                <a:buFontTx/>
                <a:buNone/>
              </a:pPr>
              <a:t>70</a:t>
            </a:fld>
            <a:endParaRPr lang="en-US" altLang="es-MX" sz="1400">
              <a:latin typeface="Times New Roman" panose="02020603050405020304" pitchFamily="18" charset="0"/>
            </a:endParaRPr>
          </a:p>
        </p:txBody>
      </p:sp>
      <p:sp>
        <p:nvSpPr>
          <p:cNvPr id="134147" name="Rectangle 2">
            <a:extLst>
              <a:ext uri="{FF2B5EF4-FFF2-40B4-BE49-F238E27FC236}">
                <a16:creationId xmlns:a16="http://schemas.microsoft.com/office/drawing/2014/main" id="{5D362213-6646-4C68-AE98-4A39971859FF}"/>
              </a:ext>
            </a:extLst>
          </p:cNvPr>
          <p:cNvSpPr>
            <a:spLocks noGrp="1" noChangeArrowheads="1"/>
          </p:cNvSpPr>
          <p:nvPr>
            <p:ph type="title" idx="4294967295"/>
          </p:nvPr>
        </p:nvSpPr>
        <p:spPr>
          <a:xfrm>
            <a:off x="2209800" y="76200"/>
            <a:ext cx="7772400" cy="709613"/>
          </a:xfrm>
        </p:spPr>
        <p:txBody>
          <a:bodyPr/>
          <a:lstStyle/>
          <a:p>
            <a:pPr eaLnBrk="1" hangingPunct="1"/>
            <a:r>
              <a:rPr lang="en-US" altLang="es-MX" sz="3200"/>
              <a:t>DEFINICION DE Eh</a:t>
            </a:r>
          </a:p>
        </p:txBody>
      </p:sp>
      <p:sp>
        <p:nvSpPr>
          <p:cNvPr id="49156" name="Rectangle 3">
            <a:extLst>
              <a:ext uri="{FF2B5EF4-FFF2-40B4-BE49-F238E27FC236}">
                <a16:creationId xmlns:a16="http://schemas.microsoft.com/office/drawing/2014/main" id="{682976DB-A9D9-4B31-8322-D0A9B59DAF7A}"/>
              </a:ext>
            </a:extLst>
          </p:cNvPr>
          <p:cNvSpPr>
            <a:spLocks noGrp="1" noChangeArrowheads="1"/>
          </p:cNvSpPr>
          <p:nvPr>
            <p:ph type="body" idx="4294967295"/>
          </p:nvPr>
        </p:nvSpPr>
        <p:spPr>
          <a:xfrm>
            <a:off x="192088" y="785813"/>
            <a:ext cx="11664950" cy="2928937"/>
          </a:xfrm>
        </p:spPr>
        <p:txBody>
          <a:bodyPr/>
          <a:lstStyle/>
          <a:p>
            <a:pPr marL="0" indent="0" eaLnBrk="1" hangingPunct="1">
              <a:buFontTx/>
              <a:buNone/>
              <a:defRPr/>
            </a:pPr>
            <a:r>
              <a:rPr lang="es-MX" altLang="es-MX" sz="2400" dirty="0">
                <a:latin typeface="+mj-lt"/>
              </a:rPr>
              <a:t>Se define al Eh de la EMF entre una reacción en cualquier estado,  y el SHE. Por ejemplo, Eh para la anterior reacción de zinc definida por la reacción completa:  </a:t>
            </a:r>
          </a:p>
          <a:p>
            <a:pPr algn="ctr" eaLnBrk="1" hangingPunct="1">
              <a:buFontTx/>
              <a:buNone/>
              <a:defRPr/>
            </a:pPr>
            <a:r>
              <a:rPr lang="es-MX" altLang="es-MX" sz="2400" dirty="0">
                <a:latin typeface="+mj-lt"/>
              </a:rPr>
              <a:t> Zn + 2H</a:t>
            </a:r>
            <a:r>
              <a:rPr lang="es-MX" altLang="es-MX" sz="2400" baseline="30000" dirty="0">
                <a:latin typeface="+mj-lt"/>
              </a:rPr>
              <a:t>+</a:t>
            </a:r>
            <a:r>
              <a:rPr lang="es-MX" altLang="es-MX" sz="2400" dirty="0">
                <a:latin typeface="+mj-lt"/>
              </a:rPr>
              <a:t> </a:t>
            </a:r>
            <a:r>
              <a:rPr lang="es-MX" altLang="es-MX" sz="2400" dirty="0">
                <a:latin typeface="+mj-lt"/>
                <a:sym typeface="Symbol" panose="05050102010706020507" pitchFamily="18" charset="2"/>
              </a:rPr>
              <a:t> Zn</a:t>
            </a:r>
            <a:r>
              <a:rPr lang="es-MX" altLang="es-MX" sz="2400" baseline="30000" dirty="0">
                <a:latin typeface="+mj-lt"/>
                <a:sym typeface="Symbol" panose="05050102010706020507" pitchFamily="18" charset="2"/>
              </a:rPr>
              <a:t>2+</a:t>
            </a:r>
            <a:r>
              <a:rPr lang="es-MX" altLang="es-MX" sz="2400" dirty="0">
                <a:latin typeface="+mj-lt"/>
                <a:sym typeface="Symbol" panose="05050102010706020507" pitchFamily="18" charset="2"/>
              </a:rPr>
              <a:t> + H</a:t>
            </a:r>
            <a:r>
              <a:rPr lang="es-MX" altLang="es-MX" sz="2400" baseline="-25000" dirty="0">
                <a:latin typeface="+mj-lt"/>
                <a:sym typeface="Symbol" panose="05050102010706020507" pitchFamily="18" charset="2"/>
              </a:rPr>
              <a:t>2</a:t>
            </a:r>
            <a:r>
              <a:rPr lang="es-MX" altLang="es-MX" sz="2400" dirty="0">
                <a:latin typeface="+mj-lt"/>
                <a:sym typeface="Symbol" panose="05050102010706020507" pitchFamily="18" charset="2"/>
              </a:rPr>
              <a:t>(g) </a:t>
            </a:r>
          </a:p>
          <a:p>
            <a:pPr eaLnBrk="1" hangingPunct="1">
              <a:buFontTx/>
              <a:buNone/>
              <a:defRPr/>
            </a:pPr>
            <a:endParaRPr lang="es-MX" altLang="es-MX" sz="2400" dirty="0">
              <a:latin typeface="+mj-lt"/>
              <a:sym typeface="Symbol" panose="05050102010706020507" pitchFamily="18" charset="2"/>
            </a:endParaRPr>
          </a:p>
          <a:p>
            <a:pPr eaLnBrk="1" hangingPunct="1">
              <a:buFontTx/>
              <a:buNone/>
              <a:defRPr/>
            </a:pPr>
            <a:r>
              <a:rPr lang="es-MX" altLang="es-MX" sz="2400" dirty="0">
                <a:latin typeface="+mj-lt"/>
                <a:sym typeface="Symbol" panose="05050102010706020507" pitchFamily="18" charset="2"/>
              </a:rPr>
              <a:t>Para la cual:</a:t>
            </a:r>
            <a:endParaRPr lang="es-MX" altLang="es-MX" sz="2400" dirty="0">
              <a:latin typeface="+mj-lt"/>
            </a:endParaRPr>
          </a:p>
        </p:txBody>
      </p:sp>
      <p:graphicFrame>
        <p:nvGraphicFramePr>
          <p:cNvPr id="134149" name="Object 0">
            <a:extLst>
              <a:ext uri="{FF2B5EF4-FFF2-40B4-BE49-F238E27FC236}">
                <a16:creationId xmlns:a16="http://schemas.microsoft.com/office/drawing/2014/main" id="{B7983539-9E12-4233-A5CE-0899A4CF14BC}"/>
              </a:ext>
            </a:extLst>
          </p:cNvPr>
          <p:cNvGraphicFramePr>
            <a:graphicFrameLocks noChangeAspect="1"/>
          </p:cNvGraphicFramePr>
          <p:nvPr>
            <p:extLst>
              <p:ext uri="{D42A27DB-BD31-4B8C-83A1-F6EECF244321}">
                <p14:modId xmlns:p14="http://schemas.microsoft.com/office/powerpoint/2010/main" val="760005877"/>
              </p:ext>
            </p:extLst>
          </p:nvPr>
        </p:nvGraphicFramePr>
        <p:xfrm>
          <a:off x="3783013" y="2836863"/>
          <a:ext cx="5276850" cy="1200150"/>
        </p:xfrm>
        <a:graphic>
          <a:graphicData uri="http://schemas.openxmlformats.org/presentationml/2006/ole">
            <mc:AlternateContent xmlns:mc="http://schemas.openxmlformats.org/markup-compatibility/2006">
              <mc:Choice xmlns:v="urn:schemas-microsoft-com:vml" Requires="v">
                <p:oleObj name="Equation" r:id="rId3" imgW="2057400" imgH="469800" progId="Equation.DSMT4">
                  <p:embed/>
                </p:oleObj>
              </mc:Choice>
              <mc:Fallback>
                <p:oleObj name="Equation" r:id="rId3" imgW="2057400" imgH="469800" progId="Equation.DSMT4">
                  <p:embed/>
                  <p:pic>
                    <p:nvPicPr>
                      <p:cNvPr id="0" name="Object 0"/>
                      <p:cNvPicPr>
                        <a:picLocks noChangeAspect="1" noChangeArrowheads="1"/>
                      </p:cNvPicPr>
                      <p:nvPr/>
                    </p:nvPicPr>
                    <p:blipFill>
                      <a:blip r:embed="rId4"/>
                      <a:srcRect/>
                      <a:stretch>
                        <a:fillRect/>
                      </a:stretch>
                    </p:blipFill>
                    <p:spPr bwMode="auto">
                      <a:xfrm>
                        <a:off x="3783013" y="2836863"/>
                        <a:ext cx="5276850"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4150" name="Rectangle 5">
            <a:extLst>
              <a:ext uri="{FF2B5EF4-FFF2-40B4-BE49-F238E27FC236}">
                <a16:creationId xmlns:a16="http://schemas.microsoft.com/office/drawing/2014/main" id="{15DB6058-A294-44B0-84FE-D6600900BFDF}"/>
              </a:ext>
            </a:extLst>
          </p:cNvPr>
          <p:cNvSpPr>
            <a:spLocks noChangeArrowheads="1"/>
          </p:cNvSpPr>
          <p:nvPr/>
        </p:nvSpPr>
        <p:spPr bwMode="auto">
          <a:xfrm>
            <a:off x="192088" y="4292600"/>
            <a:ext cx="118078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r>
              <a:rPr lang="es-MX" altLang="es-MX" sz="2400" dirty="0">
                <a:latin typeface="Times New Roman" panose="02020603050405020304" pitchFamily="18" charset="0"/>
              </a:rPr>
              <a:t>Sin embargo,  para el SHE por definición,  </a:t>
            </a:r>
            <a:r>
              <a:rPr lang="es-MX" altLang="es-MX" sz="2400" dirty="0">
                <a:solidFill>
                  <a:srgbClr val="FF0000"/>
                </a:solidFill>
                <a:latin typeface="Times New Roman" panose="02020603050405020304" pitchFamily="18" charset="0"/>
                <a:sym typeface="Symbol" panose="05050102010706020507" pitchFamily="18" charset="2"/>
              </a:rPr>
              <a:t>p</a:t>
            </a:r>
            <a:r>
              <a:rPr lang="es-MX" altLang="es-MX" sz="2400" baseline="-25000" dirty="0">
                <a:solidFill>
                  <a:srgbClr val="FF0000"/>
                </a:solidFill>
                <a:latin typeface="Times New Roman" panose="02020603050405020304" pitchFamily="18" charset="0"/>
                <a:sym typeface="Symbol" panose="05050102010706020507" pitchFamily="18" charset="2"/>
              </a:rPr>
              <a:t>H</a:t>
            </a:r>
            <a:r>
              <a:rPr lang="es-MX" altLang="es-MX" sz="2400" baseline="-50000" dirty="0">
                <a:solidFill>
                  <a:srgbClr val="FF0000"/>
                </a:solidFill>
                <a:latin typeface="Times New Roman" panose="02020603050405020304" pitchFamily="18" charset="0"/>
                <a:sym typeface="Symbol" panose="05050102010706020507" pitchFamily="18" charset="2"/>
              </a:rPr>
              <a:t>2</a:t>
            </a:r>
            <a:r>
              <a:rPr lang="es-MX" altLang="es-MX" sz="2400" dirty="0">
                <a:latin typeface="Times New Roman" panose="02020603050405020304" pitchFamily="18" charset="0"/>
                <a:sym typeface="Symbol" panose="05050102010706020507" pitchFamily="18" charset="2"/>
              </a:rPr>
              <a:t>= 1 bar y </a:t>
            </a:r>
            <a:r>
              <a:rPr lang="es-MX" altLang="es-MX" sz="2400" dirty="0">
                <a:solidFill>
                  <a:srgbClr val="FF0000"/>
                </a:solidFill>
                <a:latin typeface="Times New Roman" panose="02020603050405020304" pitchFamily="18" charset="0"/>
                <a:sym typeface="Symbol" panose="05050102010706020507" pitchFamily="18" charset="2"/>
              </a:rPr>
              <a:t>[H</a:t>
            </a:r>
            <a:r>
              <a:rPr lang="es-MX" altLang="es-MX" sz="2400" baseline="30000" dirty="0">
                <a:solidFill>
                  <a:srgbClr val="FF0000"/>
                </a:solidFill>
                <a:latin typeface="Times New Roman" panose="02020603050405020304" pitchFamily="18" charset="0"/>
                <a:sym typeface="Symbol" panose="05050102010706020507" pitchFamily="18" charset="2"/>
              </a:rPr>
              <a:t>+</a:t>
            </a:r>
            <a:r>
              <a:rPr lang="es-MX" altLang="es-MX" sz="2400" dirty="0">
                <a:solidFill>
                  <a:srgbClr val="FF0000"/>
                </a:solidFill>
                <a:latin typeface="Times New Roman" panose="02020603050405020304" pitchFamily="18" charset="0"/>
                <a:sym typeface="Symbol" panose="05050102010706020507" pitchFamily="18" charset="2"/>
              </a:rPr>
              <a:t>]</a:t>
            </a:r>
            <a:r>
              <a:rPr lang="es-MX" altLang="es-MX" sz="2400" dirty="0">
                <a:latin typeface="Times New Roman" panose="02020603050405020304" pitchFamily="18" charset="0"/>
                <a:sym typeface="Symbol" panose="05050102010706020507" pitchFamily="18" charset="2"/>
              </a:rPr>
              <a:t> = 1 mol L</a:t>
            </a:r>
            <a:r>
              <a:rPr lang="es-MX" altLang="es-MX" sz="2400" baseline="30000" dirty="0">
                <a:latin typeface="Times New Roman" panose="02020603050405020304" pitchFamily="18" charset="0"/>
                <a:sym typeface="Symbol" panose="05050102010706020507" pitchFamily="18" charset="2"/>
              </a:rPr>
              <a:t>-1</a:t>
            </a:r>
            <a:r>
              <a:rPr lang="es-MX" altLang="es-MX" sz="2400" dirty="0">
                <a:latin typeface="Times New Roman" panose="02020603050405020304" pitchFamily="18" charset="0"/>
                <a:sym typeface="Symbol" panose="05050102010706020507" pitchFamily="18" charset="2"/>
              </a:rPr>
              <a:t>, entonces:</a:t>
            </a:r>
            <a:r>
              <a:rPr lang="es-MX" altLang="es-MX" sz="2400" dirty="0">
                <a:latin typeface="Times New Roman" panose="02020603050405020304" pitchFamily="18" charset="0"/>
              </a:rPr>
              <a:t> </a:t>
            </a:r>
          </a:p>
        </p:txBody>
      </p:sp>
      <p:graphicFrame>
        <p:nvGraphicFramePr>
          <p:cNvPr id="134151" name="Object 1">
            <a:extLst>
              <a:ext uri="{FF2B5EF4-FFF2-40B4-BE49-F238E27FC236}">
                <a16:creationId xmlns:a16="http://schemas.microsoft.com/office/drawing/2014/main" id="{86EEAE8A-7B15-4F3E-9F32-BE7BA0296A6E}"/>
              </a:ext>
            </a:extLst>
          </p:cNvPr>
          <p:cNvGraphicFramePr>
            <a:graphicFrameLocks noChangeAspect="1"/>
          </p:cNvGraphicFramePr>
          <p:nvPr>
            <p:extLst>
              <p:ext uri="{D42A27DB-BD31-4B8C-83A1-F6EECF244321}">
                <p14:modId xmlns:p14="http://schemas.microsoft.com/office/powerpoint/2010/main" val="1289478095"/>
              </p:ext>
            </p:extLst>
          </p:nvPr>
        </p:nvGraphicFramePr>
        <p:xfrm>
          <a:off x="1991544" y="5164487"/>
          <a:ext cx="7623175" cy="584200"/>
        </p:xfrm>
        <a:graphic>
          <a:graphicData uri="http://schemas.openxmlformats.org/presentationml/2006/ole">
            <mc:AlternateContent xmlns:mc="http://schemas.openxmlformats.org/markup-compatibility/2006">
              <mc:Choice xmlns:v="urn:schemas-microsoft-com:vml" Requires="v">
                <p:oleObj name="Equation" r:id="rId5" imgW="2971800" imgH="228600" progId="Equation.DSMT4">
                  <p:embed/>
                </p:oleObj>
              </mc:Choice>
              <mc:Fallback>
                <p:oleObj name="Equation" r:id="rId5" imgW="2971800" imgH="228600" progId="Equation.DSMT4">
                  <p:embed/>
                  <p:pic>
                    <p:nvPicPr>
                      <p:cNvPr id="0" name="Object 1"/>
                      <p:cNvPicPr>
                        <a:picLocks noChangeAspect="1" noChangeArrowheads="1"/>
                      </p:cNvPicPr>
                      <p:nvPr/>
                    </p:nvPicPr>
                    <p:blipFill>
                      <a:blip r:embed="rId6"/>
                      <a:srcRect/>
                      <a:stretch>
                        <a:fillRect/>
                      </a:stretch>
                    </p:blipFill>
                    <p:spPr bwMode="auto">
                      <a:xfrm>
                        <a:off x="1991544" y="5164487"/>
                        <a:ext cx="7623175"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to 2">
            <a:extLst>
              <a:ext uri="{FF2B5EF4-FFF2-40B4-BE49-F238E27FC236}">
                <a16:creationId xmlns:a16="http://schemas.microsoft.com/office/drawing/2014/main" id="{3648BCF9-9CF2-E101-DEAD-6CCE470CE107}"/>
              </a:ext>
            </a:extLst>
          </p:cNvPr>
          <p:cNvGraphicFramePr>
            <a:graphicFrameLocks noChangeAspect="1"/>
          </p:cNvGraphicFramePr>
          <p:nvPr>
            <p:extLst>
              <p:ext uri="{D42A27DB-BD31-4B8C-83A1-F6EECF244321}">
                <p14:modId xmlns:p14="http://schemas.microsoft.com/office/powerpoint/2010/main" val="1587116202"/>
              </p:ext>
            </p:extLst>
          </p:nvPr>
        </p:nvGraphicFramePr>
        <p:xfrm>
          <a:off x="5638800" y="2921000"/>
          <a:ext cx="914400" cy="198438"/>
        </p:xfrm>
        <a:graphic>
          <a:graphicData uri="http://schemas.openxmlformats.org/presentationml/2006/ole">
            <mc:AlternateContent xmlns:mc="http://schemas.openxmlformats.org/markup-compatibility/2006">
              <mc:Choice xmlns:v="urn:schemas-microsoft-com:vml" Requires="v">
                <p:oleObj name="Equation" r:id="rId7" imgW="914400" imgH="198720" progId="Equation.DSMT4">
                  <p:embed/>
                </p:oleObj>
              </mc:Choice>
              <mc:Fallback>
                <p:oleObj name="Equation" r:id="rId7" imgW="914400" imgH="198720" progId="Equation.DSMT4">
                  <p:embed/>
                  <p:pic>
                    <p:nvPicPr>
                      <p:cNvPr id="0" name=""/>
                      <p:cNvPicPr/>
                      <p:nvPr/>
                    </p:nvPicPr>
                    <p:blipFill>
                      <a:blip r:embed="rId8"/>
                      <a:stretch>
                        <a:fillRect/>
                      </a:stretch>
                    </p:blipFill>
                    <p:spPr>
                      <a:xfrm>
                        <a:off x="5638800" y="2921000"/>
                        <a:ext cx="914400" cy="198438"/>
                      </a:xfrm>
                      <a:prstGeom prst="rect">
                        <a:avLst/>
                      </a:prstGeom>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a:extLst>
              <a:ext uri="{FF2B5EF4-FFF2-40B4-BE49-F238E27FC236}">
                <a16:creationId xmlns:a16="http://schemas.microsoft.com/office/drawing/2014/main" id="{FF916843-11D5-486C-92E3-F6C48E71B4EC}"/>
              </a:ext>
            </a:extLst>
          </p:cNvPr>
          <p:cNvSpPr>
            <a:spLocks noGrp="1" noChangeArrowheads="1"/>
          </p:cNvSpPr>
          <p:nvPr>
            <p:ph type="body" idx="4294967295"/>
          </p:nvPr>
        </p:nvSpPr>
        <p:spPr>
          <a:xfrm>
            <a:off x="192087" y="692696"/>
            <a:ext cx="11807825" cy="5256311"/>
          </a:xfrm>
        </p:spPr>
        <p:txBody>
          <a:bodyPr/>
          <a:lstStyle/>
          <a:p>
            <a:pPr lvl="1" eaLnBrk="1" hangingPunct="1">
              <a:buFontTx/>
              <a:buNone/>
              <a:defRPr/>
            </a:pPr>
            <a:r>
              <a:rPr lang="es-MX" sz="2400" dirty="0">
                <a:latin typeface="Garamond" pitchFamily="18" charset="0"/>
              </a:rPr>
              <a:t>Dos medias celdas o dos medias reacciones: una el electrodo estándar de hidrogeno (</a:t>
            </a:r>
            <a:r>
              <a:rPr lang="es-MX" sz="2400" b="1" dirty="0">
                <a:latin typeface="Garamond" pitchFamily="18" charset="0"/>
              </a:rPr>
              <a:t>SHE</a:t>
            </a:r>
            <a:r>
              <a:rPr lang="es-MX" sz="2400" dirty="0">
                <a:latin typeface="Garamond" pitchFamily="18" charset="0"/>
              </a:rPr>
              <a:t>) y la otra un electrodo de cobre. La combinación de los dos electrodos hace la celda completa.</a:t>
            </a:r>
          </a:p>
          <a:p>
            <a:pPr lvl="2" eaLnBrk="1" hangingPunct="1">
              <a:defRPr/>
            </a:pPr>
            <a:r>
              <a:rPr lang="es-MX" dirty="0">
                <a:latin typeface="Garamond" pitchFamily="18" charset="0"/>
              </a:rPr>
              <a:t>H</a:t>
            </a:r>
            <a:r>
              <a:rPr lang="es-MX" baseline="-25000" dirty="0">
                <a:latin typeface="Garamond" pitchFamily="18" charset="0"/>
              </a:rPr>
              <a:t>2</a:t>
            </a:r>
            <a:r>
              <a:rPr lang="es-MX" dirty="0">
                <a:latin typeface="Garamond" pitchFamily="18" charset="0"/>
              </a:rPr>
              <a:t> </a:t>
            </a:r>
            <a:r>
              <a:rPr lang="es-MX" dirty="0">
                <a:latin typeface="Garamond" pitchFamily="18" charset="0"/>
                <a:sym typeface="WP MathA" pitchFamily="2" charset="2"/>
              </a:rPr>
              <a:t>= 2H</a:t>
            </a:r>
            <a:r>
              <a:rPr lang="es-MX" baseline="30000" dirty="0">
                <a:latin typeface="Garamond" pitchFamily="18" charset="0"/>
                <a:sym typeface="WP MathA" pitchFamily="2" charset="2"/>
              </a:rPr>
              <a:t>+</a:t>
            </a:r>
            <a:r>
              <a:rPr lang="es-MX" dirty="0">
                <a:latin typeface="Garamond" pitchFamily="18" charset="0"/>
                <a:sym typeface="WP MathA" pitchFamily="2" charset="2"/>
              </a:rPr>
              <a:t> + 2e</a:t>
            </a:r>
            <a:r>
              <a:rPr lang="es-MX" baseline="30000" dirty="0">
                <a:latin typeface="Garamond" pitchFamily="18" charset="0"/>
                <a:sym typeface="WP MathA" pitchFamily="2" charset="2"/>
              </a:rPr>
              <a:t>- </a:t>
            </a:r>
            <a:r>
              <a:rPr lang="es-MX" dirty="0">
                <a:latin typeface="Garamond" pitchFamily="18" charset="0"/>
                <a:sym typeface="WP MathA" pitchFamily="2" charset="2"/>
              </a:rPr>
              <a:t>    </a:t>
            </a:r>
            <a:r>
              <a:rPr lang="es-MX" dirty="0" err="1">
                <a:latin typeface="Garamond" pitchFamily="18" charset="0"/>
                <a:sym typeface="WP MathA" pitchFamily="2" charset="2"/>
              </a:rPr>
              <a:t>Eº</a:t>
            </a:r>
            <a:r>
              <a:rPr lang="es-MX" baseline="-25000" dirty="0" err="1">
                <a:latin typeface="Garamond" pitchFamily="18" charset="0"/>
                <a:sym typeface="WP MathA" pitchFamily="2" charset="2"/>
              </a:rPr>
              <a:t>H</a:t>
            </a:r>
            <a:r>
              <a:rPr lang="es-MX" dirty="0">
                <a:latin typeface="Garamond" pitchFamily="18" charset="0"/>
                <a:sym typeface="WP MathA" pitchFamily="2" charset="2"/>
              </a:rPr>
              <a:t>=0.0 V</a:t>
            </a:r>
          </a:p>
          <a:p>
            <a:pPr lvl="2" eaLnBrk="1" hangingPunct="1">
              <a:defRPr/>
            </a:pPr>
            <a:r>
              <a:rPr lang="es-MX" dirty="0">
                <a:latin typeface="Garamond" pitchFamily="18" charset="0"/>
                <a:sym typeface="WP MathA" pitchFamily="2" charset="2"/>
              </a:rPr>
              <a:t>Cu</a:t>
            </a:r>
            <a:r>
              <a:rPr lang="es-MX" baseline="30000" dirty="0">
                <a:latin typeface="Garamond" pitchFamily="18" charset="0"/>
                <a:sym typeface="WP MathA" pitchFamily="2" charset="2"/>
              </a:rPr>
              <a:t>2+</a:t>
            </a:r>
            <a:r>
              <a:rPr lang="es-MX" dirty="0">
                <a:latin typeface="Garamond" pitchFamily="18" charset="0"/>
                <a:sym typeface="WP MathA" pitchFamily="2" charset="2"/>
              </a:rPr>
              <a:t> + 2e</a:t>
            </a:r>
            <a:r>
              <a:rPr lang="es-MX" baseline="30000" dirty="0">
                <a:latin typeface="Garamond" pitchFamily="18" charset="0"/>
                <a:sym typeface="WP MathA" pitchFamily="2" charset="2"/>
              </a:rPr>
              <a:t>-</a:t>
            </a:r>
            <a:r>
              <a:rPr lang="es-MX" dirty="0">
                <a:latin typeface="Garamond" pitchFamily="18" charset="0"/>
                <a:sym typeface="WP MathA" pitchFamily="2" charset="2"/>
              </a:rPr>
              <a:t> = Cu    </a:t>
            </a:r>
            <a:r>
              <a:rPr lang="es-MX" dirty="0" err="1">
                <a:latin typeface="Garamond" pitchFamily="18" charset="0"/>
                <a:sym typeface="WP MathA" pitchFamily="2" charset="2"/>
              </a:rPr>
              <a:t>Eº</a:t>
            </a:r>
            <a:r>
              <a:rPr lang="es-MX" baseline="-25000" dirty="0" err="1">
                <a:latin typeface="Garamond" pitchFamily="18" charset="0"/>
                <a:sym typeface="WP MathA" pitchFamily="2" charset="2"/>
              </a:rPr>
              <a:t>Cu</a:t>
            </a:r>
            <a:r>
              <a:rPr lang="es-MX" dirty="0">
                <a:latin typeface="Garamond" pitchFamily="18" charset="0"/>
                <a:sym typeface="WP MathA" pitchFamily="2" charset="2"/>
              </a:rPr>
              <a:t>=0.339 V</a:t>
            </a:r>
          </a:p>
          <a:p>
            <a:pPr lvl="2" eaLnBrk="1" hangingPunct="1">
              <a:defRPr/>
            </a:pPr>
            <a:r>
              <a:rPr lang="es-MX" dirty="0" err="1">
                <a:latin typeface="Garamond" pitchFamily="18" charset="0"/>
                <a:sym typeface="WP MathA" pitchFamily="2" charset="2"/>
              </a:rPr>
              <a:t>Eº</a:t>
            </a:r>
            <a:r>
              <a:rPr lang="es-MX" baseline="-25000" dirty="0" err="1">
                <a:latin typeface="Garamond" pitchFamily="18" charset="0"/>
                <a:sym typeface="WP MathA" pitchFamily="2" charset="2"/>
              </a:rPr>
              <a:t>Cu</a:t>
            </a:r>
            <a:r>
              <a:rPr lang="es-MX" baseline="-25000" dirty="0">
                <a:latin typeface="Garamond" pitchFamily="18" charset="0"/>
                <a:sym typeface="WP MathA" pitchFamily="2" charset="2"/>
              </a:rPr>
              <a:t>-H</a:t>
            </a:r>
            <a:r>
              <a:rPr lang="es-MX" dirty="0">
                <a:latin typeface="Garamond" pitchFamily="18" charset="0"/>
                <a:sym typeface="WP MathA" pitchFamily="2" charset="2"/>
              </a:rPr>
              <a:t>=</a:t>
            </a:r>
            <a:r>
              <a:rPr lang="es-MX" dirty="0" err="1">
                <a:latin typeface="Garamond" pitchFamily="18" charset="0"/>
                <a:sym typeface="WP MathA" pitchFamily="2" charset="2"/>
              </a:rPr>
              <a:t>Eº</a:t>
            </a:r>
            <a:r>
              <a:rPr lang="es-MX" baseline="-25000" dirty="0" err="1">
                <a:latin typeface="Garamond" pitchFamily="18" charset="0"/>
                <a:sym typeface="WP MathA" pitchFamily="2" charset="2"/>
              </a:rPr>
              <a:t>Cu</a:t>
            </a:r>
            <a:r>
              <a:rPr lang="es-MX" dirty="0" err="1">
                <a:latin typeface="Garamond" pitchFamily="18" charset="0"/>
                <a:sym typeface="WP MathA" pitchFamily="2" charset="2"/>
              </a:rPr>
              <a:t>-Eº</a:t>
            </a:r>
            <a:r>
              <a:rPr lang="es-MX" baseline="-25000" dirty="0" err="1">
                <a:latin typeface="Garamond" pitchFamily="18" charset="0"/>
                <a:sym typeface="WP MathA" pitchFamily="2" charset="2"/>
              </a:rPr>
              <a:t>H</a:t>
            </a:r>
            <a:r>
              <a:rPr lang="es-MX" dirty="0">
                <a:latin typeface="Garamond" pitchFamily="18" charset="0"/>
                <a:sym typeface="WP MathA" pitchFamily="2" charset="2"/>
              </a:rPr>
              <a:t>=0.339-0.0=0.339 voltaje de celda</a:t>
            </a:r>
          </a:p>
          <a:p>
            <a:pPr marL="457200" lvl="1" indent="0" eaLnBrk="1" hangingPunct="1">
              <a:spcBef>
                <a:spcPct val="0"/>
              </a:spcBef>
              <a:buFontTx/>
              <a:buNone/>
              <a:defRPr/>
            </a:pPr>
            <a:r>
              <a:rPr lang="es-MX" sz="2400" dirty="0">
                <a:latin typeface="Garamond" pitchFamily="18" charset="0"/>
              </a:rPr>
              <a:t>La suma algebraica de  las dos medias reacciones, da como resultado la celda completa.  </a:t>
            </a:r>
          </a:p>
          <a:p>
            <a:pPr lvl="1" eaLnBrk="1" hangingPunct="1">
              <a:spcBef>
                <a:spcPct val="0"/>
              </a:spcBef>
              <a:buFont typeface="Garamond" pitchFamily="18" charset="0"/>
              <a:buNone/>
              <a:defRPr/>
            </a:pPr>
            <a:r>
              <a:rPr lang="es-MX" sz="2000" dirty="0">
                <a:latin typeface="Garamond" pitchFamily="18" charset="0"/>
                <a:sym typeface="WP MathA" pitchFamily="2" charset="2"/>
              </a:rPr>
              <a:t>				</a:t>
            </a:r>
          </a:p>
          <a:p>
            <a:pPr lvl="1" eaLnBrk="1" hangingPunct="1">
              <a:spcBef>
                <a:spcPct val="0"/>
              </a:spcBef>
              <a:buFont typeface="Garamond" pitchFamily="18" charset="0"/>
              <a:buNone/>
              <a:defRPr/>
            </a:pPr>
            <a:endParaRPr lang="es-MX" sz="2400" dirty="0">
              <a:latin typeface="Garamond" pitchFamily="18" charset="0"/>
            </a:endParaRPr>
          </a:p>
          <a:p>
            <a:pPr eaLnBrk="1" hangingPunct="1">
              <a:defRPr/>
            </a:pPr>
            <a:endParaRPr lang="es-MX" sz="2400" dirty="0">
              <a:latin typeface="Garamond" pitchFamily="18" charset="0"/>
            </a:endParaRPr>
          </a:p>
          <a:p>
            <a:pPr eaLnBrk="1" hangingPunct="1">
              <a:defRPr/>
            </a:pPr>
            <a:r>
              <a:rPr lang="es-MX" sz="2800" dirty="0">
                <a:latin typeface="Garamond" pitchFamily="18" charset="0"/>
              </a:rPr>
              <a:t> </a:t>
            </a:r>
          </a:p>
          <a:p>
            <a:pPr eaLnBrk="1" hangingPunct="1">
              <a:defRPr/>
            </a:pPr>
            <a:endParaRPr lang="es-MX" sz="2800" dirty="0">
              <a:latin typeface="Garamond" pitchFamily="18" charset="0"/>
            </a:endParaRPr>
          </a:p>
          <a:p>
            <a:pPr eaLnBrk="1" hangingPunct="1">
              <a:defRPr/>
            </a:pPr>
            <a:endParaRPr lang="es-MX" sz="2800" dirty="0">
              <a:latin typeface="Garamond" pitchFamily="18" charset="0"/>
            </a:endParaRPr>
          </a:p>
        </p:txBody>
      </p:sp>
      <p:graphicFrame>
        <p:nvGraphicFramePr>
          <p:cNvPr id="136195" name="Objeto 2">
            <a:extLst>
              <a:ext uri="{FF2B5EF4-FFF2-40B4-BE49-F238E27FC236}">
                <a16:creationId xmlns:a16="http://schemas.microsoft.com/office/drawing/2014/main" id="{271923FC-AB2B-4A99-A9E6-BA67E5634D0C}"/>
              </a:ext>
            </a:extLst>
          </p:cNvPr>
          <p:cNvGraphicFramePr>
            <a:graphicFrameLocks noChangeAspect="1"/>
          </p:cNvGraphicFramePr>
          <p:nvPr>
            <p:extLst>
              <p:ext uri="{D42A27DB-BD31-4B8C-83A1-F6EECF244321}">
                <p14:modId xmlns:p14="http://schemas.microsoft.com/office/powerpoint/2010/main" val="1731802319"/>
              </p:ext>
            </p:extLst>
          </p:nvPr>
        </p:nvGraphicFramePr>
        <p:xfrm>
          <a:off x="5002213" y="4140200"/>
          <a:ext cx="2146300" cy="306388"/>
        </p:xfrm>
        <a:graphic>
          <a:graphicData uri="http://schemas.openxmlformats.org/presentationml/2006/ole">
            <mc:AlternateContent xmlns:mc="http://schemas.openxmlformats.org/markup-compatibility/2006">
              <mc:Choice xmlns:v="urn:schemas-microsoft-com:vml" Requires="v">
                <p:oleObj name="Equation" r:id="rId3" imgW="1244520" imgH="177480" progId="Equation.DSMT4">
                  <p:embed/>
                </p:oleObj>
              </mc:Choice>
              <mc:Fallback>
                <p:oleObj name="Equation" r:id="rId3" imgW="1244520" imgH="177480" progId="Equation.DSMT4">
                  <p:embed/>
                  <p:pic>
                    <p:nvPicPr>
                      <p:cNvPr id="0" name="Objeto 2"/>
                      <p:cNvPicPr>
                        <a:picLocks noChangeAspect="1" noChangeArrowheads="1"/>
                      </p:cNvPicPr>
                      <p:nvPr/>
                    </p:nvPicPr>
                    <p:blipFill>
                      <a:blip r:embed="rId4"/>
                      <a:srcRect/>
                      <a:stretch>
                        <a:fillRect/>
                      </a:stretch>
                    </p:blipFill>
                    <p:spPr bwMode="auto">
                      <a:xfrm>
                        <a:off x="5002213" y="4140200"/>
                        <a:ext cx="21463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6196" name="Objeto 3">
            <a:extLst>
              <a:ext uri="{FF2B5EF4-FFF2-40B4-BE49-F238E27FC236}">
                <a16:creationId xmlns:a16="http://schemas.microsoft.com/office/drawing/2014/main" id="{61B7EA9D-2454-43B3-B329-7D519075087C}"/>
              </a:ext>
            </a:extLst>
          </p:cNvPr>
          <p:cNvGraphicFramePr>
            <a:graphicFrameLocks noChangeAspect="1"/>
          </p:cNvGraphicFramePr>
          <p:nvPr>
            <p:extLst>
              <p:ext uri="{D42A27DB-BD31-4B8C-83A1-F6EECF244321}">
                <p14:modId xmlns:p14="http://schemas.microsoft.com/office/powerpoint/2010/main" val="1198816714"/>
              </p:ext>
            </p:extLst>
          </p:nvPr>
        </p:nvGraphicFramePr>
        <p:xfrm>
          <a:off x="450850" y="4535488"/>
          <a:ext cx="4011613" cy="873125"/>
        </p:xfrm>
        <a:graphic>
          <a:graphicData uri="http://schemas.openxmlformats.org/presentationml/2006/ole">
            <mc:AlternateContent xmlns:mc="http://schemas.openxmlformats.org/markup-compatibility/2006">
              <mc:Choice xmlns:v="urn:schemas-microsoft-com:vml" Requires="v">
                <p:oleObj name="Equation" r:id="rId5" imgW="2565360" imgH="558720" progId="Equation.DSMT4">
                  <p:embed/>
                </p:oleObj>
              </mc:Choice>
              <mc:Fallback>
                <p:oleObj name="Equation" r:id="rId5" imgW="2565360" imgH="558720" progId="Equation.DSMT4">
                  <p:embed/>
                  <p:pic>
                    <p:nvPicPr>
                      <p:cNvPr id="0" name="Objeto 3"/>
                      <p:cNvPicPr>
                        <a:picLocks noChangeAspect="1" noChangeArrowheads="1"/>
                      </p:cNvPicPr>
                      <p:nvPr/>
                    </p:nvPicPr>
                    <p:blipFill>
                      <a:blip r:embed="rId6"/>
                      <a:srcRect/>
                      <a:stretch>
                        <a:fillRect/>
                      </a:stretch>
                    </p:blipFill>
                    <p:spPr bwMode="auto">
                      <a:xfrm>
                        <a:off x="450850" y="4535488"/>
                        <a:ext cx="401161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6197" name="Objeto 4">
            <a:extLst>
              <a:ext uri="{FF2B5EF4-FFF2-40B4-BE49-F238E27FC236}">
                <a16:creationId xmlns:a16="http://schemas.microsoft.com/office/drawing/2014/main" id="{CC6D7B05-A61D-47FF-8E06-C70368D479B2}"/>
              </a:ext>
            </a:extLst>
          </p:cNvPr>
          <p:cNvGraphicFramePr>
            <a:graphicFrameLocks noChangeAspect="1"/>
          </p:cNvGraphicFramePr>
          <p:nvPr>
            <p:extLst>
              <p:ext uri="{D42A27DB-BD31-4B8C-83A1-F6EECF244321}">
                <p14:modId xmlns:p14="http://schemas.microsoft.com/office/powerpoint/2010/main" val="1612580686"/>
              </p:ext>
            </p:extLst>
          </p:nvPr>
        </p:nvGraphicFramePr>
        <p:xfrm>
          <a:off x="4826722" y="4742337"/>
          <a:ext cx="2663825" cy="425450"/>
        </p:xfrm>
        <a:graphic>
          <a:graphicData uri="http://schemas.openxmlformats.org/presentationml/2006/ole">
            <mc:AlternateContent xmlns:mc="http://schemas.openxmlformats.org/markup-compatibility/2006">
              <mc:Choice xmlns:v="urn:schemas-microsoft-com:vml" Requires="v">
                <p:oleObj name="Equation" r:id="rId7" imgW="1511300" imgH="241300" progId="Equation.DSMT4">
                  <p:embed/>
                </p:oleObj>
              </mc:Choice>
              <mc:Fallback>
                <p:oleObj name="Equation" r:id="rId7" imgW="1511300" imgH="241300" progId="Equation.DSMT4">
                  <p:embed/>
                  <p:pic>
                    <p:nvPicPr>
                      <p:cNvPr id="0" name="Obje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6722" y="4742337"/>
                        <a:ext cx="26638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6198" name="Imagen 5">
            <a:extLst>
              <a:ext uri="{FF2B5EF4-FFF2-40B4-BE49-F238E27FC236}">
                <a16:creationId xmlns:a16="http://schemas.microsoft.com/office/drawing/2014/main" id="{D66493A4-09A0-48AB-A853-B6002B0542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64359" y="4328195"/>
            <a:ext cx="3944937"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bwMode="auto">
          <a:xfrm>
            <a:off x="6865775" y="4731224"/>
            <a:ext cx="624772" cy="436563"/>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8" name="Rectángulo 7"/>
          <p:cNvSpPr/>
          <p:nvPr/>
        </p:nvSpPr>
        <p:spPr bwMode="auto">
          <a:xfrm>
            <a:off x="10776520" y="4402540"/>
            <a:ext cx="792088" cy="486196"/>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9" name="Rectángulo 8"/>
          <p:cNvSpPr/>
          <p:nvPr/>
        </p:nvSpPr>
        <p:spPr bwMode="auto">
          <a:xfrm>
            <a:off x="10798318" y="4932922"/>
            <a:ext cx="792088" cy="368286"/>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0" name="Rectángulo 9"/>
          <p:cNvSpPr/>
          <p:nvPr/>
        </p:nvSpPr>
        <p:spPr bwMode="auto">
          <a:xfrm>
            <a:off x="4805941" y="4723884"/>
            <a:ext cx="636347" cy="486196"/>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3" name="Rectángulo 2"/>
          <p:cNvSpPr/>
          <p:nvPr/>
        </p:nvSpPr>
        <p:spPr>
          <a:xfrm>
            <a:off x="4430894" y="3456342"/>
            <a:ext cx="3289683" cy="461665"/>
          </a:xfrm>
          <a:prstGeom prst="rect">
            <a:avLst/>
          </a:prstGeom>
        </p:spPr>
        <p:txBody>
          <a:bodyPr wrap="none">
            <a:spAutoFit/>
          </a:bodyPr>
          <a:lstStyle/>
          <a:p>
            <a:pPr algn="ctr" eaLnBrk="1" hangingPunct="1">
              <a:buFontTx/>
              <a:buNone/>
              <a:defRPr/>
            </a:pPr>
            <a:r>
              <a:rPr lang="es-MX" altLang="es-MX" dirty="0">
                <a:solidFill>
                  <a:srgbClr val="0070C0"/>
                </a:solidFill>
              </a:rPr>
              <a:t>Cu</a:t>
            </a:r>
            <a:r>
              <a:rPr lang="es-MX" altLang="es-MX" baseline="30000" dirty="0">
                <a:solidFill>
                  <a:srgbClr val="0070C0"/>
                </a:solidFill>
              </a:rPr>
              <a:t>2+</a:t>
            </a:r>
            <a:r>
              <a:rPr lang="es-MX" altLang="es-MX" dirty="0">
                <a:solidFill>
                  <a:srgbClr val="0070C0"/>
                </a:solidFill>
              </a:rPr>
              <a:t>+H</a:t>
            </a:r>
            <a:r>
              <a:rPr lang="es-MX" altLang="es-MX" baseline="-25000" dirty="0">
                <a:solidFill>
                  <a:srgbClr val="0070C0"/>
                </a:solidFill>
              </a:rPr>
              <a:t>2</a:t>
            </a:r>
            <a:r>
              <a:rPr lang="es-MX" altLang="es-MX" dirty="0">
                <a:solidFill>
                  <a:srgbClr val="0070C0"/>
                </a:solidFill>
              </a:rPr>
              <a:t>(g) </a:t>
            </a:r>
            <a:r>
              <a:rPr lang="es-MX" altLang="es-MX" dirty="0">
                <a:sym typeface="Symbol" panose="05050102010706020507" pitchFamily="18" charset="2"/>
              </a:rPr>
              <a:t> </a:t>
            </a:r>
            <a:r>
              <a:rPr lang="es-MX" altLang="es-MX" dirty="0">
                <a:solidFill>
                  <a:srgbClr val="FF0000"/>
                </a:solidFill>
                <a:sym typeface="Symbol" panose="05050102010706020507" pitchFamily="18" charset="2"/>
              </a:rPr>
              <a:t>Cu</a:t>
            </a:r>
            <a:r>
              <a:rPr lang="es-MX" altLang="es-MX" baseline="-25000" dirty="0">
                <a:solidFill>
                  <a:srgbClr val="FF0000"/>
                </a:solidFill>
                <a:sym typeface="Symbol" panose="05050102010706020507" pitchFamily="18" charset="2"/>
              </a:rPr>
              <a:t>S</a:t>
            </a:r>
            <a:r>
              <a:rPr lang="es-MX" altLang="es-MX" dirty="0">
                <a:solidFill>
                  <a:srgbClr val="FF0000"/>
                </a:solidFill>
                <a:sym typeface="Symbol" panose="05050102010706020507" pitchFamily="18" charset="2"/>
              </a:rPr>
              <a:t>+2H</a:t>
            </a:r>
            <a:r>
              <a:rPr lang="es-MX" altLang="es-MX" baseline="30000" dirty="0">
                <a:solidFill>
                  <a:srgbClr val="FF0000"/>
                </a:solidFill>
                <a:sym typeface="Symbol" panose="05050102010706020507" pitchFamily="18" charset="2"/>
              </a:rPr>
              <a:t>+</a:t>
            </a:r>
            <a:endParaRPr lang="es-MX" altLang="es-MX" dirty="0">
              <a:solidFill>
                <a:srgbClr val="FF0000"/>
              </a:solidFill>
              <a:sym typeface="Symbol" panose="05050102010706020507" pitchFamily="18" charset="2"/>
            </a:endParaRPr>
          </a:p>
        </p:txBody>
      </p:sp>
      <p:graphicFrame>
        <p:nvGraphicFramePr>
          <p:cNvPr id="4" name="Objeto 3">
            <a:extLst>
              <a:ext uri="{FF2B5EF4-FFF2-40B4-BE49-F238E27FC236}">
                <a16:creationId xmlns:a16="http://schemas.microsoft.com/office/drawing/2014/main" id="{F45BE93E-1CCB-B1FD-80A9-EF050EFF2673}"/>
              </a:ext>
            </a:extLst>
          </p:cNvPr>
          <p:cNvGraphicFramePr>
            <a:graphicFrameLocks noChangeAspect="1"/>
          </p:cNvGraphicFramePr>
          <p:nvPr>
            <p:extLst>
              <p:ext uri="{D42A27DB-BD31-4B8C-83A1-F6EECF244321}">
                <p14:modId xmlns:p14="http://schemas.microsoft.com/office/powerpoint/2010/main" val="2747687665"/>
              </p:ext>
            </p:extLst>
          </p:nvPr>
        </p:nvGraphicFramePr>
        <p:xfrm>
          <a:off x="5258877" y="5369974"/>
          <a:ext cx="1809068" cy="452267"/>
        </p:xfrm>
        <a:graphic>
          <a:graphicData uri="http://schemas.openxmlformats.org/presentationml/2006/ole">
            <mc:AlternateContent xmlns:mc="http://schemas.openxmlformats.org/markup-compatibility/2006">
              <mc:Choice xmlns:v="urn:schemas-microsoft-com:vml" Requires="v">
                <p:oleObj name="Equation" r:id="rId10" imgW="914400" imgH="228600" progId="Equation.DSMT4">
                  <p:embed/>
                </p:oleObj>
              </mc:Choice>
              <mc:Fallback>
                <p:oleObj name="Equation" r:id="rId10" imgW="914400" imgH="228600" progId="Equation.DSMT4">
                  <p:embed/>
                  <p:pic>
                    <p:nvPicPr>
                      <p:cNvPr id="0" name=""/>
                      <p:cNvPicPr/>
                      <p:nvPr/>
                    </p:nvPicPr>
                    <p:blipFill>
                      <a:blip r:embed="rId11"/>
                      <a:stretch>
                        <a:fillRect/>
                      </a:stretch>
                    </p:blipFill>
                    <p:spPr>
                      <a:xfrm>
                        <a:off x="5258877" y="5369974"/>
                        <a:ext cx="1809068" cy="452267"/>
                      </a:xfrm>
                      <a:prstGeom prst="rect">
                        <a:avLst/>
                      </a:prstGeom>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42" name="Object 2">
            <a:extLst>
              <a:ext uri="{FF2B5EF4-FFF2-40B4-BE49-F238E27FC236}">
                <a16:creationId xmlns:a16="http://schemas.microsoft.com/office/drawing/2014/main" id="{29251BC5-6D3C-45D7-8EB9-61E21C7AEFFB}"/>
              </a:ext>
            </a:extLst>
          </p:cNvPr>
          <p:cNvGraphicFramePr>
            <a:graphicFrameLocks noGrp="1" noChangeAspect="1"/>
          </p:cNvGraphicFramePr>
          <p:nvPr>
            <p:ph sz="half" idx="1"/>
            <p:extLst>
              <p:ext uri="{D42A27DB-BD31-4B8C-83A1-F6EECF244321}">
                <p14:modId xmlns:p14="http://schemas.microsoft.com/office/powerpoint/2010/main" val="2943986013"/>
              </p:ext>
            </p:extLst>
          </p:nvPr>
        </p:nvGraphicFramePr>
        <p:xfrm>
          <a:off x="334109" y="209182"/>
          <a:ext cx="4396485" cy="2872182"/>
        </p:xfrm>
        <a:graphic>
          <a:graphicData uri="http://schemas.openxmlformats.org/presentationml/2006/ole">
            <mc:AlternateContent xmlns:mc="http://schemas.openxmlformats.org/markup-compatibility/2006">
              <mc:Choice xmlns:v="urn:schemas-microsoft-com:vml" Requires="v">
                <p:oleObj name="Equation" r:id="rId3" imgW="2527200" imgH="1650960" progId="Equation.DSMT4">
                  <p:embed/>
                </p:oleObj>
              </mc:Choice>
              <mc:Fallback>
                <p:oleObj name="Equation" r:id="rId3" imgW="2527200" imgH="1650960" progId="Equation.DSMT4">
                  <p:embed/>
                  <p:pic>
                    <p:nvPicPr>
                      <p:cNvPr id="0" name="Object 2"/>
                      <p:cNvPicPr>
                        <a:picLocks noGrp="1" noChangeAspect="1" noChangeArrowheads="1"/>
                      </p:cNvPicPr>
                      <p:nvPr/>
                    </p:nvPicPr>
                    <p:blipFill>
                      <a:blip r:embed="rId4"/>
                      <a:srcRect/>
                      <a:stretch>
                        <a:fillRect/>
                      </a:stretch>
                    </p:blipFill>
                    <p:spPr bwMode="auto">
                      <a:xfrm>
                        <a:off x="334109" y="209182"/>
                        <a:ext cx="4396485" cy="2872182"/>
                      </a:xfrm>
                      <a:prstGeom prst="rect">
                        <a:avLst/>
                      </a:prstGeom>
                      <a:noFill/>
                      <a:ln>
                        <a:noFill/>
                      </a:ln>
                    </p:spPr>
                  </p:pic>
                </p:oleObj>
              </mc:Fallback>
            </mc:AlternateContent>
          </a:graphicData>
        </a:graphic>
      </p:graphicFrame>
      <p:graphicFrame>
        <p:nvGraphicFramePr>
          <p:cNvPr id="138243" name="Object 3">
            <a:extLst>
              <a:ext uri="{FF2B5EF4-FFF2-40B4-BE49-F238E27FC236}">
                <a16:creationId xmlns:a16="http://schemas.microsoft.com/office/drawing/2014/main" id="{022AA196-4C7A-4B26-8A26-B9560B48995C}"/>
              </a:ext>
            </a:extLst>
          </p:cNvPr>
          <p:cNvGraphicFramePr>
            <a:graphicFrameLocks noGrp="1" noChangeAspect="1"/>
          </p:cNvGraphicFramePr>
          <p:nvPr>
            <p:ph sz="quarter" idx="2"/>
            <p:extLst>
              <p:ext uri="{D42A27DB-BD31-4B8C-83A1-F6EECF244321}">
                <p14:modId xmlns:p14="http://schemas.microsoft.com/office/powerpoint/2010/main" val="4050763596"/>
              </p:ext>
            </p:extLst>
          </p:nvPr>
        </p:nvGraphicFramePr>
        <p:xfrm>
          <a:off x="2234704" y="3844925"/>
          <a:ext cx="1493838" cy="2141538"/>
        </p:xfrm>
        <a:graphic>
          <a:graphicData uri="http://schemas.openxmlformats.org/presentationml/2006/ole">
            <mc:AlternateContent xmlns:mc="http://schemas.openxmlformats.org/markup-compatibility/2006">
              <mc:Choice xmlns:v="urn:schemas-microsoft-com:vml" Requires="v">
                <p:oleObj name="Equation" r:id="rId5" imgW="672840" imgH="965160" progId="Equation.DSMT4">
                  <p:embed/>
                </p:oleObj>
              </mc:Choice>
              <mc:Fallback>
                <p:oleObj name="Equation" r:id="rId5" imgW="672840" imgH="965160" progId="Equation.DSMT4">
                  <p:embed/>
                  <p:pic>
                    <p:nvPicPr>
                      <p:cNvPr id="0" name="Object 3"/>
                      <p:cNvPicPr>
                        <a:picLocks noGrp="1" noChangeAspect="1" noChangeArrowheads="1"/>
                      </p:cNvPicPr>
                      <p:nvPr/>
                    </p:nvPicPr>
                    <p:blipFill>
                      <a:blip r:embed="rId6"/>
                      <a:srcRect/>
                      <a:stretch>
                        <a:fillRect/>
                      </a:stretch>
                    </p:blipFill>
                    <p:spPr bwMode="auto">
                      <a:xfrm>
                        <a:off x="2234704" y="3844925"/>
                        <a:ext cx="1493838"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8244" name="Object 4">
            <a:extLst>
              <a:ext uri="{FF2B5EF4-FFF2-40B4-BE49-F238E27FC236}">
                <a16:creationId xmlns:a16="http://schemas.microsoft.com/office/drawing/2014/main" id="{29375540-E505-4EC2-990A-88E698A54C6A}"/>
              </a:ext>
            </a:extLst>
          </p:cNvPr>
          <p:cNvGraphicFramePr>
            <a:graphicFrameLocks noGrp="1" noChangeAspect="1"/>
          </p:cNvGraphicFramePr>
          <p:nvPr>
            <p:ph sz="quarter" idx="3"/>
            <p:extLst>
              <p:ext uri="{D42A27DB-BD31-4B8C-83A1-F6EECF244321}">
                <p14:modId xmlns:p14="http://schemas.microsoft.com/office/powerpoint/2010/main" val="2533783817"/>
              </p:ext>
            </p:extLst>
          </p:nvPr>
        </p:nvGraphicFramePr>
        <p:xfrm>
          <a:off x="4581770" y="3742846"/>
          <a:ext cx="4814888" cy="2169158"/>
        </p:xfrm>
        <a:graphic>
          <a:graphicData uri="http://schemas.openxmlformats.org/presentationml/2006/ole">
            <mc:AlternateContent xmlns:mc="http://schemas.openxmlformats.org/markup-compatibility/2006">
              <mc:Choice xmlns:v="urn:schemas-microsoft-com:vml" Requires="v">
                <p:oleObj name="Equation" r:id="rId7" imgW="2819160" imgH="1269720" progId="Equation.DSMT4">
                  <p:embed/>
                </p:oleObj>
              </mc:Choice>
              <mc:Fallback>
                <p:oleObj name="Equation" r:id="rId7" imgW="2819160" imgH="1269720" progId="Equation.DSMT4">
                  <p:embed/>
                  <p:pic>
                    <p:nvPicPr>
                      <p:cNvPr id="0" name="Object 4"/>
                      <p:cNvPicPr>
                        <a:picLocks noGrp="1" noChangeAspect="1" noChangeArrowheads="1"/>
                      </p:cNvPicPr>
                      <p:nvPr/>
                    </p:nvPicPr>
                    <p:blipFill>
                      <a:blip r:embed="rId8"/>
                      <a:srcRect/>
                      <a:stretch>
                        <a:fillRect/>
                      </a:stretch>
                    </p:blipFill>
                    <p:spPr bwMode="auto">
                      <a:xfrm>
                        <a:off x="4581770" y="3742846"/>
                        <a:ext cx="4814888" cy="2169158"/>
                      </a:xfrm>
                      <a:prstGeom prst="rect">
                        <a:avLst/>
                      </a:prstGeom>
                      <a:noFill/>
                      <a:ln>
                        <a:noFill/>
                      </a:ln>
                      <a:effectLst/>
                    </p:spPr>
                  </p:pic>
                </p:oleObj>
              </mc:Fallback>
            </mc:AlternateContent>
          </a:graphicData>
        </a:graphic>
      </p:graphicFrame>
      <p:cxnSp>
        <p:nvCxnSpPr>
          <p:cNvPr id="3" name="Conector recto de flecha 2">
            <a:extLst>
              <a:ext uri="{FF2B5EF4-FFF2-40B4-BE49-F238E27FC236}">
                <a16:creationId xmlns:a16="http://schemas.microsoft.com/office/drawing/2014/main" id="{C0B3AA78-9FE8-43B5-B5DD-40578B9D1841}"/>
              </a:ext>
            </a:extLst>
          </p:cNvPr>
          <p:cNvCxnSpPr>
            <a:cxnSpLocks/>
          </p:cNvCxnSpPr>
          <p:nvPr/>
        </p:nvCxnSpPr>
        <p:spPr bwMode="auto">
          <a:xfrm>
            <a:off x="3728542" y="4340225"/>
            <a:ext cx="4167658" cy="888975"/>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7" name="Conector recto de flecha 6">
            <a:extLst>
              <a:ext uri="{FF2B5EF4-FFF2-40B4-BE49-F238E27FC236}">
                <a16:creationId xmlns:a16="http://schemas.microsoft.com/office/drawing/2014/main" id="{E25EDBD9-0382-4807-B668-F3257591E5C5}"/>
              </a:ext>
            </a:extLst>
          </p:cNvPr>
          <p:cNvCxnSpPr>
            <a:cxnSpLocks/>
          </p:cNvCxnSpPr>
          <p:nvPr/>
        </p:nvCxnSpPr>
        <p:spPr bwMode="auto">
          <a:xfrm>
            <a:off x="3728542" y="5376466"/>
            <a:ext cx="4167658" cy="238004"/>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graphicFrame>
        <p:nvGraphicFramePr>
          <p:cNvPr id="2" name="Objeto 1">
            <a:extLst>
              <a:ext uri="{FF2B5EF4-FFF2-40B4-BE49-F238E27FC236}">
                <a16:creationId xmlns:a16="http://schemas.microsoft.com/office/drawing/2014/main" id="{0564F7F9-741B-48F6-88E2-4040199B6645}"/>
              </a:ext>
            </a:extLst>
          </p:cNvPr>
          <p:cNvGraphicFramePr>
            <a:graphicFrameLocks noChangeAspect="1"/>
          </p:cNvGraphicFramePr>
          <p:nvPr>
            <p:extLst>
              <p:ext uri="{D42A27DB-BD31-4B8C-83A1-F6EECF244321}">
                <p14:modId xmlns:p14="http://schemas.microsoft.com/office/powerpoint/2010/main" val="1387364073"/>
              </p:ext>
            </p:extLst>
          </p:nvPr>
        </p:nvGraphicFramePr>
        <p:xfrm>
          <a:off x="6069347" y="2154320"/>
          <a:ext cx="4814888" cy="1136650"/>
        </p:xfrm>
        <a:graphic>
          <a:graphicData uri="http://schemas.openxmlformats.org/presentationml/2006/ole">
            <mc:AlternateContent xmlns:mc="http://schemas.openxmlformats.org/markup-compatibility/2006">
              <mc:Choice xmlns:v="urn:schemas-microsoft-com:vml" Requires="v">
                <p:oleObj name="Equation" r:id="rId9" imgW="2476440" imgH="583920" progId="Equation.DSMT4">
                  <p:embed/>
                </p:oleObj>
              </mc:Choice>
              <mc:Fallback>
                <p:oleObj name="Equation" r:id="rId9" imgW="2476440" imgH="583920" progId="Equation.DSMT4">
                  <p:embed/>
                  <p:pic>
                    <p:nvPicPr>
                      <p:cNvPr id="0" name=""/>
                      <p:cNvPicPr/>
                      <p:nvPr/>
                    </p:nvPicPr>
                    <p:blipFill>
                      <a:blip r:embed="rId10"/>
                      <a:stretch>
                        <a:fillRect/>
                      </a:stretch>
                    </p:blipFill>
                    <p:spPr>
                      <a:xfrm>
                        <a:off x="6069347" y="2154320"/>
                        <a:ext cx="4814888" cy="1136650"/>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E88494DD-7D0E-4C12-AEDF-23B169D9F17F}"/>
              </a:ext>
            </a:extLst>
          </p:cNvPr>
          <p:cNvGraphicFramePr>
            <a:graphicFrameLocks noChangeAspect="1"/>
          </p:cNvGraphicFramePr>
          <p:nvPr>
            <p:extLst>
              <p:ext uri="{D42A27DB-BD31-4B8C-83A1-F6EECF244321}">
                <p14:modId xmlns:p14="http://schemas.microsoft.com/office/powerpoint/2010/main" val="634673999"/>
              </p:ext>
            </p:extLst>
          </p:nvPr>
        </p:nvGraphicFramePr>
        <p:xfrm>
          <a:off x="6713078" y="170034"/>
          <a:ext cx="3527425" cy="1714500"/>
        </p:xfrm>
        <a:graphic>
          <a:graphicData uri="http://schemas.openxmlformats.org/presentationml/2006/ole">
            <mc:AlternateContent xmlns:mc="http://schemas.openxmlformats.org/markup-compatibility/2006">
              <mc:Choice xmlns:v="urn:schemas-microsoft-com:vml" Requires="v">
                <p:oleObj name="Equation" r:id="rId11" imgW="1803240" imgH="876240" progId="Equation.DSMT4">
                  <p:embed/>
                </p:oleObj>
              </mc:Choice>
              <mc:Fallback>
                <p:oleObj name="Equation" r:id="rId11" imgW="1803240" imgH="876240" progId="Equation.DSMT4">
                  <p:embed/>
                  <p:pic>
                    <p:nvPicPr>
                      <p:cNvPr id="0" name=""/>
                      <p:cNvPicPr/>
                      <p:nvPr/>
                    </p:nvPicPr>
                    <p:blipFill>
                      <a:blip r:embed="rId12"/>
                      <a:stretch>
                        <a:fillRect/>
                      </a:stretch>
                    </p:blipFill>
                    <p:spPr>
                      <a:xfrm>
                        <a:off x="6713078" y="170034"/>
                        <a:ext cx="3527425" cy="1714500"/>
                      </a:xfrm>
                      <a:prstGeom prst="rect">
                        <a:avLst/>
                      </a:prstGeom>
                    </p:spPr>
                  </p:pic>
                </p:oleObj>
              </mc:Fallback>
            </mc:AlternateContent>
          </a:graphicData>
        </a:graphic>
      </p:graphicFrame>
      <p:cxnSp>
        <p:nvCxnSpPr>
          <p:cNvPr id="10" name="Conector recto de flecha 9">
            <a:extLst>
              <a:ext uri="{FF2B5EF4-FFF2-40B4-BE49-F238E27FC236}">
                <a16:creationId xmlns:a16="http://schemas.microsoft.com/office/drawing/2014/main" id="{F41CB22A-CE57-4749-A800-E5D38D356138}"/>
              </a:ext>
            </a:extLst>
          </p:cNvPr>
          <p:cNvCxnSpPr>
            <a:cxnSpLocks/>
          </p:cNvCxnSpPr>
          <p:nvPr/>
        </p:nvCxnSpPr>
        <p:spPr bwMode="auto">
          <a:xfrm>
            <a:off x="4367808" y="2924175"/>
            <a:ext cx="1296144" cy="107140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2" name="Conector recto de flecha 11">
            <a:extLst>
              <a:ext uri="{FF2B5EF4-FFF2-40B4-BE49-F238E27FC236}">
                <a16:creationId xmlns:a16="http://schemas.microsoft.com/office/drawing/2014/main" id="{6E8D8A14-784B-4A64-AD82-E5617E914BD6}"/>
              </a:ext>
            </a:extLst>
          </p:cNvPr>
          <p:cNvCxnSpPr>
            <a:cxnSpLocks/>
          </p:cNvCxnSpPr>
          <p:nvPr/>
        </p:nvCxnSpPr>
        <p:spPr bwMode="auto">
          <a:xfrm>
            <a:off x="5663952" y="4325491"/>
            <a:ext cx="256381" cy="706334"/>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5" name="CuadroTexto 14">
            <a:extLst>
              <a:ext uri="{FF2B5EF4-FFF2-40B4-BE49-F238E27FC236}">
                <a16:creationId xmlns:a16="http://schemas.microsoft.com/office/drawing/2014/main" id="{217A61BF-1393-4D63-8F8C-9546C725FA8E}"/>
              </a:ext>
            </a:extLst>
          </p:cNvPr>
          <p:cNvSpPr txBox="1"/>
          <p:nvPr/>
        </p:nvSpPr>
        <p:spPr>
          <a:xfrm>
            <a:off x="500581" y="4176464"/>
            <a:ext cx="1083951" cy="1384995"/>
          </a:xfrm>
          <a:prstGeom prst="rect">
            <a:avLst/>
          </a:prstGeom>
          <a:noFill/>
        </p:spPr>
        <p:txBody>
          <a:bodyPr wrap="none" rtlCol="0">
            <a:spAutoFit/>
          </a:bodyPr>
          <a:lstStyle/>
          <a:p>
            <a:r>
              <a:rPr lang="es-ES" sz="1400" dirty="0"/>
              <a:t>Condiciones</a:t>
            </a:r>
          </a:p>
          <a:p>
            <a:endParaRPr lang="es-ES" sz="1400" dirty="0"/>
          </a:p>
          <a:p>
            <a:endParaRPr lang="es-ES" sz="1400" dirty="0"/>
          </a:p>
          <a:p>
            <a:endParaRPr lang="es-ES" sz="1400" dirty="0"/>
          </a:p>
          <a:p>
            <a:endParaRPr lang="es-ES" sz="1400" dirty="0"/>
          </a:p>
          <a:p>
            <a:r>
              <a:rPr lang="es-ES" sz="1400" dirty="0"/>
              <a:t>Condiciones</a:t>
            </a:r>
            <a:endParaRPr lang="es-MX" sz="1400" dirty="0"/>
          </a:p>
        </p:txBody>
      </p:sp>
      <p:sp>
        <p:nvSpPr>
          <p:cNvPr id="13" name="Rectángulo 12"/>
          <p:cNvSpPr/>
          <p:nvPr/>
        </p:nvSpPr>
        <p:spPr bwMode="auto">
          <a:xfrm>
            <a:off x="2711624" y="1159077"/>
            <a:ext cx="504056" cy="541731"/>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4" name="Rectángulo 13"/>
          <p:cNvSpPr/>
          <p:nvPr/>
        </p:nvSpPr>
        <p:spPr bwMode="auto">
          <a:xfrm>
            <a:off x="334109" y="1145538"/>
            <a:ext cx="504056" cy="541731"/>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sp>
        <p:nvSpPr>
          <p:cNvPr id="16" name="Rectángulo 15"/>
          <p:cNvSpPr/>
          <p:nvPr/>
        </p:nvSpPr>
        <p:spPr bwMode="auto">
          <a:xfrm>
            <a:off x="9984432" y="2154320"/>
            <a:ext cx="899803" cy="1136650"/>
          </a:xfrm>
          <a:prstGeom prst="rect">
            <a:avLst/>
          </a:prstGeom>
          <a:solidFill>
            <a:schemeClr val="accent1">
              <a:alpha val="2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a:ln>
                <a:noFill/>
              </a:ln>
              <a:solidFill>
                <a:schemeClr val="tx1"/>
              </a:solidFill>
              <a:effectLst/>
              <a:latin typeface="Times New Roman" pitchFamily="18" charset="0"/>
            </a:endParaRPr>
          </a:p>
        </p:txBody>
      </p:sp>
      <p:graphicFrame>
        <p:nvGraphicFramePr>
          <p:cNvPr id="5" name="Objeto 4"/>
          <p:cNvGraphicFramePr>
            <a:graphicFrameLocks noChangeAspect="1"/>
          </p:cNvGraphicFramePr>
          <p:nvPr>
            <p:extLst>
              <p:ext uri="{D42A27DB-BD31-4B8C-83A1-F6EECF244321}">
                <p14:modId xmlns:p14="http://schemas.microsoft.com/office/powerpoint/2010/main" val="1504863648"/>
              </p:ext>
            </p:extLst>
          </p:nvPr>
        </p:nvGraphicFramePr>
        <p:xfrm>
          <a:off x="8978382" y="4032281"/>
          <a:ext cx="2821160" cy="615887"/>
        </p:xfrm>
        <a:graphic>
          <a:graphicData uri="http://schemas.openxmlformats.org/presentationml/2006/ole">
            <mc:AlternateContent xmlns:mc="http://schemas.openxmlformats.org/markup-compatibility/2006">
              <mc:Choice xmlns:v="urn:schemas-microsoft-com:vml" Requires="v">
                <p:oleObj name="Equation" r:id="rId13" imgW="1803240" imgH="393480" progId="Equation.DSMT4">
                  <p:embed/>
                </p:oleObj>
              </mc:Choice>
              <mc:Fallback>
                <p:oleObj name="Equation" r:id="rId13" imgW="1803240" imgH="393480" progId="Equation.DSMT4">
                  <p:embed/>
                  <p:pic>
                    <p:nvPicPr>
                      <p:cNvPr id="0" name=""/>
                      <p:cNvPicPr/>
                      <p:nvPr/>
                    </p:nvPicPr>
                    <p:blipFill>
                      <a:blip r:embed="rId14"/>
                      <a:stretch>
                        <a:fillRect/>
                      </a:stretch>
                    </p:blipFill>
                    <p:spPr>
                      <a:xfrm>
                        <a:off x="8978382" y="4032281"/>
                        <a:ext cx="2821160" cy="615887"/>
                      </a:xfrm>
                      <a:prstGeom prst="rect">
                        <a:avLst/>
                      </a:prstGeom>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4 CuadroTexto">
            <a:extLst>
              <a:ext uri="{FF2B5EF4-FFF2-40B4-BE49-F238E27FC236}">
                <a16:creationId xmlns:a16="http://schemas.microsoft.com/office/drawing/2014/main" id="{FB81209F-72D4-4B56-8151-A8A30E8E4F3E}"/>
              </a:ext>
            </a:extLst>
          </p:cNvPr>
          <p:cNvSpPr txBox="1">
            <a:spLocks noChangeArrowheads="1"/>
          </p:cNvSpPr>
          <p:nvPr/>
        </p:nvSpPr>
        <p:spPr bwMode="auto">
          <a:xfrm>
            <a:off x="2063750" y="549275"/>
            <a:ext cx="468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Supongamos que tenemos una solución de </a:t>
            </a:r>
          </a:p>
        </p:txBody>
      </p:sp>
      <p:graphicFrame>
        <p:nvGraphicFramePr>
          <p:cNvPr id="140291" name="Object 2">
            <a:extLst>
              <a:ext uri="{FF2B5EF4-FFF2-40B4-BE49-F238E27FC236}">
                <a16:creationId xmlns:a16="http://schemas.microsoft.com/office/drawing/2014/main" id="{31F950F0-8C6C-4AB2-969E-62B4770E2186}"/>
              </a:ext>
            </a:extLst>
          </p:cNvPr>
          <p:cNvGraphicFramePr>
            <a:graphicFrameLocks noChangeAspect="1"/>
          </p:cNvGraphicFramePr>
          <p:nvPr/>
        </p:nvGraphicFramePr>
        <p:xfrm>
          <a:off x="6600825" y="404813"/>
          <a:ext cx="863600" cy="666750"/>
        </p:xfrm>
        <a:graphic>
          <a:graphicData uri="http://schemas.openxmlformats.org/presentationml/2006/ole">
            <mc:AlternateContent xmlns:mc="http://schemas.openxmlformats.org/markup-compatibility/2006">
              <mc:Choice xmlns:v="urn:schemas-microsoft-com:vml" Requires="v">
                <p:oleObj name="Equation" r:id="rId3" imgW="444307" imgH="342751" progId="Equation.DSMT4">
                  <p:embed/>
                </p:oleObj>
              </mc:Choice>
              <mc:Fallback>
                <p:oleObj name="Equation" r:id="rId3" imgW="444307" imgH="342751"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825" y="404813"/>
                        <a:ext cx="8636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2" name="Object 3">
            <a:extLst>
              <a:ext uri="{FF2B5EF4-FFF2-40B4-BE49-F238E27FC236}">
                <a16:creationId xmlns:a16="http://schemas.microsoft.com/office/drawing/2014/main" id="{C017A37E-A385-43A8-80EA-FCB8F72BEC38}"/>
              </a:ext>
            </a:extLst>
          </p:cNvPr>
          <p:cNvGraphicFramePr>
            <a:graphicFrameLocks noChangeAspect="1"/>
          </p:cNvGraphicFramePr>
          <p:nvPr/>
        </p:nvGraphicFramePr>
        <p:xfrm>
          <a:off x="1774825" y="1268413"/>
          <a:ext cx="3959225" cy="576262"/>
        </p:xfrm>
        <a:graphic>
          <a:graphicData uri="http://schemas.openxmlformats.org/presentationml/2006/ole">
            <mc:AlternateContent xmlns:mc="http://schemas.openxmlformats.org/markup-compatibility/2006">
              <mc:Choice xmlns:v="urn:schemas-microsoft-com:vml" Requires="v">
                <p:oleObj name="Equation" r:id="rId5" imgW="1396394" imgH="203112" progId="Equation.DSMT4">
                  <p:embed/>
                </p:oleObj>
              </mc:Choice>
              <mc:Fallback>
                <p:oleObj name="Equation" r:id="rId5" imgW="1396394" imgH="203112"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4825" y="1268413"/>
                        <a:ext cx="39592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0293" name="Picture 4">
            <a:extLst>
              <a:ext uri="{FF2B5EF4-FFF2-40B4-BE49-F238E27FC236}">
                <a16:creationId xmlns:a16="http://schemas.microsoft.com/office/drawing/2014/main" id="{462DA173-18FD-443A-8789-93762E4D31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7850" y="1989138"/>
            <a:ext cx="39401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5">
            <a:extLst>
              <a:ext uri="{FF2B5EF4-FFF2-40B4-BE49-F238E27FC236}">
                <a16:creationId xmlns:a16="http://schemas.microsoft.com/office/drawing/2014/main" id="{290E6CC1-61EA-4C0C-8684-C643F66EB6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8455" b="17633"/>
          <a:stretch>
            <a:fillRect/>
          </a:stretch>
        </p:blipFill>
        <p:spPr bwMode="auto">
          <a:xfrm>
            <a:off x="6311900" y="1916113"/>
            <a:ext cx="3952875"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6">
            <a:extLst>
              <a:ext uri="{FF2B5EF4-FFF2-40B4-BE49-F238E27FC236}">
                <a16:creationId xmlns:a16="http://schemas.microsoft.com/office/drawing/2014/main" id="{09F511FF-0BF4-4813-9F02-C559AD999E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0564" r="18423"/>
          <a:stretch>
            <a:fillRect/>
          </a:stretch>
        </p:blipFill>
        <p:spPr bwMode="auto">
          <a:xfrm>
            <a:off x="1847850" y="3284538"/>
            <a:ext cx="3671888"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7">
            <a:extLst>
              <a:ext uri="{FF2B5EF4-FFF2-40B4-BE49-F238E27FC236}">
                <a16:creationId xmlns:a16="http://schemas.microsoft.com/office/drawing/2014/main" id="{F8142523-6255-43C4-8871-DA6D007A8C6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176" t="15440" r="17287" b="9396"/>
          <a:stretch>
            <a:fillRect/>
          </a:stretch>
        </p:blipFill>
        <p:spPr bwMode="auto">
          <a:xfrm>
            <a:off x="5951538" y="3357563"/>
            <a:ext cx="424815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4AB46627-748B-4E5C-A98B-FA7238BBF3D1}"/>
              </a:ext>
            </a:extLst>
          </p:cNvPr>
          <p:cNvSpPr>
            <a:spLocks noGrp="1" noChangeArrowheads="1"/>
          </p:cNvSpPr>
          <p:nvPr>
            <p:ph type="title"/>
          </p:nvPr>
        </p:nvSpPr>
        <p:spPr>
          <a:xfrm>
            <a:off x="5303838" y="115888"/>
            <a:ext cx="1008062" cy="638175"/>
          </a:xfrm>
        </p:spPr>
        <p:txBody>
          <a:bodyPr/>
          <a:lstStyle/>
          <a:p>
            <a:pPr eaLnBrk="1" hangingPunct="1">
              <a:defRPr/>
            </a:pPr>
            <a:r>
              <a:rPr lang="es-ES" altLang="es-MX" sz="3200" dirty="0">
                <a:latin typeface="+mj-lt"/>
              </a:rPr>
              <a:t>pH</a:t>
            </a:r>
          </a:p>
        </p:txBody>
      </p:sp>
      <p:sp>
        <p:nvSpPr>
          <p:cNvPr id="142339" name="Rectangle 3">
            <a:extLst>
              <a:ext uri="{FF2B5EF4-FFF2-40B4-BE49-F238E27FC236}">
                <a16:creationId xmlns:a16="http://schemas.microsoft.com/office/drawing/2014/main" id="{C6D399ED-237B-493B-B87D-2DB7B2D2EAF2}"/>
              </a:ext>
            </a:extLst>
          </p:cNvPr>
          <p:cNvSpPr>
            <a:spLocks noGrp="1" noChangeArrowheads="1"/>
          </p:cNvSpPr>
          <p:nvPr>
            <p:ph type="body" sz="half" idx="1"/>
          </p:nvPr>
        </p:nvSpPr>
        <p:spPr>
          <a:xfrm>
            <a:off x="2566988" y="836613"/>
            <a:ext cx="6408737" cy="503237"/>
          </a:xfrm>
        </p:spPr>
        <p:txBody>
          <a:bodyPr/>
          <a:lstStyle/>
          <a:p>
            <a:pPr eaLnBrk="1" hangingPunct="1">
              <a:buFontTx/>
              <a:buNone/>
              <a:defRPr/>
            </a:pPr>
            <a:r>
              <a:rPr lang="es-ES" altLang="es-MX" sz="1800" dirty="0">
                <a:latin typeface="+mj-lt"/>
              </a:rPr>
              <a:t>Consideremos que la </a:t>
            </a:r>
            <a:r>
              <a:rPr lang="es-ES" altLang="es-MX" sz="1800" b="1" dirty="0" err="1">
                <a:solidFill>
                  <a:srgbClr val="FF0000"/>
                </a:solidFill>
                <a:latin typeface="+mj-lt"/>
              </a:rPr>
              <a:t>K</a:t>
            </a:r>
            <a:r>
              <a:rPr lang="es-ES" altLang="es-MX" sz="1800" b="1" baseline="-25000" dirty="0" err="1">
                <a:solidFill>
                  <a:srgbClr val="FF0000"/>
                </a:solidFill>
                <a:latin typeface="+mj-lt"/>
              </a:rPr>
              <a:t>sp</a:t>
            </a:r>
            <a:r>
              <a:rPr lang="es-ES" altLang="es-MX" sz="1800" dirty="0">
                <a:latin typeface="+mj-lt"/>
              </a:rPr>
              <a:t> para el agua (H</a:t>
            </a:r>
            <a:r>
              <a:rPr lang="es-ES" altLang="es-MX" sz="1800" baseline="-25000" dirty="0">
                <a:latin typeface="+mj-lt"/>
              </a:rPr>
              <a:t>2</a:t>
            </a:r>
            <a:r>
              <a:rPr lang="es-ES" altLang="es-MX" sz="1800" dirty="0">
                <a:latin typeface="+mj-lt"/>
              </a:rPr>
              <a:t>O) pura destilada es </a:t>
            </a:r>
            <a:r>
              <a:rPr lang="es-ES" altLang="es-MX" sz="1800" b="1" dirty="0">
                <a:solidFill>
                  <a:srgbClr val="FF0000"/>
                </a:solidFill>
                <a:latin typeface="+mj-lt"/>
              </a:rPr>
              <a:t>10</a:t>
            </a:r>
            <a:r>
              <a:rPr lang="es-ES" altLang="es-MX" sz="1800" b="1" baseline="30000" dirty="0">
                <a:solidFill>
                  <a:srgbClr val="FF0000"/>
                </a:solidFill>
                <a:latin typeface="+mj-lt"/>
              </a:rPr>
              <a:t>-14</a:t>
            </a:r>
            <a:endParaRPr lang="es-ES" altLang="es-MX" sz="2800" dirty="0"/>
          </a:p>
        </p:txBody>
      </p:sp>
      <p:graphicFrame>
        <p:nvGraphicFramePr>
          <p:cNvPr id="142340" name="Objeto 4">
            <a:extLst>
              <a:ext uri="{FF2B5EF4-FFF2-40B4-BE49-F238E27FC236}">
                <a16:creationId xmlns:a16="http://schemas.microsoft.com/office/drawing/2014/main" id="{BE333269-601C-4586-B22D-EF11300A2732}"/>
              </a:ext>
            </a:extLst>
          </p:cNvPr>
          <p:cNvGraphicFramePr>
            <a:graphicFrameLocks noChangeAspect="1"/>
          </p:cNvGraphicFramePr>
          <p:nvPr/>
        </p:nvGraphicFramePr>
        <p:xfrm>
          <a:off x="263525" y="1722438"/>
          <a:ext cx="5033963" cy="4132262"/>
        </p:xfrm>
        <a:graphic>
          <a:graphicData uri="http://schemas.openxmlformats.org/presentationml/2006/ole">
            <mc:AlternateContent xmlns:mc="http://schemas.openxmlformats.org/markup-compatibility/2006">
              <mc:Choice xmlns:v="urn:schemas-microsoft-com:vml" Requires="v">
                <p:oleObj name="Equation" r:id="rId3" imgW="2908080" imgH="2387520" progId="Equation.DSMT4">
                  <p:embed/>
                </p:oleObj>
              </mc:Choice>
              <mc:Fallback>
                <p:oleObj name="Equation" r:id="rId3" imgW="2908080" imgH="2387520" progId="Equation.DSMT4">
                  <p:embed/>
                  <p:pic>
                    <p:nvPicPr>
                      <p:cNvPr id="0" name="Objeto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525" y="1722438"/>
                        <a:ext cx="5033963"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2341" name="Objeto 6">
            <a:extLst>
              <a:ext uri="{FF2B5EF4-FFF2-40B4-BE49-F238E27FC236}">
                <a16:creationId xmlns:a16="http://schemas.microsoft.com/office/drawing/2014/main" id="{C8274743-C08D-4FF1-90A6-55EA5A28BF5E}"/>
              </a:ext>
            </a:extLst>
          </p:cNvPr>
          <p:cNvGraphicFramePr>
            <a:graphicFrameLocks noChangeAspect="1"/>
          </p:cNvGraphicFramePr>
          <p:nvPr/>
        </p:nvGraphicFramePr>
        <p:xfrm>
          <a:off x="5951538" y="1700213"/>
          <a:ext cx="6135687" cy="2487612"/>
        </p:xfrm>
        <a:graphic>
          <a:graphicData uri="http://schemas.openxmlformats.org/presentationml/2006/ole">
            <mc:AlternateContent xmlns:mc="http://schemas.openxmlformats.org/markup-compatibility/2006">
              <mc:Choice xmlns:v="urn:schemas-microsoft-com:vml" Requires="v">
                <p:oleObj name="Equation" r:id="rId5" imgW="3225600" imgH="1307880" progId="Equation.DSMT4">
                  <p:embed/>
                </p:oleObj>
              </mc:Choice>
              <mc:Fallback>
                <p:oleObj name="Equation" r:id="rId5" imgW="3225600" imgH="1307880" progId="Equation.DSMT4">
                  <p:embed/>
                  <p:pic>
                    <p:nvPicPr>
                      <p:cNvPr id="0" name="Objeto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1538" y="1700213"/>
                        <a:ext cx="6135687"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2342" name="Conector recto de flecha 8">
            <a:extLst>
              <a:ext uri="{FF2B5EF4-FFF2-40B4-BE49-F238E27FC236}">
                <a16:creationId xmlns:a16="http://schemas.microsoft.com/office/drawing/2014/main" id="{03970891-319B-426B-B561-D4297D14043B}"/>
              </a:ext>
            </a:extLst>
          </p:cNvPr>
          <p:cNvCxnSpPr>
            <a:cxnSpLocks/>
          </p:cNvCxnSpPr>
          <p:nvPr/>
        </p:nvCxnSpPr>
        <p:spPr bwMode="auto">
          <a:xfrm flipH="1">
            <a:off x="5232400" y="1125538"/>
            <a:ext cx="3311525" cy="2087562"/>
          </a:xfrm>
          <a:prstGeom prst="straightConnector1">
            <a:avLst/>
          </a:prstGeom>
          <a:noFill/>
          <a:ln w="9525" algn="ctr">
            <a:solidFill>
              <a:schemeClr val="tx1"/>
            </a:solidFill>
            <a:round/>
            <a:headEnd/>
            <a:tailEnd type="triangle" w="med" len="med"/>
          </a:ln>
        </p:spPr>
      </p:cxnSp>
      <p:sp>
        <p:nvSpPr>
          <p:cNvPr id="142343" name="Rectángulo 9">
            <a:extLst>
              <a:ext uri="{FF2B5EF4-FFF2-40B4-BE49-F238E27FC236}">
                <a16:creationId xmlns:a16="http://schemas.microsoft.com/office/drawing/2014/main" id="{491A7DFB-1C2B-4AE7-8959-F1883F020620}"/>
              </a:ext>
            </a:extLst>
          </p:cNvPr>
          <p:cNvSpPr>
            <a:spLocks noChangeArrowheads="1"/>
          </p:cNvSpPr>
          <p:nvPr/>
        </p:nvSpPr>
        <p:spPr bwMode="auto">
          <a:xfrm>
            <a:off x="3719513" y="2924175"/>
            <a:ext cx="1655762" cy="649288"/>
          </a:xfrm>
          <a:prstGeom prst="rect">
            <a:avLst/>
          </a:prstGeom>
          <a:solidFill>
            <a:schemeClr val="accent1">
              <a:alpha val="16078"/>
            </a:schemeClr>
          </a:solidFill>
          <a:ln w="9525" algn="ctr">
            <a:solidFill>
              <a:schemeClr val="tx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sp>
        <p:nvSpPr>
          <p:cNvPr id="142344" name="Rectángulo 14">
            <a:extLst>
              <a:ext uri="{FF2B5EF4-FFF2-40B4-BE49-F238E27FC236}">
                <a16:creationId xmlns:a16="http://schemas.microsoft.com/office/drawing/2014/main" id="{ABD53B87-5D47-43EE-A9F0-C4999F60714A}"/>
              </a:ext>
            </a:extLst>
          </p:cNvPr>
          <p:cNvSpPr>
            <a:spLocks noChangeArrowheads="1"/>
          </p:cNvSpPr>
          <p:nvPr/>
        </p:nvSpPr>
        <p:spPr bwMode="auto">
          <a:xfrm>
            <a:off x="192088" y="3500438"/>
            <a:ext cx="1582737" cy="576262"/>
          </a:xfrm>
          <a:prstGeom prst="rect">
            <a:avLst/>
          </a:prstGeom>
          <a:solidFill>
            <a:schemeClr val="accent1">
              <a:alpha val="16078"/>
            </a:schemeClr>
          </a:solidFill>
          <a:ln w="9525" algn="ctr">
            <a:solidFill>
              <a:schemeClr val="bg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sp>
        <p:nvSpPr>
          <p:cNvPr id="142345" name="Rectángulo 16">
            <a:extLst>
              <a:ext uri="{FF2B5EF4-FFF2-40B4-BE49-F238E27FC236}">
                <a16:creationId xmlns:a16="http://schemas.microsoft.com/office/drawing/2014/main" id="{24BB5B55-0E77-4723-B85D-FFE18CAB3714}"/>
              </a:ext>
            </a:extLst>
          </p:cNvPr>
          <p:cNvSpPr>
            <a:spLocks noChangeArrowheads="1"/>
          </p:cNvSpPr>
          <p:nvPr/>
        </p:nvSpPr>
        <p:spPr bwMode="auto">
          <a:xfrm>
            <a:off x="192088" y="5300663"/>
            <a:ext cx="1582737" cy="576262"/>
          </a:xfrm>
          <a:prstGeom prst="rect">
            <a:avLst/>
          </a:prstGeom>
          <a:solidFill>
            <a:schemeClr val="accent1">
              <a:alpha val="16078"/>
            </a:schemeClr>
          </a:solidFill>
          <a:ln w="9525" algn="ctr">
            <a:solidFill>
              <a:schemeClr val="bg1"/>
            </a:solidFill>
            <a:round/>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MX" altLang="es-MX"/>
          </a:p>
        </p:txBody>
      </p:sp>
      <p:cxnSp>
        <p:nvCxnSpPr>
          <p:cNvPr id="142346" name="Conector recto de flecha 12">
            <a:extLst>
              <a:ext uri="{FF2B5EF4-FFF2-40B4-BE49-F238E27FC236}">
                <a16:creationId xmlns:a16="http://schemas.microsoft.com/office/drawing/2014/main" id="{67F71455-EFF3-4C02-83AC-42A8DB413958}"/>
              </a:ext>
            </a:extLst>
          </p:cNvPr>
          <p:cNvCxnSpPr>
            <a:cxnSpLocks/>
          </p:cNvCxnSpPr>
          <p:nvPr/>
        </p:nvCxnSpPr>
        <p:spPr bwMode="auto">
          <a:xfrm flipV="1">
            <a:off x="1631950" y="3141663"/>
            <a:ext cx="7920038" cy="2447925"/>
          </a:xfrm>
          <a:prstGeom prst="straightConnector1">
            <a:avLst/>
          </a:prstGeom>
          <a:noFill/>
          <a:ln w="9525" algn="ctr">
            <a:solidFill>
              <a:schemeClr val="tx1"/>
            </a:solidFill>
            <a:round/>
            <a:headEnd/>
            <a:tailEnd type="triangle" w="med" len="med"/>
          </a:ln>
        </p:spPr>
      </p:cxnSp>
      <p:cxnSp>
        <p:nvCxnSpPr>
          <p:cNvPr id="142347" name="Conector recto de flecha 19">
            <a:extLst>
              <a:ext uri="{FF2B5EF4-FFF2-40B4-BE49-F238E27FC236}">
                <a16:creationId xmlns:a16="http://schemas.microsoft.com/office/drawing/2014/main" id="{234983A5-1888-445E-A7C8-D6522DA847F6}"/>
              </a:ext>
            </a:extLst>
          </p:cNvPr>
          <p:cNvCxnSpPr>
            <a:cxnSpLocks noChangeShapeType="1"/>
          </p:cNvCxnSpPr>
          <p:nvPr/>
        </p:nvCxnSpPr>
        <p:spPr bwMode="auto">
          <a:xfrm flipV="1">
            <a:off x="6456363" y="2133600"/>
            <a:ext cx="1008062" cy="719138"/>
          </a:xfrm>
          <a:prstGeom prst="straightConnector1">
            <a:avLst/>
          </a:prstGeom>
          <a:noFill/>
          <a:ln w="9525" algn="ctr">
            <a:solidFill>
              <a:schemeClr val="tx1"/>
            </a:solidFill>
            <a:round/>
            <a:headEnd type="triangle" w="med" len="med"/>
            <a:tailEnd type="triangle" w="med" len="med"/>
          </a:ln>
        </p:spPr>
      </p:cxnSp>
      <p:graphicFrame>
        <p:nvGraphicFramePr>
          <p:cNvPr id="142348" name="Objeto 21">
            <a:extLst>
              <a:ext uri="{FF2B5EF4-FFF2-40B4-BE49-F238E27FC236}">
                <a16:creationId xmlns:a16="http://schemas.microsoft.com/office/drawing/2014/main" id="{FB4B03A6-103F-4BD6-80E6-D1EA31952D92}"/>
              </a:ext>
            </a:extLst>
          </p:cNvPr>
          <p:cNvGraphicFramePr>
            <a:graphicFrameLocks noChangeAspect="1"/>
          </p:cNvGraphicFramePr>
          <p:nvPr/>
        </p:nvGraphicFramePr>
        <p:xfrm>
          <a:off x="6096000" y="4724400"/>
          <a:ext cx="4464050" cy="1416050"/>
        </p:xfrm>
        <a:graphic>
          <a:graphicData uri="http://schemas.openxmlformats.org/presentationml/2006/ole">
            <mc:AlternateContent xmlns:mc="http://schemas.openxmlformats.org/markup-compatibility/2006">
              <mc:Choice xmlns:v="urn:schemas-microsoft-com:vml" Requires="v">
                <p:oleObj name="Equation" r:id="rId7" imgW="2082600" imgH="660240" progId="Equation.DSMT4">
                  <p:embed/>
                </p:oleObj>
              </mc:Choice>
              <mc:Fallback>
                <p:oleObj name="Equation" r:id="rId7" imgW="2082600" imgH="660240" progId="Equation.DSMT4">
                  <p:embed/>
                  <p:pic>
                    <p:nvPicPr>
                      <p:cNvPr id="0" name="Objeto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4724400"/>
                        <a:ext cx="44640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2349" name="Conector recto de flecha 23">
            <a:extLst>
              <a:ext uri="{FF2B5EF4-FFF2-40B4-BE49-F238E27FC236}">
                <a16:creationId xmlns:a16="http://schemas.microsoft.com/office/drawing/2014/main" id="{B5BE1E6C-4693-4155-A0DE-FD871AC0E031}"/>
              </a:ext>
            </a:extLst>
          </p:cNvPr>
          <p:cNvCxnSpPr>
            <a:cxnSpLocks noChangeShapeType="1"/>
          </p:cNvCxnSpPr>
          <p:nvPr/>
        </p:nvCxnSpPr>
        <p:spPr bwMode="auto">
          <a:xfrm flipH="1">
            <a:off x="7824788" y="2133600"/>
            <a:ext cx="1295400" cy="574675"/>
          </a:xfrm>
          <a:prstGeom prst="straightConnector1">
            <a:avLst/>
          </a:prstGeom>
          <a:noFill/>
          <a:ln w="9525" algn="ctr">
            <a:solidFill>
              <a:schemeClr val="tx1"/>
            </a:solidFill>
            <a:round/>
            <a:headEnd type="triangle" w="med" len="med"/>
            <a:tailEnd type="triangle" w="med" len="med"/>
          </a:ln>
        </p:spPr>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Marcador de número de diapositiva 3">
            <a:extLst>
              <a:ext uri="{FF2B5EF4-FFF2-40B4-BE49-F238E27FC236}">
                <a16:creationId xmlns:a16="http://schemas.microsoft.com/office/drawing/2014/main" id="{642A09E4-CCA8-405E-8B6A-0FB0EC52FF66}"/>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C3D4A7-A350-44B7-9D21-286D0940AD08}" type="slidenum">
              <a:rPr lang="en-US" altLang="es-MX" sz="1400" smtClean="0">
                <a:latin typeface="Times New Roman" panose="02020603050405020304" pitchFamily="18" charset="0"/>
              </a:rPr>
              <a:pPr>
                <a:spcBef>
                  <a:spcPct val="0"/>
                </a:spcBef>
                <a:buFontTx/>
                <a:buNone/>
              </a:pPr>
              <a:t>75</a:t>
            </a:fld>
            <a:endParaRPr lang="en-US" altLang="es-MX" sz="1400" dirty="0">
              <a:latin typeface="Times New Roman" panose="02020603050405020304" pitchFamily="18" charset="0"/>
            </a:endParaRPr>
          </a:p>
        </p:txBody>
      </p:sp>
      <p:sp>
        <p:nvSpPr>
          <p:cNvPr id="184323" name="Rectángulo 5">
            <a:extLst>
              <a:ext uri="{FF2B5EF4-FFF2-40B4-BE49-F238E27FC236}">
                <a16:creationId xmlns:a16="http://schemas.microsoft.com/office/drawing/2014/main" id="{742F907E-E885-43CF-9680-E47CFDC05B2F}"/>
              </a:ext>
            </a:extLst>
          </p:cNvPr>
          <p:cNvSpPr>
            <a:spLocks noChangeArrowheads="1"/>
          </p:cNvSpPr>
          <p:nvPr/>
        </p:nvSpPr>
        <p:spPr bwMode="auto">
          <a:xfrm>
            <a:off x="407194" y="620688"/>
            <a:ext cx="11377612"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400" b="1" dirty="0">
                <a:latin typeface="Times New Roman" panose="02020603050405020304" pitchFamily="18" charset="0"/>
              </a:rPr>
              <a:t>DIAGRAMAS DE OXIDACIÓN-REDUCCIÓN</a:t>
            </a:r>
          </a:p>
          <a:p>
            <a:pPr algn="just">
              <a:spcBef>
                <a:spcPct val="0"/>
              </a:spcBef>
              <a:buFontTx/>
              <a:buNone/>
            </a:pPr>
            <a:endParaRPr lang="es-MX" altLang="es-MX" sz="2400" dirty="0">
              <a:latin typeface="Times New Roman" panose="02020603050405020304" pitchFamily="18" charset="0"/>
            </a:endParaRPr>
          </a:p>
          <a:p>
            <a:pPr algn="just">
              <a:spcBef>
                <a:spcPct val="0"/>
              </a:spcBef>
              <a:buFontTx/>
              <a:buNone/>
            </a:pPr>
            <a:r>
              <a:rPr lang="es-MX" altLang="es-MX" sz="2000" dirty="0">
                <a:latin typeface="Times New Roman" panose="02020603050405020304" pitchFamily="18" charset="0"/>
              </a:rPr>
              <a:t>La estabilidad de muchas especies en solución y la solubilidad de las fases sólidas </a:t>
            </a:r>
            <a:r>
              <a:rPr lang="es-MX" altLang="es-MX" sz="2000" b="1" i="1" dirty="0">
                <a:latin typeface="Times New Roman" panose="02020603050405020304" pitchFamily="18" charset="0"/>
              </a:rPr>
              <a:t>está controlada por el potencial de oxidación-reducción del medio ambiente</a:t>
            </a:r>
            <a:r>
              <a:rPr lang="es-MX" altLang="es-MX" sz="2000" dirty="0">
                <a:latin typeface="Times New Roman" panose="02020603050405020304" pitchFamily="18" charset="0"/>
              </a:rPr>
              <a:t>. En muchos casos, los iones H</a:t>
            </a:r>
            <a:r>
              <a:rPr lang="es-MX" altLang="es-MX" sz="2000" baseline="30000" dirty="0">
                <a:latin typeface="Times New Roman" panose="02020603050405020304" pitchFamily="18" charset="0"/>
              </a:rPr>
              <a:t> + </a:t>
            </a:r>
            <a:r>
              <a:rPr lang="es-MX" altLang="es-MX" sz="2000" dirty="0">
                <a:latin typeface="Times New Roman" panose="02020603050405020304" pitchFamily="18" charset="0"/>
              </a:rPr>
              <a:t>están involucrados en estas reacciones; por tanto, también son sensibles al pH. Diagramas que representan el rango de estabilidad para varias especies en términos de </a:t>
            </a:r>
            <a:r>
              <a:rPr lang="es-MX" altLang="es-MX" sz="2000" b="1" dirty="0">
                <a:solidFill>
                  <a:srgbClr val="FF0000"/>
                </a:solidFill>
                <a:latin typeface="Times New Roman" panose="02020603050405020304" pitchFamily="18" charset="0"/>
              </a:rPr>
              <a:t>Eh </a:t>
            </a:r>
            <a:r>
              <a:rPr lang="es-MX" altLang="es-MX" sz="2000" b="1" dirty="0">
                <a:latin typeface="Times New Roman" panose="02020603050405020304" pitchFamily="18" charset="0"/>
              </a:rPr>
              <a:t>y</a:t>
            </a:r>
            <a:r>
              <a:rPr lang="es-MX" altLang="es-MX" sz="2000" b="1" dirty="0">
                <a:solidFill>
                  <a:srgbClr val="FF0000"/>
                </a:solidFill>
                <a:latin typeface="Times New Roman" panose="02020603050405020304" pitchFamily="18" charset="0"/>
              </a:rPr>
              <a:t> pH</a:t>
            </a:r>
            <a:r>
              <a:rPr lang="es-MX" altLang="es-MX" sz="2000" dirty="0">
                <a:latin typeface="Times New Roman" panose="02020603050405020304" pitchFamily="18" charset="0"/>
              </a:rPr>
              <a:t> se pueden construir de datos termodinámicos. </a:t>
            </a:r>
            <a:r>
              <a:rPr lang="es-MX" altLang="es-MX" sz="2000" b="1" i="1" dirty="0">
                <a:latin typeface="Times New Roman" panose="02020603050405020304" pitchFamily="18" charset="0"/>
              </a:rPr>
              <a:t>Estas representaciones gráficas se utilizan para hacer inferencias de primer orden sobre la distribución de especies en varios  ambientes naturales</a:t>
            </a:r>
            <a:r>
              <a:rPr lang="es-MX" altLang="es-MX" sz="2000" dirty="0">
                <a:latin typeface="Times New Roman" panose="02020603050405020304" pitchFamily="18" charset="0"/>
              </a:rPr>
              <a:t>. </a:t>
            </a:r>
          </a:p>
          <a:p>
            <a:pPr algn="just">
              <a:spcBef>
                <a:spcPct val="0"/>
              </a:spcBef>
              <a:buFontTx/>
              <a:buNone/>
            </a:pPr>
            <a:endParaRPr lang="es-MX" altLang="es-MX" sz="2000" dirty="0">
              <a:latin typeface="Times New Roman" panose="02020603050405020304" pitchFamily="18" charset="0"/>
            </a:endParaRPr>
          </a:p>
          <a:p>
            <a:pPr algn="just">
              <a:spcBef>
                <a:spcPct val="0"/>
              </a:spcBef>
              <a:buFontTx/>
              <a:buNone/>
            </a:pPr>
            <a:r>
              <a:rPr lang="es-MX" altLang="es-MX" sz="2000" dirty="0">
                <a:latin typeface="Times New Roman" panose="02020603050405020304" pitchFamily="18" charset="0"/>
              </a:rPr>
              <a:t>Un trabajo pionero en esta área  fue el realizado por </a:t>
            </a:r>
            <a:r>
              <a:rPr lang="es-MX" altLang="es-MX" sz="2000" dirty="0" err="1">
                <a:latin typeface="Times New Roman" panose="02020603050405020304" pitchFamily="18" charset="0"/>
              </a:rPr>
              <a:t>Garrels</a:t>
            </a:r>
            <a:r>
              <a:rPr lang="es-MX" altLang="es-MX" sz="2000" dirty="0">
                <a:latin typeface="Times New Roman" panose="02020603050405020304" pitchFamily="18" charset="0"/>
              </a:rPr>
              <a:t> y </a:t>
            </a:r>
            <a:r>
              <a:rPr lang="es-MX" altLang="es-MX" sz="2000" dirty="0" err="1">
                <a:latin typeface="Times New Roman" panose="02020603050405020304" pitchFamily="18" charset="0"/>
              </a:rPr>
              <a:t>Christ</a:t>
            </a:r>
            <a:r>
              <a:rPr lang="es-MX" altLang="es-MX" sz="2000" dirty="0">
                <a:latin typeface="Times New Roman" panose="02020603050405020304" pitchFamily="18" charset="0"/>
              </a:rPr>
              <a:t> (1965). Más recientemente, </a:t>
            </a:r>
            <a:r>
              <a:rPr lang="es-MX" altLang="es-MX" sz="2000" dirty="0" err="1">
                <a:latin typeface="Times New Roman" panose="02020603050405020304" pitchFamily="18" charset="0"/>
              </a:rPr>
              <a:t>Brookins</a:t>
            </a:r>
            <a:r>
              <a:rPr lang="es-MX" altLang="es-MX" sz="2000" dirty="0">
                <a:latin typeface="Times New Roman" panose="02020603050405020304" pitchFamily="18" charset="0"/>
              </a:rPr>
              <a:t> (1988) desarrollo varios diagramas </a:t>
            </a:r>
            <a:r>
              <a:rPr lang="es-MX" altLang="es-MX" sz="2000" b="1" dirty="0">
                <a:solidFill>
                  <a:srgbClr val="FF0000"/>
                </a:solidFill>
                <a:latin typeface="Times New Roman" panose="02020603050405020304" pitchFamily="18" charset="0"/>
              </a:rPr>
              <a:t>Eh-pH</a:t>
            </a:r>
            <a:r>
              <a:rPr lang="es-MX" altLang="es-MX" sz="2000" dirty="0">
                <a:latin typeface="Times New Roman" panose="02020603050405020304" pitchFamily="18" charset="0"/>
              </a:rPr>
              <a:t> para sistemas de interés e importancia geológica y medioambiental.</a:t>
            </a:r>
          </a:p>
          <a:p>
            <a:pPr algn="just">
              <a:spcBef>
                <a:spcPct val="0"/>
              </a:spcBef>
              <a:buFontTx/>
              <a:buNone/>
            </a:pPr>
            <a:endParaRPr lang="es-MX" altLang="es-MX" sz="2000" dirty="0">
              <a:latin typeface="Times New Roman" panose="02020603050405020304" pitchFamily="18" charset="0"/>
            </a:endParaRPr>
          </a:p>
          <a:p>
            <a:pPr algn="just">
              <a:spcBef>
                <a:spcPct val="0"/>
              </a:spcBef>
              <a:buFontTx/>
              <a:buNone/>
            </a:pPr>
            <a:r>
              <a:rPr lang="es-MX" altLang="es-MX" sz="2000" b="1" dirty="0">
                <a:latin typeface="Times New Roman" panose="02020603050405020304" pitchFamily="18" charset="0"/>
              </a:rPr>
              <a:t>Estabilidad del agua</a:t>
            </a:r>
          </a:p>
          <a:p>
            <a:pPr algn="just">
              <a:spcBef>
                <a:spcPct val="0"/>
              </a:spcBef>
              <a:buFontTx/>
              <a:buNone/>
            </a:pPr>
            <a:r>
              <a:rPr lang="es-MX" altLang="es-MX" sz="2000" dirty="0">
                <a:latin typeface="Times New Roman" panose="02020603050405020304" pitchFamily="18" charset="0"/>
              </a:rPr>
              <a:t>Aunque con frecuencia o simplemente no se piensa en el agua en términos de oxidación-reducción, los límites para la disociación del agua se puede derivar en términos de </a:t>
            </a:r>
            <a:r>
              <a:rPr lang="es-MX" altLang="es-MX" sz="2000" b="1" dirty="0">
                <a:latin typeface="Times New Roman" panose="02020603050405020304" pitchFamily="18" charset="0"/>
              </a:rPr>
              <a:t>Eh</a:t>
            </a:r>
            <a:r>
              <a:rPr lang="es-MX" altLang="es-MX" sz="2000" dirty="0">
                <a:latin typeface="Times New Roman" panose="02020603050405020304" pitchFamily="18" charset="0"/>
              </a:rPr>
              <a:t> y </a:t>
            </a:r>
            <a:r>
              <a:rPr lang="es-MX" altLang="es-MX" sz="2000" b="1" dirty="0">
                <a:latin typeface="Times New Roman" panose="02020603050405020304" pitchFamily="18" charset="0"/>
              </a:rPr>
              <a:t>pH</a:t>
            </a:r>
            <a:r>
              <a:rPr lang="es-MX" altLang="es-MX" sz="2000" dirty="0">
                <a:latin typeface="Times New Roman" panose="02020603050405020304" pitchFamily="18" charset="0"/>
              </a:rPr>
              <a:t>. Considere la siguiente reacción (denominado electrodo de agua):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Marcador de número de diapositiva 3">
            <a:extLst>
              <a:ext uri="{FF2B5EF4-FFF2-40B4-BE49-F238E27FC236}">
                <a16:creationId xmlns:a16="http://schemas.microsoft.com/office/drawing/2014/main" id="{AB786364-1715-4C5D-89F4-0D5826BB8E89}"/>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0764F8-49B7-472E-A5FA-575A6551A038}" type="slidenum">
              <a:rPr lang="en-US" altLang="es-MX" sz="1400" smtClean="0">
                <a:latin typeface="Times New Roman" panose="02020603050405020304" pitchFamily="18" charset="0"/>
              </a:rPr>
              <a:pPr>
                <a:spcBef>
                  <a:spcPct val="0"/>
                </a:spcBef>
                <a:buFontTx/>
                <a:buNone/>
              </a:pPr>
              <a:t>76</a:t>
            </a:fld>
            <a:endParaRPr lang="en-US" altLang="es-MX" sz="1400">
              <a:latin typeface="Times New Roman" panose="02020603050405020304" pitchFamily="18" charset="0"/>
            </a:endParaRPr>
          </a:p>
        </p:txBody>
      </p:sp>
      <p:sp>
        <p:nvSpPr>
          <p:cNvPr id="185347" name="Rectángulo 4">
            <a:extLst>
              <a:ext uri="{FF2B5EF4-FFF2-40B4-BE49-F238E27FC236}">
                <a16:creationId xmlns:a16="http://schemas.microsoft.com/office/drawing/2014/main" id="{5D8A1DFC-4A74-4D68-B15A-905D5F2A94B4}"/>
              </a:ext>
            </a:extLst>
          </p:cNvPr>
          <p:cNvSpPr>
            <a:spLocks noChangeArrowheads="1"/>
          </p:cNvSpPr>
          <p:nvPr/>
        </p:nvSpPr>
        <p:spPr bwMode="auto">
          <a:xfrm>
            <a:off x="371475" y="152400"/>
            <a:ext cx="1144905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400" b="1" dirty="0">
                <a:latin typeface="Times New Roman" panose="02020603050405020304" pitchFamily="18" charset="0"/>
              </a:rPr>
              <a:t>Estabilidad del agua</a:t>
            </a: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r>
              <a:rPr lang="es-MX" altLang="es-MX" sz="2400" dirty="0">
                <a:latin typeface="Times New Roman" panose="02020603050405020304" pitchFamily="18" charset="0"/>
              </a:rPr>
              <a:t>Aunque con frecuencia o simplemente no se piensa en el agua en términos de oxidación-reducción, los límites para la disociación del agua se puede derivar en términos de Eh y pH. Considere la siguiente reacción (denominado electrodo de agua):</a:t>
            </a:r>
          </a:p>
          <a:p>
            <a:pPr algn="just">
              <a:spcBef>
                <a:spcPct val="0"/>
              </a:spcBef>
              <a:buFontTx/>
              <a:buNone/>
            </a:pPr>
            <a:endParaRPr lang="es-MX" altLang="es-MX" sz="2400" dirty="0">
              <a:latin typeface="Times New Roman" panose="02020603050405020304" pitchFamily="18" charset="0"/>
            </a:endParaRPr>
          </a:p>
          <a:p>
            <a:pPr algn="just">
              <a:spcBef>
                <a:spcPct val="0"/>
              </a:spcBef>
              <a:buFontTx/>
              <a:buNone/>
            </a:pPr>
            <a:endParaRPr lang="es-MX" altLang="es-MX" sz="2400" dirty="0">
              <a:latin typeface="Times New Roman" panose="02020603050405020304" pitchFamily="18" charset="0"/>
            </a:endParaRPr>
          </a:p>
          <a:p>
            <a:pPr algn="just">
              <a:spcBef>
                <a:spcPct val="0"/>
              </a:spcBef>
              <a:buFontTx/>
              <a:buNone/>
            </a:pPr>
            <a:endParaRPr lang="es-MX" altLang="es-MX" sz="2400" dirty="0">
              <a:latin typeface="Times New Roman" panose="02020603050405020304" pitchFamily="18" charset="0"/>
            </a:endParaRPr>
          </a:p>
          <a:p>
            <a:pPr algn="just">
              <a:spcBef>
                <a:spcPct val="0"/>
              </a:spcBef>
              <a:buFontTx/>
              <a:buNone/>
            </a:pPr>
            <a:endParaRPr lang="es-MX" altLang="es-MX" sz="2400" dirty="0">
              <a:latin typeface="Times New Roman" panose="02020603050405020304" pitchFamily="18" charset="0"/>
            </a:endParaRPr>
          </a:p>
          <a:p>
            <a:pPr algn="just">
              <a:spcBef>
                <a:spcPct val="0"/>
              </a:spcBef>
              <a:buFontTx/>
              <a:buNone/>
            </a:pPr>
            <a:r>
              <a:rPr lang="es-MX" altLang="es-MX" sz="2400" i="1" dirty="0">
                <a:latin typeface="Times New Roman" panose="02020603050405020304" pitchFamily="18" charset="0"/>
              </a:rPr>
              <a:t>En esta reacción de disociación del agua, el oxígeno se convierte en gas,  el estado de oxidación o valencia del oxígeno cambia de -2 a 0 liberándose dos electrones la solución</a:t>
            </a:r>
            <a:r>
              <a:rPr lang="es-MX" altLang="es-MX" sz="2400" dirty="0">
                <a:latin typeface="Times New Roman" panose="02020603050405020304" pitchFamily="18" charset="0"/>
              </a:rPr>
              <a:t>. Esta es una rección de oxidación y su </a:t>
            </a:r>
            <a:r>
              <a:rPr lang="es-MX" altLang="es-MX" sz="2400" b="1" i="1" dirty="0" err="1">
                <a:latin typeface="Times New Roman" panose="02020603050405020304" pitchFamily="18" charset="0"/>
              </a:rPr>
              <a:t>fem</a:t>
            </a:r>
            <a:r>
              <a:rPr lang="es-MX" altLang="es-MX" sz="2400" dirty="0">
                <a:latin typeface="Times New Roman" panose="02020603050405020304" pitchFamily="18" charset="0"/>
              </a:rPr>
              <a:t> se pueden determinar por referencia al electrodo estándar de hidrógeno (</a:t>
            </a:r>
            <a:r>
              <a:rPr lang="es-MX" altLang="es-MX" sz="2400" b="1" dirty="0">
                <a:latin typeface="Times New Roman" panose="02020603050405020304" pitchFamily="18" charset="0"/>
              </a:rPr>
              <a:t>SHE</a:t>
            </a:r>
            <a:r>
              <a:rPr lang="es-MX" altLang="es-MX" sz="2400" dirty="0">
                <a:latin typeface="Times New Roman" panose="02020603050405020304" pitchFamily="18" charset="0"/>
              </a:rPr>
              <a:t>). La </a:t>
            </a:r>
            <a:r>
              <a:rPr lang="es-MX" altLang="es-MX" sz="2400" b="1" i="1" dirty="0" err="1">
                <a:latin typeface="Times New Roman" panose="02020603050405020304" pitchFamily="18" charset="0"/>
              </a:rPr>
              <a:t>fem</a:t>
            </a:r>
            <a:r>
              <a:rPr lang="es-MX" altLang="es-MX" sz="2400" dirty="0">
                <a:latin typeface="Times New Roman" panose="02020603050405020304" pitchFamily="18" charset="0"/>
              </a:rPr>
              <a:t> del electrodo estándar de hidrógeno estándar es, por definición, cero (0), por lo que solo  se requiere calcular la </a:t>
            </a:r>
            <a:r>
              <a:rPr lang="es-MX" altLang="es-MX" sz="2400" b="1" i="1" dirty="0" err="1">
                <a:latin typeface="Times New Roman" panose="02020603050405020304" pitchFamily="18" charset="0"/>
              </a:rPr>
              <a:t>fem</a:t>
            </a:r>
            <a:r>
              <a:rPr lang="es-MX" altLang="es-MX" sz="2400" dirty="0">
                <a:latin typeface="Times New Roman" panose="02020603050405020304" pitchFamily="18" charset="0"/>
              </a:rPr>
              <a:t> para la semirreacción de agua. La ecuación de Nernst para esta reacción                               es</a:t>
            </a:r>
          </a:p>
        </p:txBody>
      </p:sp>
      <p:graphicFrame>
        <p:nvGraphicFramePr>
          <p:cNvPr id="185348" name="Objeto 6">
            <a:extLst>
              <a:ext uri="{FF2B5EF4-FFF2-40B4-BE49-F238E27FC236}">
                <a16:creationId xmlns:a16="http://schemas.microsoft.com/office/drawing/2014/main" id="{40ED0D9B-5A2B-40ED-8B1B-8670A438CD5C}"/>
              </a:ext>
            </a:extLst>
          </p:cNvPr>
          <p:cNvGraphicFramePr>
            <a:graphicFrameLocks noChangeAspect="1"/>
          </p:cNvGraphicFramePr>
          <p:nvPr>
            <p:extLst>
              <p:ext uri="{D42A27DB-BD31-4B8C-83A1-F6EECF244321}">
                <p14:modId xmlns:p14="http://schemas.microsoft.com/office/powerpoint/2010/main" val="3603378932"/>
              </p:ext>
            </p:extLst>
          </p:nvPr>
        </p:nvGraphicFramePr>
        <p:xfrm>
          <a:off x="4023995" y="2199640"/>
          <a:ext cx="3529013" cy="781050"/>
        </p:xfrm>
        <a:graphic>
          <a:graphicData uri="http://schemas.openxmlformats.org/presentationml/2006/ole">
            <mc:AlternateContent xmlns:mc="http://schemas.openxmlformats.org/markup-compatibility/2006">
              <mc:Choice xmlns:v="urn:schemas-microsoft-com:vml" Requires="v">
                <p:oleObj name="Equation" r:id="rId2" imgW="1777229" imgH="393529" progId="Equation.DSMT4">
                  <p:embed/>
                </p:oleObj>
              </mc:Choice>
              <mc:Fallback>
                <p:oleObj name="Equation" r:id="rId2" imgW="1777229" imgH="393529" progId="Equation.DSMT4">
                  <p:embed/>
                  <p:pic>
                    <p:nvPicPr>
                      <p:cNvPr id="0" name="Objeto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995" y="2199640"/>
                        <a:ext cx="3529013"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to 6">
            <a:extLst>
              <a:ext uri="{FF2B5EF4-FFF2-40B4-BE49-F238E27FC236}">
                <a16:creationId xmlns:a16="http://schemas.microsoft.com/office/drawing/2014/main" id="{72206C46-F49D-5933-CE42-CEFF94C4B037}"/>
              </a:ext>
            </a:extLst>
          </p:cNvPr>
          <p:cNvGraphicFramePr>
            <a:graphicFrameLocks noChangeAspect="1"/>
          </p:cNvGraphicFramePr>
          <p:nvPr>
            <p:extLst>
              <p:ext uri="{D42A27DB-BD31-4B8C-83A1-F6EECF244321}">
                <p14:modId xmlns:p14="http://schemas.microsoft.com/office/powerpoint/2010/main" val="709462587"/>
              </p:ext>
            </p:extLst>
          </p:nvPr>
        </p:nvGraphicFramePr>
        <p:xfrm>
          <a:off x="6249352" y="5206735"/>
          <a:ext cx="2152968" cy="476501"/>
        </p:xfrm>
        <a:graphic>
          <a:graphicData uri="http://schemas.openxmlformats.org/presentationml/2006/ole">
            <mc:AlternateContent xmlns:mc="http://schemas.openxmlformats.org/markup-compatibility/2006">
              <mc:Choice xmlns:v="urn:schemas-microsoft-com:vml" Requires="v">
                <p:oleObj name="Equation" r:id="rId2" imgW="1777229" imgH="393529" progId="Equation.DSMT4">
                  <p:embed/>
                </p:oleObj>
              </mc:Choice>
              <mc:Fallback>
                <p:oleObj name="Equation" r:id="rId2" imgW="1777229" imgH="393529" progId="Equation.DSMT4">
                  <p:embed/>
                  <p:pic>
                    <p:nvPicPr>
                      <p:cNvPr id="185348" name="Objeto 6">
                        <a:extLst>
                          <a:ext uri="{FF2B5EF4-FFF2-40B4-BE49-F238E27FC236}">
                            <a16:creationId xmlns:a16="http://schemas.microsoft.com/office/drawing/2014/main" id="{40ED0D9B-5A2B-40ED-8B1B-8670A438CD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352" y="5206735"/>
                        <a:ext cx="2152968" cy="476501"/>
                      </a:xfrm>
                      <a:prstGeom prst="rect">
                        <a:avLst/>
                      </a:prstGeom>
                      <a:noFill/>
                      <a:ln>
                        <a:noFill/>
                      </a:ln>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5 Marcador de número de diapositiva">
            <a:extLst>
              <a:ext uri="{FF2B5EF4-FFF2-40B4-BE49-F238E27FC236}">
                <a16:creationId xmlns:a16="http://schemas.microsoft.com/office/drawing/2014/main" id="{7E66297E-9691-4239-9E3C-EBE4C3152DB8}"/>
              </a:ext>
            </a:extLst>
          </p:cNvPr>
          <p:cNvSpPr txBox="1">
            <a:spLocks noGrp="1"/>
          </p:cNvSpPr>
          <p:nvPr/>
        </p:nvSpPr>
        <p:spPr bwMode="auto">
          <a:xfrm>
            <a:off x="9983788" y="623728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DCFB4201-F9EC-4D65-B4DF-BA0ED0A77868}" type="slidenum">
              <a:rPr lang="en-US" altLang="es-MX" sz="1400">
                <a:latin typeface="Times New Roman" panose="02020603050405020304" pitchFamily="18" charset="0"/>
              </a:rPr>
              <a:pPr algn="r">
                <a:spcBef>
                  <a:spcPct val="0"/>
                </a:spcBef>
                <a:buFontTx/>
                <a:buNone/>
              </a:pPr>
              <a:t>77</a:t>
            </a:fld>
            <a:endParaRPr lang="en-US" altLang="es-MX" sz="1400">
              <a:latin typeface="Times New Roman" panose="02020603050405020304" pitchFamily="18" charset="0"/>
            </a:endParaRPr>
          </a:p>
        </p:txBody>
      </p:sp>
      <p:sp>
        <p:nvSpPr>
          <p:cNvPr id="144387" name="Rectangle 2">
            <a:extLst>
              <a:ext uri="{FF2B5EF4-FFF2-40B4-BE49-F238E27FC236}">
                <a16:creationId xmlns:a16="http://schemas.microsoft.com/office/drawing/2014/main" id="{96E6DC7E-D629-4371-A9DD-799131C4AA76}"/>
              </a:ext>
            </a:extLst>
          </p:cNvPr>
          <p:cNvSpPr>
            <a:spLocks noGrp="1" noChangeArrowheads="1"/>
          </p:cNvSpPr>
          <p:nvPr>
            <p:ph type="title" idx="4294967295"/>
          </p:nvPr>
        </p:nvSpPr>
        <p:spPr>
          <a:xfrm>
            <a:off x="2208213" y="188913"/>
            <a:ext cx="7772400" cy="431800"/>
          </a:xfrm>
        </p:spPr>
        <p:txBody>
          <a:bodyPr/>
          <a:lstStyle/>
          <a:p>
            <a:pPr eaLnBrk="1" hangingPunct="1"/>
            <a:r>
              <a:rPr lang="en-US" altLang="es-MX" sz="2000" b="1" dirty="0">
                <a:latin typeface="Garamond" panose="02020404030301010803" pitchFamily="18" charset="0"/>
              </a:rPr>
              <a:t>LIMITES DE ESTABILIDAD DEL AGUA EN UN EPACIO Eh-pH</a:t>
            </a:r>
          </a:p>
        </p:txBody>
      </p:sp>
      <p:sp>
        <p:nvSpPr>
          <p:cNvPr id="59396" name="Rectangle 3">
            <a:extLst>
              <a:ext uri="{FF2B5EF4-FFF2-40B4-BE49-F238E27FC236}">
                <a16:creationId xmlns:a16="http://schemas.microsoft.com/office/drawing/2014/main" id="{B3DD26D6-9FE7-4AFB-A9F7-4F6D94EBAB62}"/>
              </a:ext>
            </a:extLst>
          </p:cNvPr>
          <p:cNvSpPr>
            <a:spLocks noGrp="1" noChangeArrowheads="1"/>
          </p:cNvSpPr>
          <p:nvPr>
            <p:ph type="body" idx="4294967295"/>
          </p:nvPr>
        </p:nvSpPr>
        <p:spPr>
          <a:xfrm>
            <a:off x="263525" y="549275"/>
            <a:ext cx="11736388" cy="1584325"/>
          </a:xfrm>
        </p:spPr>
        <p:txBody>
          <a:bodyPr/>
          <a:lstStyle/>
          <a:p>
            <a:pPr marL="0" indent="0" algn="just" eaLnBrk="1" hangingPunct="1">
              <a:buFontTx/>
              <a:buNone/>
              <a:defRPr/>
            </a:pPr>
            <a:r>
              <a:rPr lang="es-MX" altLang="es-MX" sz="2200" dirty="0">
                <a:latin typeface="Garamond" panose="02020404030301010803" pitchFamily="18" charset="0"/>
              </a:rPr>
              <a:t>El oxígeno molecular O</a:t>
            </a:r>
            <a:r>
              <a:rPr lang="es-MX" altLang="es-MX" sz="2200" baseline="-25000" dirty="0">
                <a:latin typeface="Garamond" panose="02020404030301010803" pitchFamily="18" charset="0"/>
              </a:rPr>
              <a:t>2</a:t>
            </a:r>
            <a:r>
              <a:rPr lang="es-MX" altLang="es-MX" sz="2200" dirty="0">
                <a:latin typeface="Garamond" panose="02020404030301010803" pitchFamily="18" charset="0"/>
              </a:rPr>
              <a:t> es el más fuerte oxidante, localmente  pueden existir agentes aún más oxidantes que reaccionan con el agua para liberar O</a:t>
            </a:r>
            <a:r>
              <a:rPr lang="es-MX" altLang="es-MX" sz="2200" baseline="-25000" dirty="0">
                <a:latin typeface="Garamond" panose="02020404030301010803" pitchFamily="18" charset="0"/>
              </a:rPr>
              <a:t>2</a:t>
            </a:r>
            <a:r>
              <a:rPr lang="es-MX" altLang="es-MX" sz="2200" dirty="0">
                <a:latin typeface="Garamond" panose="02020404030301010803" pitchFamily="18" charset="0"/>
              </a:rPr>
              <a:t>. </a:t>
            </a:r>
            <a:r>
              <a:rPr lang="es-MX" altLang="es-MX" sz="2200" dirty="0">
                <a:latin typeface="Garamond" panose="02020404030301010803" pitchFamily="18" charset="0"/>
                <a:sym typeface="Symbol" panose="05050102010706020507" pitchFamily="18" charset="2"/>
              </a:rPr>
              <a:t>Debemos tener en cuenta que, en la superficie de la tierra, la cantidad de O</a:t>
            </a:r>
            <a:r>
              <a:rPr lang="es-MX" altLang="es-MX" sz="2200" baseline="-25000" dirty="0">
                <a:latin typeface="Garamond" panose="02020404030301010803" pitchFamily="18" charset="0"/>
                <a:sym typeface="Symbol" panose="05050102010706020507" pitchFamily="18" charset="2"/>
              </a:rPr>
              <a:t>2</a:t>
            </a:r>
            <a:r>
              <a:rPr lang="es-MX" altLang="es-MX" sz="2200" dirty="0">
                <a:latin typeface="Garamond" panose="02020404030301010803" pitchFamily="18" charset="0"/>
                <a:sym typeface="Symbol" panose="05050102010706020507" pitchFamily="18" charset="2"/>
              </a:rPr>
              <a:t> no puede ser mayor que un 1 bar que representa la presión atmosférica.</a:t>
            </a:r>
            <a:endParaRPr lang="es-MX" altLang="es-MX" sz="2200" dirty="0">
              <a:latin typeface="Garamond" panose="02020404030301010803" pitchFamily="18" charset="0"/>
            </a:endParaRPr>
          </a:p>
          <a:p>
            <a:pPr eaLnBrk="1" hangingPunct="1">
              <a:buFontTx/>
              <a:buNone/>
              <a:defRPr/>
            </a:pPr>
            <a:r>
              <a:rPr lang="es-MX" altLang="es-MX" sz="2200" dirty="0">
                <a:latin typeface="Garamond" panose="02020404030301010803" pitchFamily="18" charset="0"/>
              </a:rPr>
              <a:t>Límite superior</a:t>
            </a:r>
          </a:p>
        </p:txBody>
      </p:sp>
      <p:graphicFrame>
        <p:nvGraphicFramePr>
          <p:cNvPr id="144389" name="Object 5">
            <a:extLst>
              <a:ext uri="{FF2B5EF4-FFF2-40B4-BE49-F238E27FC236}">
                <a16:creationId xmlns:a16="http://schemas.microsoft.com/office/drawing/2014/main" id="{B858CDA5-5506-491D-BEBA-FA9C6341EB49}"/>
              </a:ext>
            </a:extLst>
          </p:cNvPr>
          <p:cNvGraphicFramePr>
            <a:graphicFrameLocks noChangeAspect="1"/>
          </p:cNvGraphicFramePr>
          <p:nvPr/>
        </p:nvGraphicFramePr>
        <p:xfrm>
          <a:off x="2063750" y="1628775"/>
          <a:ext cx="479425" cy="504825"/>
        </p:xfrm>
        <a:graphic>
          <a:graphicData uri="http://schemas.openxmlformats.org/presentationml/2006/ole">
            <mc:AlternateContent xmlns:mc="http://schemas.openxmlformats.org/markup-compatibility/2006">
              <mc:Choice xmlns:v="urn:schemas-microsoft-com:vml" Requires="v">
                <p:oleObj name="Ecuación" r:id="rId3" imgW="228600" imgH="241300" progId="Equation.3">
                  <p:embed/>
                </p:oleObj>
              </mc:Choice>
              <mc:Fallback>
                <p:oleObj name="Ecuación" r:id="rId3" imgW="228600" imgH="2413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1628775"/>
                        <a:ext cx="4794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4390" name="Object 6">
            <a:extLst>
              <a:ext uri="{FF2B5EF4-FFF2-40B4-BE49-F238E27FC236}">
                <a16:creationId xmlns:a16="http://schemas.microsoft.com/office/drawing/2014/main" id="{C93DC4B1-831E-4891-AC84-47CEB0A9F8AA}"/>
              </a:ext>
            </a:extLst>
          </p:cNvPr>
          <p:cNvGraphicFramePr>
            <a:graphicFrameLocks noChangeAspect="1"/>
          </p:cNvGraphicFramePr>
          <p:nvPr/>
        </p:nvGraphicFramePr>
        <p:xfrm>
          <a:off x="2782888" y="2276475"/>
          <a:ext cx="6834187" cy="3673475"/>
        </p:xfrm>
        <a:graphic>
          <a:graphicData uri="http://schemas.openxmlformats.org/presentationml/2006/ole">
            <mc:AlternateContent xmlns:mc="http://schemas.openxmlformats.org/markup-compatibility/2006">
              <mc:Choice xmlns:v="urn:schemas-microsoft-com:vml" Requires="v">
                <p:oleObj name="Equation" r:id="rId5" imgW="3771900" imgH="1905000" progId="Equation.DSMT4">
                  <p:embed/>
                </p:oleObj>
              </mc:Choice>
              <mc:Fallback>
                <p:oleObj name="Equation" r:id="rId5" imgW="3771900" imgH="1905000"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2888" y="2276475"/>
                        <a:ext cx="6834187"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3108ECAF-17F2-B3A7-B670-49B985D55C4F}"/>
              </a:ext>
            </a:extLst>
          </p:cNvPr>
          <p:cNvSpPr>
            <a:spLocks noGrp="1"/>
          </p:cNvSpPr>
          <p:nvPr>
            <p:ph type="sldNum" sz="quarter" idx="12"/>
          </p:nvPr>
        </p:nvSpPr>
        <p:spPr/>
        <p:txBody>
          <a:bodyPr/>
          <a:lstStyle/>
          <a:p>
            <a:pPr>
              <a:defRPr/>
            </a:pPr>
            <a:fld id="{34DCA345-8941-4DF2-BD1C-FF7AEB69B448}" type="slidenum">
              <a:rPr lang="en-US" altLang="es-MX" smtClean="0"/>
              <a:pPr>
                <a:defRPr/>
              </a:pPr>
              <a:t>78</a:t>
            </a:fld>
            <a:endParaRPr lang="en-US" altLang="es-MX"/>
          </a:p>
        </p:txBody>
      </p:sp>
      <p:pic>
        <p:nvPicPr>
          <p:cNvPr id="6" name="Imagen 4">
            <a:extLst>
              <a:ext uri="{FF2B5EF4-FFF2-40B4-BE49-F238E27FC236}">
                <a16:creationId xmlns:a16="http://schemas.microsoft.com/office/drawing/2014/main" id="{B8207BD0-45B7-6867-27E3-250781C38D2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6166"/>
          <a:stretch/>
        </p:blipFill>
        <p:spPr bwMode="auto">
          <a:xfrm>
            <a:off x="1633509" y="2305328"/>
            <a:ext cx="8380625"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to 7">
            <a:extLst>
              <a:ext uri="{FF2B5EF4-FFF2-40B4-BE49-F238E27FC236}">
                <a16:creationId xmlns:a16="http://schemas.microsoft.com/office/drawing/2014/main" id="{137192B5-A21E-5C72-58B1-10E3077D8F47}"/>
              </a:ext>
            </a:extLst>
          </p:cNvPr>
          <p:cNvGraphicFramePr>
            <a:graphicFrameLocks noChangeAspect="1"/>
          </p:cNvGraphicFramePr>
          <p:nvPr>
            <p:extLst>
              <p:ext uri="{D42A27DB-BD31-4B8C-83A1-F6EECF244321}">
                <p14:modId xmlns:p14="http://schemas.microsoft.com/office/powerpoint/2010/main" val="4126893155"/>
              </p:ext>
            </p:extLst>
          </p:nvPr>
        </p:nvGraphicFramePr>
        <p:xfrm>
          <a:off x="1273469" y="3429000"/>
          <a:ext cx="6665913" cy="490538"/>
        </p:xfrm>
        <a:graphic>
          <a:graphicData uri="http://schemas.openxmlformats.org/presentationml/2006/ole">
            <mc:AlternateContent xmlns:mc="http://schemas.openxmlformats.org/markup-compatibility/2006">
              <mc:Choice xmlns:v="urn:schemas-microsoft-com:vml" Requires="v">
                <p:oleObj name="Equation" r:id="rId3" imgW="3797280" imgH="279360" progId="Equation.DSMT4">
                  <p:embed/>
                </p:oleObj>
              </mc:Choice>
              <mc:Fallback>
                <p:oleObj name="Equation" r:id="rId3" imgW="3797280" imgH="279360" progId="Equation.DSMT4">
                  <p:embed/>
                  <p:pic>
                    <p:nvPicPr>
                      <p:cNvPr id="0" name=""/>
                      <p:cNvPicPr/>
                      <p:nvPr/>
                    </p:nvPicPr>
                    <p:blipFill>
                      <a:blip r:embed="rId4"/>
                      <a:stretch>
                        <a:fillRect/>
                      </a:stretch>
                    </p:blipFill>
                    <p:spPr>
                      <a:xfrm>
                        <a:off x="1273469" y="3429000"/>
                        <a:ext cx="6665913" cy="490538"/>
                      </a:xfrm>
                      <a:prstGeom prst="rect">
                        <a:avLst/>
                      </a:prstGeom>
                    </p:spPr>
                  </p:pic>
                </p:oleObj>
              </mc:Fallback>
            </mc:AlternateContent>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2139723913"/>
              </p:ext>
            </p:extLst>
          </p:nvPr>
        </p:nvGraphicFramePr>
        <p:xfrm>
          <a:off x="1417485" y="1912425"/>
          <a:ext cx="4018164" cy="410017"/>
        </p:xfrm>
        <a:graphic>
          <a:graphicData uri="http://schemas.openxmlformats.org/presentationml/2006/ole">
            <mc:AlternateContent xmlns:mc="http://schemas.openxmlformats.org/markup-compatibility/2006">
              <mc:Choice xmlns:v="urn:schemas-microsoft-com:vml" Requires="v">
                <p:oleObj name="Equation" r:id="rId5" imgW="2489040" imgH="253800" progId="Equation.DSMT4">
                  <p:embed/>
                </p:oleObj>
              </mc:Choice>
              <mc:Fallback>
                <p:oleObj name="Equation" r:id="rId5" imgW="2489040" imgH="253800" progId="Equation.DSMT4">
                  <p:embed/>
                  <p:pic>
                    <p:nvPicPr>
                      <p:cNvPr id="0" name=""/>
                      <p:cNvPicPr/>
                      <p:nvPr/>
                    </p:nvPicPr>
                    <p:blipFill>
                      <a:blip r:embed="rId6"/>
                      <a:stretch>
                        <a:fillRect/>
                      </a:stretch>
                    </p:blipFill>
                    <p:spPr>
                      <a:xfrm>
                        <a:off x="1417485" y="1912425"/>
                        <a:ext cx="4018164" cy="410017"/>
                      </a:xfrm>
                      <a:prstGeom prst="rect">
                        <a:avLst/>
                      </a:prstGeom>
                    </p:spPr>
                  </p:pic>
                </p:oleObj>
              </mc:Fallback>
            </mc:AlternateContent>
          </a:graphicData>
        </a:graphic>
      </p:graphicFrame>
    </p:spTree>
    <p:extLst>
      <p:ext uri="{BB962C8B-B14F-4D97-AF65-F5344CB8AC3E}">
        <p14:creationId xmlns:p14="http://schemas.microsoft.com/office/powerpoint/2010/main" val="20301805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Imagen 4">
            <a:extLst>
              <a:ext uri="{FF2B5EF4-FFF2-40B4-BE49-F238E27FC236}">
                <a16:creationId xmlns:a16="http://schemas.microsoft.com/office/drawing/2014/main" id="{00C811F3-1C3C-42C5-B11F-4BABBA1875F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888" y="765175"/>
            <a:ext cx="646906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5" name="Imagen 6">
            <a:extLst>
              <a:ext uri="{FF2B5EF4-FFF2-40B4-BE49-F238E27FC236}">
                <a16:creationId xmlns:a16="http://schemas.microsoft.com/office/drawing/2014/main" id="{782F2365-5FC3-4FA2-B38D-595CF473C0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425" y="1557338"/>
            <a:ext cx="6300788"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6436" name="Objeto 6">
            <a:extLst>
              <a:ext uri="{FF2B5EF4-FFF2-40B4-BE49-F238E27FC236}">
                <a16:creationId xmlns:a16="http://schemas.microsoft.com/office/drawing/2014/main" id="{14E9A282-344F-4300-A1F2-0CF88F4B601E}"/>
              </a:ext>
            </a:extLst>
          </p:cNvPr>
          <p:cNvGraphicFramePr>
            <a:graphicFrameLocks noChangeAspect="1"/>
          </p:cNvGraphicFramePr>
          <p:nvPr/>
        </p:nvGraphicFramePr>
        <p:xfrm>
          <a:off x="4079875" y="171450"/>
          <a:ext cx="3106738" cy="401638"/>
        </p:xfrm>
        <a:graphic>
          <a:graphicData uri="http://schemas.openxmlformats.org/presentationml/2006/ole">
            <mc:AlternateContent xmlns:mc="http://schemas.openxmlformats.org/markup-compatibility/2006">
              <mc:Choice xmlns:v="urn:schemas-microsoft-com:vml" Requires="v">
                <p:oleObj name="Equation" r:id="rId4" imgW="1866900" imgH="241300" progId="Equation.DSMT4">
                  <p:embed/>
                </p:oleObj>
              </mc:Choice>
              <mc:Fallback>
                <p:oleObj name="Equation" r:id="rId4" imgW="1866900" imgH="241300" progId="Equation.DSMT4">
                  <p:embed/>
                  <p:pic>
                    <p:nvPicPr>
                      <p:cNvPr id="0" name="Objeto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875" y="171450"/>
                        <a:ext cx="31067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Conector recto de flecha 7">
            <a:extLst>
              <a:ext uri="{FF2B5EF4-FFF2-40B4-BE49-F238E27FC236}">
                <a16:creationId xmlns:a16="http://schemas.microsoft.com/office/drawing/2014/main" id="{A38BD4C2-0FD4-4742-8A26-934393EEE17D}"/>
              </a:ext>
            </a:extLst>
          </p:cNvPr>
          <p:cNvCxnSpPr>
            <a:cxnSpLocks/>
          </p:cNvCxnSpPr>
          <p:nvPr/>
        </p:nvCxnSpPr>
        <p:spPr>
          <a:xfrm flipV="1">
            <a:off x="4727575" y="404813"/>
            <a:ext cx="936625" cy="720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6438" name="Objeto 9">
            <a:extLst>
              <a:ext uri="{FF2B5EF4-FFF2-40B4-BE49-F238E27FC236}">
                <a16:creationId xmlns:a16="http://schemas.microsoft.com/office/drawing/2014/main" id="{9C26A09E-33DC-4498-B2C1-5109C6AA87CE}"/>
              </a:ext>
            </a:extLst>
          </p:cNvPr>
          <p:cNvGraphicFramePr>
            <a:graphicFrameLocks noChangeAspect="1"/>
          </p:cNvGraphicFramePr>
          <p:nvPr/>
        </p:nvGraphicFramePr>
        <p:xfrm>
          <a:off x="2351088" y="2205038"/>
          <a:ext cx="1346200" cy="298450"/>
        </p:xfrm>
        <a:graphic>
          <a:graphicData uri="http://schemas.openxmlformats.org/presentationml/2006/ole">
            <mc:AlternateContent xmlns:mc="http://schemas.openxmlformats.org/markup-compatibility/2006">
              <mc:Choice xmlns:v="urn:schemas-microsoft-com:vml" Requires="v">
                <p:oleObj name="Equation" r:id="rId6" imgW="914400" imgH="203200" progId="Equation.DSMT4">
                  <p:embed/>
                </p:oleObj>
              </mc:Choice>
              <mc:Fallback>
                <p:oleObj name="Equation" r:id="rId6" imgW="914400" imgH="203200" progId="Equation.DSMT4">
                  <p:embed/>
                  <p:pic>
                    <p:nvPicPr>
                      <p:cNvPr id="0" name="Objeto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1088" y="2205038"/>
                        <a:ext cx="13462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Conector recto de flecha 9">
            <a:extLst>
              <a:ext uri="{FF2B5EF4-FFF2-40B4-BE49-F238E27FC236}">
                <a16:creationId xmlns:a16="http://schemas.microsoft.com/office/drawing/2014/main" id="{E0D20490-9E16-42BF-8C7D-A8590234630B}"/>
              </a:ext>
            </a:extLst>
          </p:cNvPr>
          <p:cNvCxnSpPr>
            <a:cxnSpLocks/>
            <a:endCxn id="146438" idx="0"/>
          </p:cNvCxnSpPr>
          <p:nvPr/>
        </p:nvCxnSpPr>
        <p:spPr>
          <a:xfrm flipH="1">
            <a:off x="3024188" y="1125538"/>
            <a:ext cx="1055687" cy="10795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6440" name="Objeto 2">
            <a:extLst>
              <a:ext uri="{FF2B5EF4-FFF2-40B4-BE49-F238E27FC236}">
                <a16:creationId xmlns:a16="http://schemas.microsoft.com/office/drawing/2014/main" id="{05FD8FB1-364E-4301-95B7-1CA70243BC9E}"/>
              </a:ext>
            </a:extLst>
          </p:cNvPr>
          <p:cNvGraphicFramePr>
            <a:graphicFrameLocks noChangeAspect="1"/>
          </p:cNvGraphicFramePr>
          <p:nvPr/>
        </p:nvGraphicFramePr>
        <p:xfrm>
          <a:off x="479425" y="3500438"/>
          <a:ext cx="4533900" cy="1441450"/>
        </p:xfrm>
        <a:graphic>
          <a:graphicData uri="http://schemas.openxmlformats.org/presentationml/2006/ole">
            <mc:AlternateContent xmlns:mc="http://schemas.openxmlformats.org/markup-compatibility/2006">
              <mc:Choice xmlns:v="urn:schemas-microsoft-com:vml" Requires="v">
                <p:oleObj name="Equation" r:id="rId8" imgW="2565360" imgH="812520" progId="Equation.DSMT4">
                  <p:embed/>
                </p:oleObj>
              </mc:Choice>
              <mc:Fallback>
                <p:oleObj name="Equation" r:id="rId8" imgW="2565360" imgH="812520" progId="Equation.DSMT4">
                  <p:embed/>
                  <p:pic>
                    <p:nvPicPr>
                      <p:cNvPr id="0" name="Objeto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425" y="3500438"/>
                        <a:ext cx="45339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6441" name="Objeto 1">
            <a:extLst>
              <a:ext uri="{FF2B5EF4-FFF2-40B4-BE49-F238E27FC236}">
                <a16:creationId xmlns:a16="http://schemas.microsoft.com/office/drawing/2014/main" id="{C7787C14-BD37-4B8F-B9D3-07930F1CA9BF}"/>
              </a:ext>
            </a:extLst>
          </p:cNvPr>
          <p:cNvGraphicFramePr>
            <a:graphicFrameLocks noChangeAspect="1"/>
          </p:cNvGraphicFramePr>
          <p:nvPr>
            <p:extLst>
              <p:ext uri="{D42A27DB-BD31-4B8C-83A1-F6EECF244321}">
                <p14:modId xmlns:p14="http://schemas.microsoft.com/office/powerpoint/2010/main" val="2542347046"/>
              </p:ext>
            </p:extLst>
          </p:nvPr>
        </p:nvGraphicFramePr>
        <p:xfrm>
          <a:off x="6527799" y="1365807"/>
          <a:ext cx="5040313" cy="5040312"/>
        </p:xfrm>
        <a:graphic>
          <a:graphicData uri="http://schemas.openxmlformats.org/presentationml/2006/ole">
            <mc:AlternateContent xmlns:mc="http://schemas.openxmlformats.org/markup-compatibility/2006">
              <mc:Choice xmlns:v="urn:schemas-microsoft-com:vml" Requires="v">
                <p:oleObj name="Equation" r:id="rId10" imgW="3619440" imgH="3619440" progId="Equation.DSMT4">
                  <p:embed/>
                </p:oleObj>
              </mc:Choice>
              <mc:Fallback>
                <p:oleObj name="Equation" r:id="rId10" imgW="3619440" imgH="3619440" progId="Equation.DSMT4">
                  <p:embed/>
                  <p:pic>
                    <p:nvPicPr>
                      <p:cNvPr id="0" name="Objeto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27799" y="1365807"/>
                        <a:ext cx="5040313"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Conector recto de flecha 3">
            <a:extLst>
              <a:ext uri="{FF2B5EF4-FFF2-40B4-BE49-F238E27FC236}">
                <a16:creationId xmlns:a16="http://schemas.microsoft.com/office/drawing/2014/main" id="{3EF2CE6A-A868-4177-9FAF-7EC9FB137C21}"/>
              </a:ext>
            </a:extLst>
          </p:cNvPr>
          <p:cNvCxnSpPr>
            <a:cxnSpLocks/>
          </p:cNvCxnSpPr>
          <p:nvPr/>
        </p:nvCxnSpPr>
        <p:spPr bwMode="auto">
          <a:xfrm flipV="1">
            <a:off x="982663" y="1196975"/>
            <a:ext cx="4392612" cy="43180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graphicFrame>
        <p:nvGraphicFramePr>
          <p:cNvPr id="146443" name="Objeto 2">
            <a:extLst>
              <a:ext uri="{FF2B5EF4-FFF2-40B4-BE49-F238E27FC236}">
                <a16:creationId xmlns:a16="http://schemas.microsoft.com/office/drawing/2014/main" id="{D9D98DE1-0426-4802-B118-1656495CCB2C}"/>
              </a:ext>
            </a:extLst>
          </p:cNvPr>
          <p:cNvGraphicFramePr>
            <a:graphicFrameLocks noChangeAspect="1"/>
          </p:cNvGraphicFramePr>
          <p:nvPr/>
        </p:nvGraphicFramePr>
        <p:xfrm>
          <a:off x="8616950" y="115888"/>
          <a:ext cx="2735263" cy="677862"/>
        </p:xfrm>
        <a:graphic>
          <a:graphicData uri="http://schemas.openxmlformats.org/presentationml/2006/ole">
            <mc:AlternateContent xmlns:mc="http://schemas.openxmlformats.org/markup-compatibility/2006">
              <mc:Choice xmlns:v="urn:schemas-microsoft-com:vml" Requires="v">
                <p:oleObj name="Equation" r:id="rId12" imgW="1586811" imgH="393529" progId="Equation.DSMT4">
                  <p:embed/>
                </p:oleObj>
              </mc:Choice>
              <mc:Fallback>
                <p:oleObj name="Equation" r:id="rId12" imgW="1586811" imgH="393529" progId="Equation.DSMT4">
                  <p:embed/>
                  <p:pic>
                    <p:nvPicPr>
                      <p:cNvPr id="0" name="Objeto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50" y="115888"/>
                        <a:ext cx="2735263"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3">
            <a:extLst>
              <a:ext uri="{FF2B5EF4-FFF2-40B4-BE49-F238E27FC236}">
                <a16:creationId xmlns:a16="http://schemas.microsoft.com/office/drawing/2014/main" id="{C03F0175-25AF-4776-92C2-3E5CE97D0750}"/>
              </a:ext>
            </a:extLst>
          </p:cNvPr>
          <p:cNvSpPr txBox="1">
            <a:spLocks noChangeArrowheads="1"/>
          </p:cNvSpPr>
          <p:nvPr/>
        </p:nvSpPr>
        <p:spPr bwMode="auto">
          <a:xfrm>
            <a:off x="4440238" y="6021388"/>
            <a:ext cx="2016125" cy="50482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FontTx/>
              <a:buNone/>
              <a:defRPr/>
            </a:pPr>
            <a:r>
              <a:rPr lang="es-MX" altLang="es-MX" sz="2200" kern="0" dirty="0">
                <a:latin typeface="Garamond" panose="02020404030301010803" pitchFamily="18" charset="0"/>
              </a:rPr>
              <a:t>Límite superior :</a:t>
            </a:r>
          </a:p>
        </p:txBody>
      </p:sp>
      <p:cxnSp>
        <p:nvCxnSpPr>
          <p:cNvPr id="146445" name="Conector recto de flecha 8">
            <a:extLst>
              <a:ext uri="{FF2B5EF4-FFF2-40B4-BE49-F238E27FC236}">
                <a16:creationId xmlns:a16="http://schemas.microsoft.com/office/drawing/2014/main" id="{317A32AA-ADDD-4045-B253-A4A36A44ED64}"/>
              </a:ext>
            </a:extLst>
          </p:cNvPr>
          <p:cNvCxnSpPr>
            <a:cxnSpLocks/>
          </p:cNvCxnSpPr>
          <p:nvPr/>
        </p:nvCxnSpPr>
        <p:spPr bwMode="auto">
          <a:xfrm>
            <a:off x="4151313" y="1125538"/>
            <a:ext cx="3024187" cy="12954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146446" name="Grupo 15">
            <a:extLst>
              <a:ext uri="{FF2B5EF4-FFF2-40B4-BE49-F238E27FC236}">
                <a16:creationId xmlns:a16="http://schemas.microsoft.com/office/drawing/2014/main" id="{8ADD5285-1891-4AC7-809F-3075A80B07E5}"/>
              </a:ext>
            </a:extLst>
          </p:cNvPr>
          <p:cNvGrpSpPr>
            <a:grpSpLocks/>
          </p:cNvGrpSpPr>
          <p:nvPr/>
        </p:nvGrpSpPr>
        <p:grpSpPr bwMode="auto">
          <a:xfrm>
            <a:off x="9551988" y="1916113"/>
            <a:ext cx="889000" cy="935037"/>
            <a:chOff x="9192344" y="2132856"/>
            <a:chExt cx="888970" cy="936104"/>
          </a:xfrm>
        </p:grpSpPr>
        <p:cxnSp>
          <p:nvCxnSpPr>
            <p:cNvPr id="146453" name="Conector recto de flecha 12">
              <a:extLst>
                <a:ext uri="{FF2B5EF4-FFF2-40B4-BE49-F238E27FC236}">
                  <a16:creationId xmlns:a16="http://schemas.microsoft.com/office/drawing/2014/main" id="{E0A1A87D-C8FF-43A9-A400-5F6D3E8C0104}"/>
                </a:ext>
              </a:extLst>
            </p:cNvPr>
            <p:cNvCxnSpPr>
              <a:cxnSpLocks noChangeShapeType="1"/>
            </p:cNvCxnSpPr>
            <p:nvPr/>
          </p:nvCxnSpPr>
          <p:spPr bwMode="auto">
            <a:xfrm flipV="1">
              <a:off x="9192344" y="2420888"/>
              <a:ext cx="648072" cy="64807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6454" name="CuadroTexto 13">
              <a:extLst>
                <a:ext uri="{FF2B5EF4-FFF2-40B4-BE49-F238E27FC236}">
                  <a16:creationId xmlns:a16="http://schemas.microsoft.com/office/drawing/2014/main" id="{A06B86B9-A9F9-40F8-B472-1CFBBD6ADE62}"/>
                </a:ext>
              </a:extLst>
            </p:cNvPr>
            <p:cNvSpPr txBox="1">
              <a:spLocks noChangeArrowheads="1"/>
            </p:cNvSpPr>
            <p:nvPr/>
          </p:nvSpPr>
          <p:spPr bwMode="auto">
            <a:xfrm>
              <a:off x="9768408" y="213285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0</a:t>
              </a:r>
            </a:p>
          </p:txBody>
        </p:sp>
      </p:grpSp>
      <p:grpSp>
        <p:nvGrpSpPr>
          <p:cNvPr id="146447" name="Grupo 23">
            <a:extLst>
              <a:ext uri="{FF2B5EF4-FFF2-40B4-BE49-F238E27FC236}">
                <a16:creationId xmlns:a16="http://schemas.microsoft.com/office/drawing/2014/main" id="{DDBC8092-31C9-4927-A5E8-B85654252571}"/>
              </a:ext>
            </a:extLst>
          </p:cNvPr>
          <p:cNvGrpSpPr>
            <a:grpSpLocks/>
          </p:cNvGrpSpPr>
          <p:nvPr/>
        </p:nvGrpSpPr>
        <p:grpSpPr bwMode="auto">
          <a:xfrm>
            <a:off x="8688388" y="1844675"/>
            <a:ext cx="889000" cy="935038"/>
            <a:chOff x="9192344" y="2132856"/>
            <a:chExt cx="888970" cy="936104"/>
          </a:xfrm>
        </p:grpSpPr>
        <p:cxnSp>
          <p:nvCxnSpPr>
            <p:cNvPr id="146451" name="Conector recto de flecha 24">
              <a:extLst>
                <a:ext uri="{FF2B5EF4-FFF2-40B4-BE49-F238E27FC236}">
                  <a16:creationId xmlns:a16="http://schemas.microsoft.com/office/drawing/2014/main" id="{6638923E-5F23-4BAF-B9FC-5A3583518E7A}"/>
                </a:ext>
              </a:extLst>
            </p:cNvPr>
            <p:cNvCxnSpPr>
              <a:cxnSpLocks noChangeShapeType="1"/>
            </p:cNvCxnSpPr>
            <p:nvPr/>
          </p:nvCxnSpPr>
          <p:spPr bwMode="auto">
            <a:xfrm flipV="1">
              <a:off x="9192344" y="2420888"/>
              <a:ext cx="648072" cy="64807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6452" name="CuadroTexto 25">
              <a:extLst>
                <a:ext uri="{FF2B5EF4-FFF2-40B4-BE49-F238E27FC236}">
                  <a16:creationId xmlns:a16="http://schemas.microsoft.com/office/drawing/2014/main" id="{F58B7D0B-95E8-4E99-A835-5D04AD50D4B5}"/>
                </a:ext>
              </a:extLst>
            </p:cNvPr>
            <p:cNvSpPr txBox="1">
              <a:spLocks noChangeArrowheads="1"/>
            </p:cNvSpPr>
            <p:nvPr/>
          </p:nvSpPr>
          <p:spPr bwMode="auto">
            <a:xfrm>
              <a:off x="9768408" y="213285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0</a:t>
              </a:r>
            </a:p>
          </p:txBody>
        </p:sp>
      </p:grpSp>
      <p:cxnSp>
        <p:nvCxnSpPr>
          <p:cNvPr id="146448" name="Conector recto de flecha 13">
            <a:extLst>
              <a:ext uri="{FF2B5EF4-FFF2-40B4-BE49-F238E27FC236}">
                <a16:creationId xmlns:a16="http://schemas.microsoft.com/office/drawing/2014/main" id="{D9565BE6-5BD4-46B4-A5A5-0D4D8B01C847}"/>
              </a:ext>
            </a:extLst>
          </p:cNvPr>
          <p:cNvCxnSpPr>
            <a:cxnSpLocks/>
          </p:cNvCxnSpPr>
          <p:nvPr/>
        </p:nvCxnSpPr>
        <p:spPr bwMode="auto">
          <a:xfrm flipV="1">
            <a:off x="2640013" y="4724400"/>
            <a:ext cx="5688012" cy="73025"/>
          </a:xfrm>
          <a:prstGeom prst="straightConnector1">
            <a:avLst/>
          </a:prstGeom>
          <a:noFill/>
          <a:ln w="9525" algn="ctr">
            <a:solidFill>
              <a:schemeClr val="tx1"/>
            </a:solidFill>
            <a:round/>
            <a:headEnd/>
            <a:tailEnd type="triangle" w="med" len="med"/>
          </a:ln>
        </p:spPr>
      </p:cxnSp>
      <p:cxnSp>
        <p:nvCxnSpPr>
          <p:cNvPr id="146449" name="Conector recto de flecha 17">
            <a:extLst>
              <a:ext uri="{FF2B5EF4-FFF2-40B4-BE49-F238E27FC236}">
                <a16:creationId xmlns:a16="http://schemas.microsoft.com/office/drawing/2014/main" id="{D273DCF8-9DEA-47F4-BBAC-C1E94EDB85F5}"/>
              </a:ext>
            </a:extLst>
          </p:cNvPr>
          <p:cNvCxnSpPr>
            <a:cxnSpLocks noChangeShapeType="1"/>
          </p:cNvCxnSpPr>
          <p:nvPr/>
        </p:nvCxnSpPr>
        <p:spPr bwMode="auto">
          <a:xfrm>
            <a:off x="982663" y="4797425"/>
            <a:ext cx="7345362" cy="647700"/>
          </a:xfrm>
          <a:prstGeom prst="straightConnector1">
            <a:avLst/>
          </a:prstGeom>
          <a:noFill/>
          <a:ln w="9525" algn="ctr">
            <a:solidFill>
              <a:schemeClr val="tx1"/>
            </a:solidFill>
            <a:round/>
            <a:headEnd/>
            <a:tailEnd type="triangle" w="med" len="med"/>
          </a:ln>
        </p:spPr>
      </p:cxnSp>
      <p:cxnSp>
        <p:nvCxnSpPr>
          <p:cNvPr id="146450" name="Conector recto de flecha 19">
            <a:extLst>
              <a:ext uri="{FF2B5EF4-FFF2-40B4-BE49-F238E27FC236}">
                <a16:creationId xmlns:a16="http://schemas.microsoft.com/office/drawing/2014/main" id="{FC0D7BF0-FE60-4C55-BED6-227935D63920}"/>
              </a:ext>
            </a:extLst>
          </p:cNvPr>
          <p:cNvCxnSpPr>
            <a:cxnSpLocks noChangeShapeType="1"/>
          </p:cNvCxnSpPr>
          <p:nvPr/>
        </p:nvCxnSpPr>
        <p:spPr bwMode="auto">
          <a:xfrm flipH="1">
            <a:off x="8688388" y="4797425"/>
            <a:ext cx="215900" cy="576263"/>
          </a:xfrm>
          <a:prstGeom prst="straightConnector1">
            <a:avLst/>
          </a:prstGeom>
          <a:noFill/>
          <a:ln w="9525" algn="ctr">
            <a:solidFill>
              <a:schemeClr val="tx1"/>
            </a:solidFill>
            <a:round/>
            <a:headEnd type="triangle" w="med" len="med"/>
            <a:tailEnd type="triangle" w="med" len="med"/>
          </a:ln>
        </p:spPr>
      </p:cxnSp>
      <p:sp>
        <p:nvSpPr>
          <p:cNvPr id="2" name="Rectángulo 1">
            <a:extLst>
              <a:ext uri="{FF2B5EF4-FFF2-40B4-BE49-F238E27FC236}">
                <a16:creationId xmlns:a16="http://schemas.microsoft.com/office/drawing/2014/main" id="{2CBAE2DA-43B4-A40B-CAC3-77BE787BAE6F}"/>
              </a:ext>
            </a:extLst>
          </p:cNvPr>
          <p:cNvSpPr/>
          <p:nvPr/>
        </p:nvSpPr>
        <p:spPr bwMode="auto">
          <a:xfrm>
            <a:off x="7416800" y="1328738"/>
            <a:ext cx="877888" cy="628254"/>
          </a:xfrm>
          <a:prstGeom prst="rect">
            <a:avLst/>
          </a:prstGeom>
          <a:no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a:ln>
                <a:noFill/>
              </a:ln>
              <a:noFill/>
              <a:effectLst/>
              <a:latin typeface="Times New Roman" pitchFamily="18" charset="0"/>
            </a:endParaRPr>
          </a:p>
        </p:txBody>
      </p:sp>
      <p:sp>
        <p:nvSpPr>
          <p:cNvPr id="3" name="Rectángulo 2">
            <a:extLst>
              <a:ext uri="{FF2B5EF4-FFF2-40B4-BE49-F238E27FC236}">
                <a16:creationId xmlns:a16="http://schemas.microsoft.com/office/drawing/2014/main" id="{BDD4EB6A-2CC2-4075-16FE-1F5CA99A273A}"/>
              </a:ext>
            </a:extLst>
          </p:cNvPr>
          <p:cNvSpPr/>
          <p:nvPr/>
        </p:nvSpPr>
        <p:spPr bwMode="auto">
          <a:xfrm>
            <a:off x="7522458" y="2315767"/>
            <a:ext cx="950423" cy="628255"/>
          </a:xfrm>
          <a:prstGeom prst="rect">
            <a:avLst/>
          </a:prstGeom>
          <a:no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a:ln>
                <a:noFill/>
              </a:ln>
              <a:noFill/>
              <a:effectLst/>
              <a:latin typeface="Times New Roman" pitchFamily="18" charset="0"/>
            </a:endParaRPr>
          </a:p>
        </p:txBody>
      </p:sp>
      <p:sp>
        <p:nvSpPr>
          <p:cNvPr id="5" name="Rectángulo 4">
            <a:extLst>
              <a:ext uri="{FF2B5EF4-FFF2-40B4-BE49-F238E27FC236}">
                <a16:creationId xmlns:a16="http://schemas.microsoft.com/office/drawing/2014/main" id="{FD92809D-A432-1D2A-E123-A8274AF21B89}"/>
              </a:ext>
            </a:extLst>
          </p:cNvPr>
          <p:cNvSpPr/>
          <p:nvPr/>
        </p:nvSpPr>
        <p:spPr bwMode="auto">
          <a:xfrm>
            <a:off x="7522457" y="3301576"/>
            <a:ext cx="950423" cy="647700"/>
          </a:xfrm>
          <a:prstGeom prst="rect">
            <a:avLst/>
          </a:prstGeom>
          <a:no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dirty="0">
              <a:ln>
                <a:noFill/>
              </a:ln>
              <a:noFill/>
              <a:effectLst/>
              <a:latin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pPr>
              <a:defRPr/>
            </a:pPr>
            <a:fld id="{34DCA345-8941-4DF2-BD1C-FF7AEB69B448}" type="slidenum">
              <a:rPr lang="en-US" altLang="es-MX" smtClean="0"/>
              <a:pPr>
                <a:defRPr/>
              </a:pPr>
              <a:t>80</a:t>
            </a:fld>
            <a:endParaRPr lang="en-US" altLang="es-MX"/>
          </a:p>
        </p:txBody>
      </p:sp>
      <p:graphicFrame>
        <p:nvGraphicFramePr>
          <p:cNvPr id="6" name="Objeto 5"/>
          <p:cNvGraphicFramePr>
            <a:graphicFrameLocks noChangeAspect="1"/>
          </p:cNvGraphicFramePr>
          <p:nvPr>
            <p:extLst>
              <p:ext uri="{D42A27DB-BD31-4B8C-83A1-F6EECF244321}">
                <p14:modId xmlns:p14="http://schemas.microsoft.com/office/powerpoint/2010/main" val="669183216"/>
              </p:ext>
            </p:extLst>
          </p:nvPr>
        </p:nvGraphicFramePr>
        <p:xfrm>
          <a:off x="3431704" y="1395889"/>
          <a:ext cx="6011863" cy="2938462"/>
        </p:xfrm>
        <a:graphic>
          <a:graphicData uri="http://schemas.openxmlformats.org/presentationml/2006/ole">
            <mc:AlternateContent xmlns:mc="http://schemas.openxmlformats.org/markup-compatibility/2006">
              <mc:Choice xmlns:v="urn:schemas-microsoft-com:vml" Requires="v">
                <p:oleObj name="Equation" r:id="rId2" imgW="3429000" imgH="1676160" progId="Equation.DSMT4">
                  <p:embed/>
                </p:oleObj>
              </mc:Choice>
              <mc:Fallback>
                <p:oleObj name="Equation" r:id="rId2" imgW="3429000" imgH="1676160" progId="Equation.DSMT4">
                  <p:embed/>
                  <p:pic>
                    <p:nvPicPr>
                      <p:cNvPr id="0" name=""/>
                      <p:cNvPicPr/>
                      <p:nvPr/>
                    </p:nvPicPr>
                    <p:blipFill>
                      <a:blip r:embed="rId3"/>
                      <a:stretch>
                        <a:fillRect/>
                      </a:stretch>
                    </p:blipFill>
                    <p:spPr>
                      <a:xfrm>
                        <a:off x="3431704" y="1395889"/>
                        <a:ext cx="6011863" cy="2938462"/>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3382751738"/>
              </p:ext>
            </p:extLst>
          </p:nvPr>
        </p:nvGraphicFramePr>
        <p:xfrm>
          <a:off x="277435" y="404664"/>
          <a:ext cx="2100262" cy="4595813"/>
        </p:xfrm>
        <a:graphic>
          <a:graphicData uri="http://schemas.openxmlformats.org/presentationml/2006/ole">
            <mc:AlternateContent xmlns:mc="http://schemas.openxmlformats.org/markup-compatibility/2006">
              <mc:Choice xmlns:v="urn:schemas-microsoft-com:vml" Requires="v">
                <p:oleObj name="Equation" r:id="rId4" imgW="1218960" imgH="2666880" progId="Equation.DSMT4">
                  <p:embed/>
                </p:oleObj>
              </mc:Choice>
              <mc:Fallback>
                <p:oleObj name="Equation" r:id="rId4" imgW="1218960" imgH="2666880" progId="Equation.DSMT4">
                  <p:embed/>
                  <p:pic>
                    <p:nvPicPr>
                      <p:cNvPr id="0" name=""/>
                      <p:cNvPicPr/>
                      <p:nvPr/>
                    </p:nvPicPr>
                    <p:blipFill>
                      <a:blip r:embed="rId5"/>
                      <a:stretch>
                        <a:fillRect/>
                      </a:stretch>
                    </p:blipFill>
                    <p:spPr>
                      <a:xfrm>
                        <a:off x="277435" y="404664"/>
                        <a:ext cx="2100262" cy="4595813"/>
                      </a:xfrm>
                      <a:prstGeom prst="rect">
                        <a:avLst/>
                      </a:prstGeom>
                    </p:spPr>
                  </p:pic>
                </p:oleObj>
              </mc:Fallback>
            </mc:AlternateContent>
          </a:graphicData>
        </a:graphic>
      </p:graphicFrame>
      <p:sp>
        <p:nvSpPr>
          <p:cNvPr id="8" name="CuadroTexto 7"/>
          <p:cNvSpPr txBox="1"/>
          <p:nvPr/>
        </p:nvSpPr>
        <p:spPr>
          <a:xfrm>
            <a:off x="3431704" y="404664"/>
            <a:ext cx="4320480" cy="461665"/>
          </a:xfrm>
          <a:prstGeom prst="rect">
            <a:avLst/>
          </a:prstGeom>
          <a:noFill/>
        </p:spPr>
        <p:txBody>
          <a:bodyPr wrap="square" rtlCol="0">
            <a:spAutoFit/>
          </a:bodyPr>
          <a:lstStyle/>
          <a:p>
            <a:r>
              <a:rPr lang="es-MX" dirty="0"/>
              <a:t>Máxima  fugacidad de H</a:t>
            </a:r>
            <a:r>
              <a:rPr lang="es-MX" baseline="-25000" dirty="0"/>
              <a:t>2(g)</a:t>
            </a:r>
            <a:r>
              <a:rPr lang="es-MX" dirty="0"/>
              <a:t>=1   </a:t>
            </a:r>
          </a:p>
        </p:txBody>
      </p:sp>
      <p:graphicFrame>
        <p:nvGraphicFramePr>
          <p:cNvPr id="9" name="Objeto 8"/>
          <p:cNvGraphicFramePr>
            <a:graphicFrameLocks noChangeAspect="1"/>
          </p:cNvGraphicFramePr>
          <p:nvPr>
            <p:extLst>
              <p:ext uri="{D42A27DB-BD31-4B8C-83A1-F6EECF244321}">
                <p14:modId xmlns:p14="http://schemas.microsoft.com/office/powerpoint/2010/main" val="3212748818"/>
              </p:ext>
            </p:extLst>
          </p:nvPr>
        </p:nvGraphicFramePr>
        <p:xfrm>
          <a:off x="7759936" y="404664"/>
          <a:ext cx="1160463" cy="611188"/>
        </p:xfrm>
        <a:graphic>
          <a:graphicData uri="http://schemas.openxmlformats.org/presentationml/2006/ole">
            <mc:AlternateContent xmlns:mc="http://schemas.openxmlformats.org/markup-compatibility/2006">
              <mc:Choice xmlns:v="urn:schemas-microsoft-com:vml" Requires="v">
                <p:oleObj name="Equation" r:id="rId6" imgW="457200" imgH="241200" progId="Equation.DSMT4">
                  <p:embed/>
                </p:oleObj>
              </mc:Choice>
              <mc:Fallback>
                <p:oleObj name="Equation" r:id="rId6" imgW="457200" imgH="241200" progId="Equation.DSMT4">
                  <p:embed/>
                  <p:pic>
                    <p:nvPicPr>
                      <p:cNvPr id="0" name=""/>
                      <p:cNvPicPr/>
                      <p:nvPr/>
                    </p:nvPicPr>
                    <p:blipFill>
                      <a:blip r:embed="rId7"/>
                      <a:stretch>
                        <a:fillRect/>
                      </a:stretch>
                    </p:blipFill>
                    <p:spPr>
                      <a:xfrm>
                        <a:off x="7759936" y="404664"/>
                        <a:ext cx="1160463" cy="611188"/>
                      </a:xfrm>
                      <a:prstGeom prst="rect">
                        <a:avLst/>
                      </a:prstGeom>
                    </p:spPr>
                  </p:pic>
                </p:oleObj>
              </mc:Fallback>
            </mc:AlternateContent>
          </a:graphicData>
        </a:graphic>
      </p:graphicFrame>
      <p:cxnSp>
        <p:nvCxnSpPr>
          <p:cNvPr id="3" name="Conector recto de flecha 2">
            <a:extLst>
              <a:ext uri="{FF2B5EF4-FFF2-40B4-BE49-F238E27FC236}">
                <a16:creationId xmlns:a16="http://schemas.microsoft.com/office/drawing/2014/main" id="{33D9F8D6-D8BE-AE0E-221E-D7D6AE3C350D}"/>
              </a:ext>
            </a:extLst>
          </p:cNvPr>
          <p:cNvCxnSpPr>
            <a:cxnSpLocks/>
          </p:cNvCxnSpPr>
          <p:nvPr/>
        </p:nvCxnSpPr>
        <p:spPr bwMode="auto">
          <a:xfrm flipV="1">
            <a:off x="568960" y="1788160"/>
            <a:ext cx="3484880" cy="288544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0" name="Conector recto de flecha 9">
            <a:extLst>
              <a:ext uri="{FF2B5EF4-FFF2-40B4-BE49-F238E27FC236}">
                <a16:creationId xmlns:a16="http://schemas.microsoft.com/office/drawing/2014/main" id="{55B10D9A-7C94-5F96-CE05-51736515147D}"/>
              </a:ext>
            </a:extLst>
          </p:cNvPr>
          <p:cNvCxnSpPr>
            <a:cxnSpLocks/>
          </p:cNvCxnSpPr>
          <p:nvPr/>
        </p:nvCxnSpPr>
        <p:spPr bwMode="auto">
          <a:xfrm>
            <a:off x="4145280" y="1879600"/>
            <a:ext cx="0" cy="18389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4" name="Conector recto de flecha 13">
            <a:extLst>
              <a:ext uri="{FF2B5EF4-FFF2-40B4-BE49-F238E27FC236}">
                <a16:creationId xmlns:a16="http://schemas.microsoft.com/office/drawing/2014/main" id="{4C4601E5-7AFA-3BF1-3670-ACE981416953}"/>
              </a:ext>
            </a:extLst>
          </p:cNvPr>
          <p:cNvCxnSpPr/>
          <p:nvPr/>
        </p:nvCxnSpPr>
        <p:spPr bwMode="auto">
          <a:xfrm>
            <a:off x="5090160" y="1950720"/>
            <a:ext cx="2590800" cy="751850"/>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16" name="Conector recto de flecha 15">
            <a:extLst>
              <a:ext uri="{FF2B5EF4-FFF2-40B4-BE49-F238E27FC236}">
                <a16:creationId xmlns:a16="http://schemas.microsoft.com/office/drawing/2014/main" id="{2ADAA405-C426-58A1-4E79-447D3C1B5DE6}"/>
              </a:ext>
            </a:extLst>
          </p:cNvPr>
          <p:cNvCxnSpPr/>
          <p:nvPr/>
        </p:nvCxnSpPr>
        <p:spPr bwMode="auto">
          <a:xfrm flipH="1">
            <a:off x="4907280" y="2799080"/>
            <a:ext cx="2773680" cy="12547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4133872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5 Marcador de número de diapositiva">
            <a:extLst>
              <a:ext uri="{FF2B5EF4-FFF2-40B4-BE49-F238E27FC236}">
                <a16:creationId xmlns:a16="http://schemas.microsoft.com/office/drawing/2014/main" id="{320B8269-C70F-438D-B516-25257E8519E2}"/>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ABCFEA89-EA6B-426C-B3C9-89FAFDEFE95C}" type="slidenum">
              <a:rPr lang="en-US" altLang="es-MX" sz="1400">
                <a:latin typeface="Times New Roman" panose="02020603050405020304" pitchFamily="18" charset="0"/>
              </a:rPr>
              <a:pPr algn="r">
                <a:spcBef>
                  <a:spcPct val="0"/>
                </a:spcBef>
                <a:buFontTx/>
                <a:buNone/>
              </a:pPr>
              <a:t>81</a:t>
            </a:fld>
            <a:endParaRPr lang="en-US" altLang="es-MX" sz="1400">
              <a:latin typeface="Times New Roman" panose="02020603050405020304" pitchFamily="18" charset="0"/>
            </a:endParaRPr>
          </a:p>
        </p:txBody>
      </p:sp>
      <p:graphicFrame>
        <p:nvGraphicFramePr>
          <p:cNvPr id="147459" name="Objeto 1">
            <a:extLst>
              <a:ext uri="{FF2B5EF4-FFF2-40B4-BE49-F238E27FC236}">
                <a16:creationId xmlns:a16="http://schemas.microsoft.com/office/drawing/2014/main" id="{C26B1D74-7E90-4550-9439-3BD3AACE89AC}"/>
              </a:ext>
            </a:extLst>
          </p:cNvPr>
          <p:cNvGraphicFramePr>
            <a:graphicFrameLocks noChangeAspect="1"/>
          </p:cNvGraphicFramePr>
          <p:nvPr>
            <p:extLst>
              <p:ext uri="{D42A27DB-BD31-4B8C-83A1-F6EECF244321}">
                <p14:modId xmlns:p14="http://schemas.microsoft.com/office/powerpoint/2010/main" val="1241549422"/>
              </p:ext>
            </p:extLst>
          </p:nvPr>
        </p:nvGraphicFramePr>
        <p:xfrm>
          <a:off x="419100" y="271463"/>
          <a:ext cx="2320925" cy="3819525"/>
        </p:xfrm>
        <a:graphic>
          <a:graphicData uri="http://schemas.openxmlformats.org/presentationml/2006/ole">
            <mc:AlternateContent xmlns:mc="http://schemas.openxmlformats.org/markup-compatibility/2006">
              <mc:Choice xmlns:v="urn:schemas-microsoft-com:vml" Requires="v">
                <p:oleObj name="Equation" r:id="rId3" imgW="1218960" imgH="2006280" progId="Equation.DSMT4">
                  <p:embed/>
                </p:oleObj>
              </mc:Choice>
              <mc:Fallback>
                <p:oleObj name="Equation" r:id="rId3" imgW="1218960" imgH="2006280" progId="Equation.DSMT4">
                  <p:embed/>
                  <p:pic>
                    <p:nvPicPr>
                      <p:cNvPr id="0" name="Objeto 1"/>
                      <p:cNvPicPr>
                        <a:picLocks noChangeAspect="1" noChangeArrowheads="1"/>
                      </p:cNvPicPr>
                      <p:nvPr/>
                    </p:nvPicPr>
                    <p:blipFill>
                      <a:blip r:embed="rId4"/>
                      <a:srcRect/>
                      <a:stretch>
                        <a:fillRect/>
                      </a:stretch>
                    </p:blipFill>
                    <p:spPr bwMode="auto">
                      <a:xfrm>
                        <a:off x="419100" y="271463"/>
                        <a:ext cx="2320925"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7460" name="Objeto 2">
            <a:extLst>
              <a:ext uri="{FF2B5EF4-FFF2-40B4-BE49-F238E27FC236}">
                <a16:creationId xmlns:a16="http://schemas.microsoft.com/office/drawing/2014/main" id="{4FB30273-CCFB-4D7C-B47F-39CED1652B07}"/>
              </a:ext>
            </a:extLst>
          </p:cNvPr>
          <p:cNvGraphicFramePr>
            <a:graphicFrameLocks noChangeAspect="1"/>
          </p:cNvGraphicFramePr>
          <p:nvPr>
            <p:extLst>
              <p:ext uri="{D42A27DB-BD31-4B8C-83A1-F6EECF244321}">
                <p14:modId xmlns:p14="http://schemas.microsoft.com/office/powerpoint/2010/main" val="1681334269"/>
              </p:ext>
            </p:extLst>
          </p:nvPr>
        </p:nvGraphicFramePr>
        <p:xfrm>
          <a:off x="3708400" y="1125538"/>
          <a:ext cx="8154988" cy="5111750"/>
        </p:xfrm>
        <a:graphic>
          <a:graphicData uri="http://schemas.openxmlformats.org/presentationml/2006/ole">
            <mc:AlternateContent xmlns:mc="http://schemas.openxmlformats.org/markup-compatibility/2006">
              <mc:Choice xmlns:v="urn:schemas-microsoft-com:vml" Requires="v">
                <p:oleObj name="Equation" r:id="rId5" imgW="4254480" imgH="2666880" progId="Equation.DSMT4">
                  <p:embed/>
                </p:oleObj>
              </mc:Choice>
              <mc:Fallback>
                <p:oleObj name="Equation" r:id="rId5" imgW="4254480" imgH="2666880" progId="Equation.DSMT4">
                  <p:embed/>
                  <p:pic>
                    <p:nvPicPr>
                      <p:cNvPr id="0"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1125538"/>
                        <a:ext cx="8154988"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7461" name="Objeto 2">
            <a:extLst>
              <a:ext uri="{FF2B5EF4-FFF2-40B4-BE49-F238E27FC236}">
                <a16:creationId xmlns:a16="http://schemas.microsoft.com/office/drawing/2014/main" id="{CD2C4E25-8476-4258-B28F-B5C195599C80}"/>
              </a:ext>
            </a:extLst>
          </p:cNvPr>
          <p:cNvGraphicFramePr>
            <a:graphicFrameLocks noChangeAspect="1"/>
          </p:cNvGraphicFramePr>
          <p:nvPr/>
        </p:nvGraphicFramePr>
        <p:xfrm>
          <a:off x="4800600" y="115888"/>
          <a:ext cx="3224213" cy="798512"/>
        </p:xfrm>
        <a:graphic>
          <a:graphicData uri="http://schemas.openxmlformats.org/presentationml/2006/ole">
            <mc:AlternateContent xmlns:mc="http://schemas.openxmlformats.org/markup-compatibility/2006">
              <mc:Choice xmlns:v="urn:schemas-microsoft-com:vml" Requires="v">
                <p:oleObj name="Equation" r:id="rId7" imgW="1586811" imgH="393529" progId="Equation.DSMT4">
                  <p:embed/>
                </p:oleObj>
              </mc:Choice>
              <mc:Fallback>
                <p:oleObj name="Equation" r:id="rId7" imgW="1586811" imgH="393529" progId="Equation.DSMT4">
                  <p:embed/>
                  <p:pic>
                    <p:nvPicPr>
                      <p:cNvPr id="0" name="Objeto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115888"/>
                        <a:ext cx="32242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47462" name="Grupo 6">
            <a:extLst>
              <a:ext uri="{FF2B5EF4-FFF2-40B4-BE49-F238E27FC236}">
                <a16:creationId xmlns:a16="http://schemas.microsoft.com/office/drawing/2014/main" id="{51BEC7C4-E7AC-4B0D-B326-47740D8A3DB9}"/>
              </a:ext>
            </a:extLst>
          </p:cNvPr>
          <p:cNvGrpSpPr>
            <a:grpSpLocks/>
          </p:cNvGrpSpPr>
          <p:nvPr/>
        </p:nvGrpSpPr>
        <p:grpSpPr bwMode="auto">
          <a:xfrm>
            <a:off x="9264650" y="981075"/>
            <a:ext cx="889000" cy="936625"/>
            <a:chOff x="9192344" y="2132856"/>
            <a:chExt cx="888970" cy="936104"/>
          </a:xfrm>
        </p:grpSpPr>
        <p:cxnSp>
          <p:nvCxnSpPr>
            <p:cNvPr id="147467" name="Conector recto de flecha 7">
              <a:extLst>
                <a:ext uri="{FF2B5EF4-FFF2-40B4-BE49-F238E27FC236}">
                  <a16:creationId xmlns:a16="http://schemas.microsoft.com/office/drawing/2014/main" id="{25C14AF7-EC03-461A-9F28-A706B7E80B22}"/>
                </a:ext>
              </a:extLst>
            </p:cNvPr>
            <p:cNvCxnSpPr>
              <a:cxnSpLocks noChangeShapeType="1"/>
            </p:cNvCxnSpPr>
            <p:nvPr/>
          </p:nvCxnSpPr>
          <p:spPr bwMode="auto">
            <a:xfrm flipV="1">
              <a:off x="9192344" y="2420888"/>
              <a:ext cx="648072" cy="648072"/>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7468" name="CuadroTexto 8">
              <a:extLst>
                <a:ext uri="{FF2B5EF4-FFF2-40B4-BE49-F238E27FC236}">
                  <a16:creationId xmlns:a16="http://schemas.microsoft.com/office/drawing/2014/main" id="{3F93F7A7-0AA7-4CF0-95EE-86DBE703E20B}"/>
                </a:ext>
              </a:extLst>
            </p:cNvPr>
            <p:cNvSpPr txBox="1">
              <a:spLocks noChangeArrowheads="1"/>
            </p:cNvSpPr>
            <p:nvPr/>
          </p:nvSpPr>
          <p:spPr bwMode="auto">
            <a:xfrm>
              <a:off x="9768408" y="213285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2000">
                  <a:latin typeface="Times New Roman" panose="02020603050405020304" pitchFamily="18" charset="0"/>
                </a:rPr>
                <a:t>0</a:t>
              </a:r>
            </a:p>
          </p:txBody>
        </p:sp>
      </p:grpSp>
      <p:graphicFrame>
        <p:nvGraphicFramePr>
          <p:cNvPr id="147463" name="Objeto 1">
            <a:extLst>
              <a:ext uri="{FF2B5EF4-FFF2-40B4-BE49-F238E27FC236}">
                <a16:creationId xmlns:a16="http://schemas.microsoft.com/office/drawing/2014/main" id="{65749214-EF2D-43A3-9DB7-93AAAFC9A157}"/>
              </a:ext>
            </a:extLst>
          </p:cNvPr>
          <p:cNvGraphicFramePr>
            <a:graphicFrameLocks noChangeAspect="1"/>
          </p:cNvGraphicFramePr>
          <p:nvPr/>
        </p:nvGraphicFramePr>
        <p:xfrm>
          <a:off x="479425" y="4508500"/>
          <a:ext cx="2465388" cy="1081088"/>
        </p:xfrm>
        <a:graphic>
          <a:graphicData uri="http://schemas.openxmlformats.org/presentationml/2006/ole">
            <mc:AlternateContent xmlns:mc="http://schemas.openxmlformats.org/markup-compatibility/2006">
              <mc:Choice xmlns:v="urn:schemas-microsoft-com:vml" Requires="v">
                <p:oleObj name="Equation" r:id="rId9" imgW="1333440" imgH="583920" progId="Equation.DSMT4">
                  <p:embed/>
                </p:oleObj>
              </mc:Choice>
              <mc:Fallback>
                <p:oleObj name="Equation" r:id="rId9" imgW="1333440" imgH="583920" progId="Equation.DSMT4">
                  <p:embed/>
                  <p:pic>
                    <p:nvPicPr>
                      <p:cNvPr id="0" name="Objeto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9425" y="4508500"/>
                        <a:ext cx="2465388"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7464" name="Conector recto de flecha 3">
            <a:extLst>
              <a:ext uri="{FF2B5EF4-FFF2-40B4-BE49-F238E27FC236}">
                <a16:creationId xmlns:a16="http://schemas.microsoft.com/office/drawing/2014/main" id="{990D4AC5-85D0-43AC-87DA-8C799CAFCE8F}"/>
              </a:ext>
            </a:extLst>
          </p:cNvPr>
          <p:cNvCxnSpPr>
            <a:cxnSpLocks/>
          </p:cNvCxnSpPr>
          <p:nvPr/>
        </p:nvCxnSpPr>
        <p:spPr bwMode="auto">
          <a:xfrm flipH="1">
            <a:off x="6096000" y="4005263"/>
            <a:ext cx="576263" cy="936625"/>
          </a:xfrm>
          <a:prstGeom prst="straightConnector1">
            <a:avLst/>
          </a:prstGeom>
          <a:noFill/>
          <a:ln w="9525" algn="ctr">
            <a:solidFill>
              <a:schemeClr val="tx1"/>
            </a:solidFill>
            <a:round/>
            <a:headEnd type="triangle" w="med" len="med"/>
            <a:tailEnd type="triangle" w="med" len="med"/>
          </a:ln>
        </p:spPr>
      </p:cxnSp>
      <p:cxnSp>
        <p:nvCxnSpPr>
          <p:cNvPr id="147465" name="Conector recto de flecha 7">
            <a:extLst>
              <a:ext uri="{FF2B5EF4-FFF2-40B4-BE49-F238E27FC236}">
                <a16:creationId xmlns:a16="http://schemas.microsoft.com/office/drawing/2014/main" id="{ED22422C-25D0-428E-A9BA-9743964E79DF}"/>
              </a:ext>
            </a:extLst>
          </p:cNvPr>
          <p:cNvCxnSpPr>
            <a:cxnSpLocks/>
          </p:cNvCxnSpPr>
          <p:nvPr/>
        </p:nvCxnSpPr>
        <p:spPr bwMode="auto">
          <a:xfrm flipV="1">
            <a:off x="1416050" y="4437063"/>
            <a:ext cx="4967288" cy="720725"/>
          </a:xfrm>
          <a:prstGeom prst="straightConnector1">
            <a:avLst/>
          </a:prstGeom>
          <a:noFill/>
          <a:ln w="9525" algn="ctr">
            <a:solidFill>
              <a:schemeClr val="tx1"/>
            </a:solidFill>
            <a:round/>
            <a:headEnd type="triangle" w="med" len="med"/>
            <a:tailEnd type="triangle" w="med" len="med"/>
          </a:ln>
        </p:spPr>
      </p:cxnSp>
      <p:sp>
        <p:nvSpPr>
          <p:cNvPr id="147466" name="Rectangle 3">
            <a:extLst>
              <a:ext uri="{FF2B5EF4-FFF2-40B4-BE49-F238E27FC236}">
                <a16:creationId xmlns:a16="http://schemas.microsoft.com/office/drawing/2014/main" id="{03FA0832-CECA-4578-B470-FDC61F738737}"/>
              </a:ext>
            </a:extLst>
          </p:cNvPr>
          <p:cNvSpPr>
            <a:spLocks noGrp="1" noChangeArrowheads="1"/>
          </p:cNvSpPr>
          <p:nvPr>
            <p:ph type="body" idx="4294967295"/>
          </p:nvPr>
        </p:nvSpPr>
        <p:spPr>
          <a:xfrm>
            <a:off x="6383338" y="5805488"/>
            <a:ext cx="2016125" cy="504825"/>
          </a:xfrm>
        </p:spPr>
        <p:txBody>
          <a:bodyPr/>
          <a:lstStyle/>
          <a:p>
            <a:pPr eaLnBrk="1" hangingPunct="1">
              <a:buFontTx/>
              <a:buNone/>
            </a:pPr>
            <a:r>
              <a:rPr lang="es-MX" altLang="es-MX" sz="2200" dirty="0">
                <a:latin typeface="Garamond" panose="02020404030301010803" pitchFamily="18" charset="0"/>
              </a:rPr>
              <a:t>Límite inferior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a:extLst>
              <a:ext uri="{FF2B5EF4-FFF2-40B4-BE49-F238E27FC236}">
                <a16:creationId xmlns:a16="http://schemas.microsoft.com/office/drawing/2014/main" id="{6D175F59-A497-4B86-A03B-506DE84534AE}"/>
              </a:ext>
            </a:extLst>
          </p:cNvPr>
          <p:cNvSpPr txBox="1">
            <a:spLocks noChangeArrowheads="1"/>
          </p:cNvSpPr>
          <p:nvPr/>
        </p:nvSpPr>
        <p:spPr bwMode="auto">
          <a:xfrm>
            <a:off x="331678" y="3963438"/>
            <a:ext cx="2016125" cy="50482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FontTx/>
              <a:buNone/>
              <a:defRPr/>
            </a:pPr>
            <a:r>
              <a:rPr lang="es-MX" altLang="es-MX" sz="2200" kern="0" dirty="0">
                <a:latin typeface="Garamond" panose="02020404030301010803" pitchFamily="18" charset="0"/>
              </a:rPr>
              <a:t>Límite inferior :</a:t>
            </a:r>
          </a:p>
        </p:txBody>
      </p:sp>
      <p:graphicFrame>
        <p:nvGraphicFramePr>
          <p:cNvPr id="149507" name="Objeto 1">
            <a:extLst>
              <a:ext uri="{FF2B5EF4-FFF2-40B4-BE49-F238E27FC236}">
                <a16:creationId xmlns:a16="http://schemas.microsoft.com/office/drawing/2014/main" id="{426CCC4C-E171-4769-92F6-82B78958FB42}"/>
              </a:ext>
            </a:extLst>
          </p:cNvPr>
          <p:cNvGraphicFramePr>
            <a:graphicFrameLocks noChangeAspect="1"/>
          </p:cNvGraphicFramePr>
          <p:nvPr>
            <p:extLst>
              <p:ext uri="{D42A27DB-BD31-4B8C-83A1-F6EECF244321}">
                <p14:modId xmlns:p14="http://schemas.microsoft.com/office/powerpoint/2010/main" val="1416710483"/>
              </p:ext>
            </p:extLst>
          </p:nvPr>
        </p:nvGraphicFramePr>
        <p:xfrm>
          <a:off x="2563703" y="3963438"/>
          <a:ext cx="3349625" cy="576263"/>
        </p:xfrm>
        <a:graphic>
          <a:graphicData uri="http://schemas.openxmlformats.org/presentationml/2006/ole">
            <mc:AlternateContent xmlns:mc="http://schemas.openxmlformats.org/markup-compatibility/2006">
              <mc:Choice xmlns:v="urn:schemas-microsoft-com:vml" Requires="v">
                <p:oleObj name="Equation" r:id="rId2" imgW="1180588" imgH="203112" progId="Equation.DSMT4">
                  <p:embed/>
                </p:oleObj>
              </mc:Choice>
              <mc:Fallback>
                <p:oleObj name="Equation" r:id="rId2" imgW="1180588" imgH="203112" progId="Equation.DSMT4">
                  <p:embed/>
                  <p:pic>
                    <p:nvPicPr>
                      <p:cNvPr id="0" name="Objeto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3703" y="3963438"/>
                        <a:ext cx="33496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3">
            <a:extLst>
              <a:ext uri="{FF2B5EF4-FFF2-40B4-BE49-F238E27FC236}">
                <a16:creationId xmlns:a16="http://schemas.microsoft.com/office/drawing/2014/main" id="{54DF5D5B-5279-4228-9289-7026356B53FA}"/>
              </a:ext>
            </a:extLst>
          </p:cNvPr>
          <p:cNvSpPr txBox="1">
            <a:spLocks noChangeArrowheads="1"/>
          </p:cNvSpPr>
          <p:nvPr/>
        </p:nvSpPr>
        <p:spPr bwMode="auto">
          <a:xfrm>
            <a:off x="262145" y="2450551"/>
            <a:ext cx="2017713" cy="50482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buFontTx/>
              <a:buNone/>
              <a:defRPr/>
            </a:pPr>
            <a:r>
              <a:rPr lang="es-MX" altLang="es-MX" sz="2200" kern="0" dirty="0">
                <a:latin typeface="Garamond" panose="02020404030301010803" pitchFamily="18" charset="0"/>
              </a:rPr>
              <a:t>Límite superior :</a:t>
            </a:r>
          </a:p>
        </p:txBody>
      </p:sp>
      <p:graphicFrame>
        <p:nvGraphicFramePr>
          <p:cNvPr id="149509" name="Objeto 2">
            <a:extLst>
              <a:ext uri="{FF2B5EF4-FFF2-40B4-BE49-F238E27FC236}">
                <a16:creationId xmlns:a16="http://schemas.microsoft.com/office/drawing/2014/main" id="{E5C328B8-16B7-4178-B479-16E32D605EE2}"/>
              </a:ext>
            </a:extLst>
          </p:cNvPr>
          <p:cNvGraphicFramePr>
            <a:graphicFrameLocks noChangeAspect="1"/>
          </p:cNvGraphicFramePr>
          <p:nvPr>
            <p:extLst>
              <p:ext uri="{D42A27DB-BD31-4B8C-83A1-F6EECF244321}">
                <p14:modId xmlns:p14="http://schemas.microsoft.com/office/powerpoint/2010/main" val="2868414022"/>
              </p:ext>
            </p:extLst>
          </p:nvPr>
        </p:nvGraphicFramePr>
        <p:xfrm>
          <a:off x="2563703" y="2450551"/>
          <a:ext cx="3671887" cy="503237"/>
        </p:xfrm>
        <a:graphic>
          <a:graphicData uri="http://schemas.openxmlformats.org/presentationml/2006/ole">
            <mc:AlternateContent xmlns:mc="http://schemas.openxmlformats.org/markup-compatibility/2006">
              <mc:Choice xmlns:v="urn:schemas-microsoft-com:vml" Requires="v">
                <p:oleObj name="Equation" r:id="rId4" imgW="1485900" imgH="203200" progId="Equation.DSMT4">
                  <p:embed/>
                </p:oleObj>
              </mc:Choice>
              <mc:Fallback>
                <p:oleObj name="Equation" r:id="rId4" imgW="1485900" imgH="203200" progId="Equation.DSMT4">
                  <p:embed/>
                  <p:pic>
                    <p:nvPicPr>
                      <p:cNvPr id="0" name="Objet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3703" y="2450551"/>
                        <a:ext cx="3671887"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Grupo 7">
            <a:extLst>
              <a:ext uri="{FF2B5EF4-FFF2-40B4-BE49-F238E27FC236}">
                <a16:creationId xmlns:a16="http://schemas.microsoft.com/office/drawing/2014/main" id="{F1257F79-83C9-4DBC-C4B4-4A0F906B6721}"/>
              </a:ext>
            </a:extLst>
          </p:cNvPr>
          <p:cNvGrpSpPr/>
          <p:nvPr/>
        </p:nvGrpSpPr>
        <p:grpSpPr>
          <a:xfrm>
            <a:off x="652938" y="1074889"/>
            <a:ext cx="11041221" cy="501897"/>
            <a:chOff x="277018" y="1014959"/>
            <a:chExt cx="11041221" cy="501897"/>
          </a:xfrm>
        </p:grpSpPr>
        <p:sp>
          <p:nvSpPr>
            <p:cNvPr id="2" name="CuadroTexto 1">
              <a:extLst>
                <a:ext uri="{FF2B5EF4-FFF2-40B4-BE49-F238E27FC236}">
                  <a16:creationId xmlns:a16="http://schemas.microsoft.com/office/drawing/2014/main" id="{6D6E3914-AC7D-E947-ED13-BECDEE0BA34B}"/>
                </a:ext>
              </a:extLst>
            </p:cNvPr>
            <p:cNvSpPr txBox="1"/>
            <p:nvPr/>
          </p:nvSpPr>
          <p:spPr>
            <a:xfrm>
              <a:off x="277018" y="1014959"/>
              <a:ext cx="11041221" cy="461665"/>
            </a:xfrm>
            <a:prstGeom prst="rect">
              <a:avLst/>
            </a:prstGeom>
            <a:noFill/>
          </p:spPr>
          <p:txBody>
            <a:bodyPr wrap="square" rtlCol="0">
              <a:spAutoFit/>
            </a:bodyPr>
            <a:lstStyle/>
            <a:p>
              <a:r>
                <a:rPr lang="es-MX" dirty="0"/>
                <a:t>Límites de estabilidad de agua en condiciones oxidantes (           ) y reductoras (            )</a:t>
              </a:r>
            </a:p>
          </p:txBody>
        </p:sp>
        <p:graphicFrame>
          <p:nvGraphicFramePr>
            <p:cNvPr id="4" name="Objeto 2">
              <a:extLst>
                <a:ext uri="{FF2B5EF4-FFF2-40B4-BE49-F238E27FC236}">
                  <a16:creationId xmlns:a16="http://schemas.microsoft.com/office/drawing/2014/main" id="{0D9DB999-CDEE-6C15-48CD-42FFD5405E01}"/>
                </a:ext>
              </a:extLst>
            </p:cNvPr>
            <p:cNvGraphicFramePr>
              <a:graphicFrameLocks noChangeAspect="1"/>
            </p:cNvGraphicFramePr>
            <p:nvPr>
              <p:extLst>
                <p:ext uri="{D42A27DB-BD31-4B8C-83A1-F6EECF244321}">
                  <p14:modId xmlns:p14="http://schemas.microsoft.com/office/powerpoint/2010/main" val="3663666170"/>
                </p:ext>
              </p:extLst>
            </p:nvPr>
          </p:nvGraphicFramePr>
          <p:xfrm>
            <a:off x="10094278" y="1053306"/>
            <a:ext cx="876300" cy="463550"/>
          </p:xfrm>
          <a:graphic>
            <a:graphicData uri="http://schemas.openxmlformats.org/presentationml/2006/ole">
              <mc:AlternateContent xmlns:mc="http://schemas.openxmlformats.org/markup-compatibility/2006">
                <mc:Choice xmlns:v="urn:schemas-microsoft-com:vml" Requires="v">
                  <p:oleObj name="Equation" r:id="rId6" imgW="457200" imgH="241200" progId="Equation.DSMT4">
                    <p:embed/>
                  </p:oleObj>
                </mc:Choice>
                <mc:Fallback>
                  <p:oleObj name="Equation" r:id="rId6" imgW="457200" imgH="241200" progId="Equation.DSMT4">
                    <p:embed/>
                    <p:pic>
                      <p:nvPicPr>
                        <p:cNvPr id="147460" name="Objeto 2">
                          <a:extLst>
                            <a:ext uri="{FF2B5EF4-FFF2-40B4-BE49-F238E27FC236}">
                              <a16:creationId xmlns:a16="http://schemas.microsoft.com/office/drawing/2014/main" id="{4FB30273-CCFB-4D7C-B47F-39CED1652B07}"/>
                            </a:ext>
                          </a:extLst>
                        </p:cNvPr>
                        <p:cNvPicPr>
                          <a:picLocks noChangeAspect="1" noChangeArrowheads="1"/>
                        </p:cNvPicPr>
                        <p:nvPr/>
                      </p:nvPicPr>
                      <p:blipFill>
                        <a:blip r:embed="rId7"/>
                        <a:srcRect/>
                        <a:stretch>
                          <a:fillRect/>
                        </a:stretch>
                      </p:blipFill>
                      <p:spPr bwMode="auto">
                        <a:xfrm>
                          <a:off x="10094278" y="1053306"/>
                          <a:ext cx="8763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to 4">
              <a:extLst>
                <a:ext uri="{FF2B5EF4-FFF2-40B4-BE49-F238E27FC236}">
                  <a16:creationId xmlns:a16="http://schemas.microsoft.com/office/drawing/2014/main" id="{F61301E6-2091-2816-4A0F-67E5B0BC9FE7}"/>
                </a:ext>
              </a:extLst>
            </p:cNvPr>
            <p:cNvGraphicFramePr>
              <a:graphicFrameLocks noChangeAspect="1"/>
            </p:cNvGraphicFramePr>
            <p:nvPr>
              <p:extLst>
                <p:ext uri="{D42A27DB-BD31-4B8C-83A1-F6EECF244321}">
                  <p14:modId xmlns:p14="http://schemas.microsoft.com/office/powerpoint/2010/main" val="361683643"/>
                </p:ext>
              </p:extLst>
            </p:nvPr>
          </p:nvGraphicFramePr>
          <p:xfrm>
            <a:off x="7381558" y="1072878"/>
            <a:ext cx="869950" cy="423862"/>
          </p:xfrm>
          <a:graphic>
            <a:graphicData uri="http://schemas.openxmlformats.org/presentationml/2006/ole">
              <mc:AlternateContent xmlns:mc="http://schemas.openxmlformats.org/markup-compatibility/2006">
                <mc:Choice xmlns:v="urn:schemas-microsoft-com:vml" Requires="v">
                  <p:oleObj name="Equation" r:id="rId8" imgW="495000" imgH="241200" progId="Equation.DSMT4">
                    <p:embed/>
                  </p:oleObj>
                </mc:Choice>
                <mc:Fallback>
                  <p:oleObj name="Equation" r:id="rId8" imgW="495000" imgH="241200" progId="Equation.DSMT4">
                    <p:embed/>
                    <p:pic>
                      <p:nvPicPr>
                        <p:cNvPr id="8" name="Objeto 7">
                          <a:extLst>
                            <a:ext uri="{FF2B5EF4-FFF2-40B4-BE49-F238E27FC236}">
                              <a16:creationId xmlns:a16="http://schemas.microsoft.com/office/drawing/2014/main" id="{137192B5-A21E-5C72-58B1-10E3077D8F47}"/>
                            </a:ext>
                          </a:extLst>
                        </p:cNvPr>
                        <p:cNvPicPr/>
                        <p:nvPr/>
                      </p:nvPicPr>
                      <p:blipFill>
                        <a:blip r:embed="rId9"/>
                        <a:stretch>
                          <a:fillRect/>
                        </a:stretch>
                      </p:blipFill>
                      <p:spPr>
                        <a:xfrm>
                          <a:off x="7381558" y="1072878"/>
                          <a:ext cx="869950" cy="423862"/>
                        </a:xfrm>
                        <a:prstGeom prst="rect">
                          <a:avLst/>
                        </a:prstGeom>
                      </p:spPr>
                    </p:pic>
                  </p:oleObj>
                </mc:Fallback>
              </mc:AlternateContent>
            </a:graphicData>
          </a:graphic>
        </p:graphicFrame>
      </p:grpSp>
      <p:graphicFrame>
        <p:nvGraphicFramePr>
          <p:cNvPr id="6" name="Objeto 5">
            <a:extLst>
              <a:ext uri="{FF2B5EF4-FFF2-40B4-BE49-F238E27FC236}">
                <a16:creationId xmlns:a16="http://schemas.microsoft.com/office/drawing/2014/main" id="{E51E6100-25FD-0A8F-8FDB-496DB1EA0004}"/>
              </a:ext>
            </a:extLst>
          </p:cNvPr>
          <p:cNvGraphicFramePr>
            <a:graphicFrameLocks noChangeAspect="1"/>
          </p:cNvGraphicFramePr>
          <p:nvPr>
            <p:extLst>
              <p:ext uri="{D42A27DB-BD31-4B8C-83A1-F6EECF244321}">
                <p14:modId xmlns:p14="http://schemas.microsoft.com/office/powerpoint/2010/main" val="4262213763"/>
              </p:ext>
            </p:extLst>
          </p:nvPr>
        </p:nvGraphicFramePr>
        <p:xfrm>
          <a:off x="6590873" y="2362172"/>
          <a:ext cx="1379681" cy="672216"/>
        </p:xfrm>
        <a:graphic>
          <a:graphicData uri="http://schemas.openxmlformats.org/presentationml/2006/ole">
            <mc:AlternateContent xmlns:mc="http://schemas.openxmlformats.org/markup-compatibility/2006">
              <mc:Choice xmlns:v="urn:schemas-microsoft-com:vml" Requires="v">
                <p:oleObj name="Equation" r:id="rId8" imgW="495000" imgH="241200" progId="Equation.DSMT4">
                  <p:embed/>
                </p:oleObj>
              </mc:Choice>
              <mc:Fallback>
                <p:oleObj name="Equation" r:id="rId8" imgW="495000" imgH="241200" progId="Equation.DSMT4">
                  <p:embed/>
                  <p:pic>
                    <p:nvPicPr>
                      <p:cNvPr id="5" name="Objeto 4">
                        <a:extLst>
                          <a:ext uri="{FF2B5EF4-FFF2-40B4-BE49-F238E27FC236}">
                            <a16:creationId xmlns:a16="http://schemas.microsoft.com/office/drawing/2014/main" id="{F61301E6-2091-2816-4A0F-67E5B0BC9FE7}"/>
                          </a:ext>
                        </a:extLst>
                      </p:cNvPr>
                      <p:cNvPicPr/>
                      <p:nvPr/>
                    </p:nvPicPr>
                    <p:blipFill>
                      <a:blip r:embed="rId9"/>
                      <a:stretch>
                        <a:fillRect/>
                      </a:stretch>
                    </p:blipFill>
                    <p:spPr>
                      <a:xfrm>
                        <a:off x="6590873" y="2362172"/>
                        <a:ext cx="1379681" cy="672216"/>
                      </a:xfrm>
                      <a:prstGeom prst="rect">
                        <a:avLst/>
                      </a:prstGeom>
                    </p:spPr>
                  </p:pic>
                </p:oleObj>
              </mc:Fallback>
            </mc:AlternateContent>
          </a:graphicData>
        </a:graphic>
      </p:graphicFrame>
      <p:graphicFrame>
        <p:nvGraphicFramePr>
          <p:cNvPr id="7" name="Objeto 2">
            <a:extLst>
              <a:ext uri="{FF2B5EF4-FFF2-40B4-BE49-F238E27FC236}">
                <a16:creationId xmlns:a16="http://schemas.microsoft.com/office/drawing/2014/main" id="{E74DFED6-701D-2894-926D-DE4EFD4EDD24}"/>
              </a:ext>
            </a:extLst>
          </p:cNvPr>
          <p:cNvGraphicFramePr>
            <a:graphicFrameLocks noChangeAspect="1"/>
          </p:cNvGraphicFramePr>
          <p:nvPr>
            <p:extLst>
              <p:ext uri="{D42A27DB-BD31-4B8C-83A1-F6EECF244321}">
                <p14:modId xmlns:p14="http://schemas.microsoft.com/office/powerpoint/2010/main" val="1309237157"/>
              </p:ext>
            </p:extLst>
          </p:nvPr>
        </p:nvGraphicFramePr>
        <p:xfrm>
          <a:off x="6590873" y="3883052"/>
          <a:ext cx="1258251" cy="665596"/>
        </p:xfrm>
        <a:graphic>
          <a:graphicData uri="http://schemas.openxmlformats.org/presentationml/2006/ole">
            <mc:AlternateContent xmlns:mc="http://schemas.openxmlformats.org/markup-compatibility/2006">
              <mc:Choice xmlns:v="urn:schemas-microsoft-com:vml" Requires="v">
                <p:oleObj name="Equation" r:id="rId6" imgW="457200" imgH="241200" progId="Equation.DSMT4">
                  <p:embed/>
                </p:oleObj>
              </mc:Choice>
              <mc:Fallback>
                <p:oleObj name="Equation" r:id="rId6" imgW="457200" imgH="241200" progId="Equation.DSMT4">
                  <p:embed/>
                  <p:pic>
                    <p:nvPicPr>
                      <p:cNvPr id="4" name="Objeto 2">
                        <a:extLst>
                          <a:ext uri="{FF2B5EF4-FFF2-40B4-BE49-F238E27FC236}">
                            <a16:creationId xmlns:a16="http://schemas.microsoft.com/office/drawing/2014/main" id="{0D9DB999-CDEE-6C15-48CD-42FFD5405E01}"/>
                          </a:ext>
                        </a:extLst>
                      </p:cNvPr>
                      <p:cNvPicPr>
                        <a:picLocks noChangeAspect="1" noChangeArrowheads="1"/>
                      </p:cNvPicPr>
                      <p:nvPr/>
                    </p:nvPicPr>
                    <p:blipFill>
                      <a:blip r:embed="rId7"/>
                      <a:srcRect/>
                      <a:stretch>
                        <a:fillRect/>
                      </a:stretch>
                    </p:blipFill>
                    <p:spPr bwMode="auto">
                      <a:xfrm>
                        <a:off x="6590873" y="3883052"/>
                        <a:ext cx="1258251" cy="665596"/>
                      </a:xfrm>
                      <a:prstGeom prst="rect">
                        <a:avLst/>
                      </a:prstGeom>
                      <a:noFill/>
                      <a:ln>
                        <a:noFill/>
                      </a:ln>
                    </p:spPr>
                  </p:pic>
                </p:oleObj>
              </mc:Fallback>
            </mc:AlternateContent>
          </a:graphicData>
        </a:graphic>
      </p:graphicFrame>
      <p:sp>
        <p:nvSpPr>
          <p:cNvPr id="3" name="CuadroTexto 2">
            <a:extLst>
              <a:ext uri="{FF2B5EF4-FFF2-40B4-BE49-F238E27FC236}">
                <a16:creationId xmlns:a16="http://schemas.microsoft.com/office/drawing/2014/main" id="{D4E8D22D-3300-A3F5-A5A6-245153B3E911}"/>
              </a:ext>
            </a:extLst>
          </p:cNvPr>
          <p:cNvSpPr txBox="1"/>
          <p:nvPr/>
        </p:nvSpPr>
        <p:spPr>
          <a:xfrm>
            <a:off x="7911393" y="2402277"/>
            <a:ext cx="3198042" cy="707886"/>
          </a:xfrm>
          <a:prstGeom prst="rect">
            <a:avLst/>
          </a:prstGeom>
          <a:noFill/>
        </p:spPr>
        <p:txBody>
          <a:bodyPr wrap="square" rtlCol="0">
            <a:spAutoFit/>
          </a:bodyPr>
          <a:lstStyle/>
          <a:p>
            <a:r>
              <a:rPr lang="es-MX" sz="2000" dirty="0"/>
              <a:t>Toda la atmosfera es oxigeno </a:t>
            </a:r>
            <a:r>
              <a:rPr lang="es-MX" sz="2000" b="1" u="sng" dirty="0"/>
              <a:t>ambiente oxidante</a:t>
            </a:r>
          </a:p>
        </p:txBody>
      </p:sp>
      <p:sp>
        <p:nvSpPr>
          <p:cNvPr id="10" name="CuadroTexto 9">
            <a:extLst>
              <a:ext uri="{FF2B5EF4-FFF2-40B4-BE49-F238E27FC236}">
                <a16:creationId xmlns:a16="http://schemas.microsoft.com/office/drawing/2014/main" id="{C33C663B-13EB-8876-2EF7-DF3AC055AE65}"/>
              </a:ext>
            </a:extLst>
          </p:cNvPr>
          <p:cNvSpPr txBox="1"/>
          <p:nvPr/>
        </p:nvSpPr>
        <p:spPr>
          <a:xfrm>
            <a:off x="7911392" y="3859879"/>
            <a:ext cx="3702539" cy="707886"/>
          </a:xfrm>
          <a:prstGeom prst="rect">
            <a:avLst/>
          </a:prstGeom>
          <a:noFill/>
        </p:spPr>
        <p:txBody>
          <a:bodyPr wrap="square" rtlCol="0">
            <a:spAutoFit/>
          </a:bodyPr>
          <a:lstStyle/>
          <a:p>
            <a:r>
              <a:rPr lang="es-MX" sz="2000" dirty="0"/>
              <a:t>Toda la atmosfera es hidrogeno no hay oxigeno </a:t>
            </a:r>
            <a:r>
              <a:rPr lang="es-MX" sz="2000" b="1" u="sng" dirty="0"/>
              <a:t>ambiente reductor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Marcador de número de diapositiva 3">
            <a:extLst>
              <a:ext uri="{FF2B5EF4-FFF2-40B4-BE49-F238E27FC236}">
                <a16:creationId xmlns:a16="http://schemas.microsoft.com/office/drawing/2014/main" id="{0036E613-810E-4C17-A061-201F28F09CE3}"/>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D3471E1-C14B-4EB8-B0F4-065BDE91F22B}" type="slidenum">
              <a:rPr lang="en-US" altLang="es-MX" sz="1400" smtClean="0">
                <a:latin typeface="Times New Roman" panose="02020603050405020304" pitchFamily="18" charset="0"/>
              </a:rPr>
              <a:pPr>
                <a:spcBef>
                  <a:spcPct val="0"/>
                </a:spcBef>
                <a:buFontTx/>
                <a:buNone/>
              </a:pPr>
              <a:t>83</a:t>
            </a:fld>
            <a:endParaRPr lang="en-US" altLang="es-MX" sz="1400">
              <a:latin typeface="Times New Roman" panose="02020603050405020304" pitchFamily="18" charset="0"/>
            </a:endParaRPr>
          </a:p>
        </p:txBody>
      </p:sp>
      <p:sp>
        <p:nvSpPr>
          <p:cNvPr id="186371" name="Rectángulo 5">
            <a:extLst>
              <a:ext uri="{FF2B5EF4-FFF2-40B4-BE49-F238E27FC236}">
                <a16:creationId xmlns:a16="http://schemas.microsoft.com/office/drawing/2014/main" id="{3106F0A5-9A04-4429-8F45-D4B6B8137951}"/>
              </a:ext>
            </a:extLst>
          </p:cNvPr>
          <p:cNvSpPr>
            <a:spLocks noChangeArrowheads="1"/>
          </p:cNvSpPr>
          <p:nvPr/>
        </p:nvSpPr>
        <p:spPr bwMode="auto">
          <a:xfrm>
            <a:off x="550862" y="115889"/>
            <a:ext cx="11223321"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800" dirty="0">
                <a:latin typeface="Times New Roman" panose="02020603050405020304" pitchFamily="18" charset="0"/>
              </a:rPr>
              <a:t>Los límites del entorno natural de Eh-pH están determinados por las condiciones bajo las cuales el agua se descompondrá en sus componentes gaseosos. Podemos escribir el siguiente equilibrio reacción:</a:t>
            </a: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r>
              <a:rPr lang="es-MX" altLang="es-MX" sz="1800" dirty="0">
                <a:latin typeface="Times New Roman" panose="02020603050405020304" pitchFamily="18" charset="0"/>
              </a:rPr>
              <a:t>Ningún gas puede exceder la presión de 1 atm. Si asumimos la presión de P</a:t>
            </a:r>
            <a:r>
              <a:rPr lang="es-MX" altLang="es-MX" sz="1800" baseline="-25000" dirty="0">
                <a:latin typeface="Times New Roman" panose="02020603050405020304" pitchFamily="18" charset="0"/>
              </a:rPr>
              <a:t>H</a:t>
            </a:r>
            <a:r>
              <a:rPr lang="es-MX" altLang="es-MX" sz="1800" baseline="30000" dirty="0">
                <a:latin typeface="Times New Roman" panose="02020603050405020304" pitchFamily="18" charset="0"/>
              </a:rPr>
              <a:t>2</a:t>
            </a:r>
            <a:r>
              <a:rPr lang="es-MX" altLang="es-MX" sz="1800" dirty="0">
                <a:latin typeface="Times New Roman" panose="02020603050405020304" pitchFamily="18" charset="0"/>
              </a:rPr>
              <a:t>=1 atm, entonces O</a:t>
            </a:r>
            <a:r>
              <a:rPr lang="es-MX" altLang="es-MX" sz="1800" baseline="-25000" dirty="0">
                <a:latin typeface="Times New Roman" panose="02020603050405020304" pitchFamily="18" charset="0"/>
              </a:rPr>
              <a:t>2</a:t>
            </a:r>
            <a:r>
              <a:rPr lang="es-MX" altLang="es-MX" sz="1800" dirty="0">
                <a:latin typeface="Times New Roman" panose="02020603050405020304" pitchFamily="18" charset="0"/>
              </a:rPr>
              <a:t>=10</a:t>
            </a:r>
            <a:r>
              <a:rPr lang="es-MX" altLang="es-MX" sz="1800" baseline="30000" dirty="0">
                <a:latin typeface="Times New Roman" panose="02020603050405020304" pitchFamily="18" charset="0"/>
              </a:rPr>
              <a:t>-83.1</a:t>
            </a:r>
            <a:r>
              <a:rPr lang="es-MX" altLang="es-MX" sz="1800" dirty="0">
                <a:latin typeface="Times New Roman" panose="02020603050405020304" pitchFamily="18" charset="0"/>
              </a:rPr>
              <a:t>; y si establecemos que O</a:t>
            </a:r>
            <a:r>
              <a:rPr lang="es-MX" altLang="es-MX" sz="1800" baseline="-25000" dirty="0">
                <a:latin typeface="Times New Roman" panose="02020603050405020304" pitchFamily="18" charset="0"/>
              </a:rPr>
              <a:t>2(g)</a:t>
            </a:r>
            <a:r>
              <a:rPr lang="es-MX" altLang="es-MX" sz="1800" dirty="0">
                <a:latin typeface="Times New Roman" panose="02020603050405020304" pitchFamily="18" charset="0"/>
              </a:rPr>
              <a:t>=1 atm, entonces H</a:t>
            </a:r>
            <a:r>
              <a:rPr lang="es-MX" altLang="es-MX" sz="1800" baseline="-25000" dirty="0">
                <a:latin typeface="Times New Roman" panose="02020603050405020304" pitchFamily="18" charset="0"/>
              </a:rPr>
              <a:t>2</a:t>
            </a:r>
            <a:r>
              <a:rPr lang="es-MX" altLang="es-MX" sz="1800" dirty="0">
                <a:latin typeface="Times New Roman" panose="02020603050405020304" pitchFamily="18" charset="0"/>
              </a:rPr>
              <a:t>=10</a:t>
            </a:r>
            <a:r>
              <a:rPr lang="es-MX" altLang="es-MX" sz="1800" baseline="30000" dirty="0">
                <a:latin typeface="Times New Roman" panose="02020603050405020304" pitchFamily="18" charset="0"/>
              </a:rPr>
              <a:t>-41.65 </a:t>
            </a:r>
            <a:r>
              <a:rPr lang="es-MX" altLang="es-MX" sz="1800" dirty="0">
                <a:latin typeface="Times New Roman" panose="02020603050405020304" pitchFamily="18" charset="0"/>
              </a:rPr>
              <a:t>atm.  Sustituyendo estos dos valores extremos para O</a:t>
            </a:r>
            <a:r>
              <a:rPr lang="es-MX" altLang="es-MX" sz="1800" baseline="-25000" dirty="0">
                <a:latin typeface="Times New Roman" panose="02020603050405020304" pitchFamily="18" charset="0"/>
              </a:rPr>
              <a:t>2 </a:t>
            </a:r>
            <a:r>
              <a:rPr lang="es-MX" altLang="es-MX" sz="1800" dirty="0">
                <a:latin typeface="Times New Roman" panose="02020603050405020304" pitchFamily="18" charset="0"/>
              </a:rPr>
              <a:t>obtenemos los límites de los ambientes naturales.</a:t>
            </a: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r>
              <a:rPr lang="es-MX" altLang="es-MX" sz="1800" dirty="0">
                <a:solidFill>
                  <a:srgbClr val="FF0000"/>
                </a:solidFill>
                <a:latin typeface="Times New Roman" panose="02020603050405020304" pitchFamily="18" charset="0"/>
              </a:rPr>
              <a:t>Condición a: O</a:t>
            </a:r>
            <a:r>
              <a:rPr lang="es-MX" altLang="es-MX" sz="1800" baseline="-25000" dirty="0">
                <a:solidFill>
                  <a:srgbClr val="FF0000"/>
                </a:solidFill>
                <a:latin typeface="Times New Roman" panose="02020603050405020304" pitchFamily="18" charset="0"/>
              </a:rPr>
              <a:t>2(g)</a:t>
            </a:r>
            <a:r>
              <a:rPr lang="es-MX" altLang="es-MX" sz="1800" dirty="0">
                <a:solidFill>
                  <a:srgbClr val="FF0000"/>
                </a:solidFill>
                <a:latin typeface="Times New Roman" panose="02020603050405020304" pitchFamily="18" charset="0"/>
              </a:rPr>
              <a:t>=1 atm</a:t>
            </a: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r>
              <a:rPr lang="es-MX" altLang="es-MX" sz="1800" dirty="0">
                <a:solidFill>
                  <a:srgbClr val="0F0FB1"/>
                </a:solidFill>
                <a:latin typeface="Times New Roman" panose="02020603050405020304" pitchFamily="18" charset="0"/>
              </a:rPr>
              <a:t>Condición a: O</a:t>
            </a:r>
            <a:r>
              <a:rPr lang="es-MX" altLang="es-MX" sz="1800" baseline="-25000" dirty="0">
                <a:solidFill>
                  <a:srgbClr val="0F0FB1"/>
                </a:solidFill>
                <a:latin typeface="Times New Roman" panose="02020603050405020304" pitchFamily="18" charset="0"/>
              </a:rPr>
              <a:t>2(g)</a:t>
            </a:r>
            <a:r>
              <a:rPr lang="es-MX" altLang="es-MX" sz="1800" dirty="0">
                <a:solidFill>
                  <a:srgbClr val="0F0FB1"/>
                </a:solidFill>
                <a:latin typeface="Times New Roman" panose="02020603050405020304" pitchFamily="18" charset="0"/>
              </a:rPr>
              <a:t>=10</a:t>
            </a:r>
            <a:r>
              <a:rPr lang="es-MX" altLang="es-MX" sz="1800" baseline="30000" dirty="0">
                <a:solidFill>
                  <a:srgbClr val="0F0FB1"/>
                </a:solidFill>
                <a:latin typeface="Times New Roman" panose="02020603050405020304" pitchFamily="18" charset="0"/>
              </a:rPr>
              <a:t>-83.1</a:t>
            </a:r>
            <a:r>
              <a:rPr lang="es-MX" altLang="es-MX" sz="1800" dirty="0">
                <a:solidFill>
                  <a:srgbClr val="0F0FB1"/>
                </a:solidFill>
                <a:latin typeface="Times New Roman" panose="02020603050405020304" pitchFamily="18" charset="0"/>
              </a:rPr>
              <a:t> atm</a:t>
            </a:r>
          </a:p>
          <a:p>
            <a:pPr algn="just">
              <a:spcBef>
                <a:spcPct val="0"/>
              </a:spcBef>
              <a:buFontTx/>
              <a:buNone/>
            </a:pPr>
            <a:endParaRPr lang="es-MX" altLang="es-MX" sz="1800" dirty="0">
              <a:latin typeface="Times New Roman" panose="02020603050405020304" pitchFamily="18" charset="0"/>
            </a:endParaRPr>
          </a:p>
          <a:p>
            <a:pPr algn="just">
              <a:spcBef>
                <a:spcPct val="0"/>
              </a:spcBef>
              <a:buFontTx/>
              <a:buNone/>
            </a:pPr>
            <a:endParaRPr lang="es-MX" altLang="es-MX" sz="1800" dirty="0">
              <a:latin typeface="Times New Roman" panose="02020603050405020304" pitchFamily="18" charset="0"/>
            </a:endParaRPr>
          </a:p>
        </p:txBody>
      </p:sp>
      <p:graphicFrame>
        <p:nvGraphicFramePr>
          <p:cNvPr id="186372" name="Objeto 6">
            <a:extLst>
              <a:ext uri="{FF2B5EF4-FFF2-40B4-BE49-F238E27FC236}">
                <a16:creationId xmlns:a16="http://schemas.microsoft.com/office/drawing/2014/main" id="{2CB569CB-9DBB-49C2-A10D-8B50899C4445}"/>
              </a:ext>
            </a:extLst>
          </p:cNvPr>
          <p:cNvGraphicFramePr>
            <a:graphicFrameLocks noChangeAspect="1"/>
          </p:cNvGraphicFramePr>
          <p:nvPr>
            <p:extLst>
              <p:ext uri="{D42A27DB-BD31-4B8C-83A1-F6EECF244321}">
                <p14:modId xmlns:p14="http://schemas.microsoft.com/office/powerpoint/2010/main" val="1711429124"/>
              </p:ext>
            </p:extLst>
          </p:nvPr>
        </p:nvGraphicFramePr>
        <p:xfrm>
          <a:off x="3883900" y="733639"/>
          <a:ext cx="3567055" cy="1547224"/>
        </p:xfrm>
        <a:graphic>
          <a:graphicData uri="http://schemas.openxmlformats.org/presentationml/2006/ole">
            <mc:AlternateContent xmlns:mc="http://schemas.openxmlformats.org/markup-compatibility/2006">
              <mc:Choice xmlns:v="urn:schemas-microsoft-com:vml" Requires="v">
                <p:oleObj name="Equation" r:id="rId2" imgW="2577960" imgH="1117440" progId="Equation.DSMT4">
                  <p:embed/>
                </p:oleObj>
              </mc:Choice>
              <mc:Fallback>
                <p:oleObj name="Equation" r:id="rId2" imgW="2577960" imgH="1117440" progId="Equation.DSMT4">
                  <p:embed/>
                  <p:pic>
                    <p:nvPicPr>
                      <p:cNvPr id="0" name="Objeto 6"/>
                      <p:cNvPicPr>
                        <a:picLocks noChangeAspect="1" noChangeArrowheads="1"/>
                      </p:cNvPicPr>
                      <p:nvPr/>
                    </p:nvPicPr>
                    <p:blipFill>
                      <a:blip r:embed="rId3"/>
                      <a:srcRect/>
                      <a:stretch>
                        <a:fillRect/>
                      </a:stretch>
                    </p:blipFill>
                    <p:spPr bwMode="auto">
                      <a:xfrm>
                        <a:off x="3883900" y="733639"/>
                        <a:ext cx="3567055" cy="1547224"/>
                      </a:xfrm>
                      <a:prstGeom prst="rect">
                        <a:avLst/>
                      </a:prstGeom>
                      <a:noFill/>
                      <a:ln>
                        <a:noFill/>
                      </a:ln>
                    </p:spPr>
                  </p:pic>
                </p:oleObj>
              </mc:Fallback>
            </mc:AlternateContent>
          </a:graphicData>
        </a:graphic>
      </p:graphicFrame>
      <p:graphicFrame>
        <p:nvGraphicFramePr>
          <p:cNvPr id="186373" name="Objeto 7">
            <a:extLst>
              <a:ext uri="{FF2B5EF4-FFF2-40B4-BE49-F238E27FC236}">
                <a16:creationId xmlns:a16="http://schemas.microsoft.com/office/drawing/2014/main" id="{CE2E0E67-BB3F-4033-B1E5-A97B42F5F859}"/>
              </a:ext>
            </a:extLst>
          </p:cNvPr>
          <p:cNvGraphicFramePr>
            <a:graphicFrameLocks noChangeAspect="1"/>
          </p:cNvGraphicFramePr>
          <p:nvPr>
            <p:extLst>
              <p:ext uri="{D42A27DB-BD31-4B8C-83A1-F6EECF244321}">
                <p14:modId xmlns:p14="http://schemas.microsoft.com/office/powerpoint/2010/main" val="1703919605"/>
              </p:ext>
            </p:extLst>
          </p:nvPr>
        </p:nvGraphicFramePr>
        <p:xfrm>
          <a:off x="3486150" y="3429000"/>
          <a:ext cx="4714875" cy="1223963"/>
        </p:xfrm>
        <a:graphic>
          <a:graphicData uri="http://schemas.openxmlformats.org/presentationml/2006/ole">
            <mc:AlternateContent xmlns:mc="http://schemas.openxmlformats.org/markup-compatibility/2006">
              <mc:Choice xmlns:v="urn:schemas-microsoft-com:vml" Requires="v">
                <p:oleObj name="Equation" r:id="rId4" imgW="2933640" imgH="761760" progId="Equation.DSMT4">
                  <p:embed/>
                </p:oleObj>
              </mc:Choice>
              <mc:Fallback>
                <p:oleObj name="Equation" r:id="rId4" imgW="2933640" imgH="761760" progId="Equation.DSMT4">
                  <p:embed/>
                  <p:pic>
                    <p:nvPicPr>
                      <p:cNvPr id="0" name="Objeto 7"/>
                      <p:cNvPicPr>
                        <a:picLocks noChangeAspect="1" noChangeArrowheads="1"/>
                      </p:cNvPicPr>
                      <p:nvPr/>
                    </p:nvPicPr>
                    <p:blipFill>
                      <a:blip r:embed="rId5"/>
                      <a:srcRect/>
                      <a:stretch>
                        <a:fillRect/>
                      </a:stretch>
                    </p:blipFill>
                    <p:spPr bwMode="auto">
                      <a:xfrm>
                        <a:off x="3486150" y="3429000"/>
                        <a:ext cx="471487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6374" name="Objeto 8">
            <a:extLst>
              <a:ext uri="{FF2B5EF4-FFF2-40B4-BE49-F238E27FC236}">
                <a16:creationId xmlns:a16="http://schemas.microsoft.com/office/drawing/2014/main" id="{D6983935-5DA8-4165-B92F-992DEB00F7AC}"/>
              </a:ext>
            </a:extLst>
          </p:cNvPr>
          <p:cNvGraphicFramePr>
            <a:graphicFrameLocks noChangeAspect="1"/>
          </p:cNvGraphicFramePr>
          <p:nvPr>
            <p:extLst>
              <p:ext uri="{D42A27DB-BD31-4B8C-83A1-F6EECF244321}">
                <p14:modId xmlns:p14="http://schemas.microsoft.com/office/powerpoint/2010/main" val="157771472"/>
              </p:ext>
            </p:extLst>
          </p:nvPr>
        </p:nvGraphicFramePr>
        <p:xfrm>
          <a:off x="3738563" y="5013325"/>
          <a:ext cx="5000625" cy="1244600"/>
        </p:xfrm>
        <a:graphic>
          <a:graphicData uri="http://schemas.openxmlformats.org/presentationml/2006/ole">
            <mc:AlternateContent xmlns:mc="http://schemas.openxmlformats.org/markup-compatibility/2006">
              <mc:Choice xmlns:v="urn:schemas-microsoft-com:vml" Requires="v">
                <p:oleObj name="Equation" r:id="rId6" imgW="3162240" imgH="787320" progId="Equation.DSMT4">
                  <p:embed/>
                </p:oleObj>
              </mc:Choice>
              <mc:Fallback>
                <p:oleObj name="Equation" r:id="rId6" imgW="3162240" imgH="787320" progId="Equation.DSMT4">
                  <p:embed/>
                  <p:pic>
                    <p:nvPicPr>
                      <p:cNvPr id="0" name="Objeto 8"/>
                      <p:cNvPicPr>
                        <a:picLocks noChangeAspect="1" noChangeArrowheads="1"/>
                      </p:cNvPicPr>
                      <p:nvPr/>
                    </p:nvPicPr>
                    <p:blipFill>
                      <a:blip r:embed="rId7"/>
                      <a:srcRect/>
                      <a:stretch>
                        <a:fillRect/>
                      </a:stretch>
                    </p:blipFill>
                    <p:spPr bwMode="auto">
                      <a:xfrm>
                        <a:off x="3738563" y="5013325"/>
                        <a:ext cx="5000625"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to 2">
            <a:extLst>
              <a:ext uri="{FF2B5EF4-FFF2-40B4-BE49-F238E27FC236}">
                <a16:creationId xmlns:a16="http://schemas.microsoft.com/office/drawing/2014/main" id="{197046E3-8721-D42D-6575-9D02F55C4EBB}"/>
              </a:ext>
            </a:extLst>
          </p:cNvPr>
          <p:cNvGraphicFramePr>
            <a:graphicFrameLocks noChangeAspect="1"/>
          </p:cNvGraphicFramePr>
          <p:nvPr>
            <p:extLst>
              <p:ext uri="{D42A27DB-BD31-4B8C-83A1-F6EECF244321}">
                <p14:modId xmlns:p14="http://schemas.microsoft.com/office/powerpoint/2010/main" val="2777010441"/>
              </p:ext>
            </p:extLst>
          </p:nvPr>
        </p:nvGraphicFramePr>
        <p:xfrm>
          <a:off x="1802124" y="3323254"/>
          <a:ext cx="895757" cy="436436"/>
        </p:xfrm>
        <a:graphic>
          <a:graphicData uri="http://schemas.openxmlformats.org/presentationml/2006/ole">
            <mc:AlternateContent xmlns:mc="http://schemas.openxmlformats.org/markup-compatibility/2006">
              <mc:Choice xmlns:v="urn:schemas-microsoft-com:vml" Requires="v">
                <p:oleObj name="Equation" r:id="rId8" imgW="495000" imgH="241200" progId="Equation.DSMT4">
                  <p:embed/>
                </p:oleObj>
              </mc:Choice>
              <mc:Fallback>
                <p:oleObj name="Equation" r:id="rId8" imgW="495000" imgH="241200" progId="Equation.DSMT4">
                  <p:embed/>
                  <p:pic>
                    <p:nvPicPr>
                      <p:cNvPr id="6" name="Objeto 5">
                        <a:extLst>
                          <a:ext uri="{FF2B5EF4-FFF2-40B4-BE49-F238E27FC236}">
                            <a16:creationId xmlns:a16="http://schemas.microsoft.com/office/drawing/2014/main" id="{E51E6100-25FD-0A8F-8FDB-496DB1EA0004}"/>
                          </a:ext>
                        </a:extLst>
                      </p:cNvPr>
                      <p:cNvPicPr/>
                      <p:nvPr/>
                    </p:nvPicPr>
                    <p:blipFill>
                      <a:blip r:embed="rId9"/>
                      <a:stretch>
                        <a:fillRect/>
                      </a:stretch>
                    </p:blipFill>
                    <p:spPr>
                      <a:xfrm>
                        <a:off x="1802124" y="3323254"/>
                        <a:ext cx="895757" cy="436436"/>
                      </a:xfrm>
                      <a:prstGeom prst="rect">
                        <a:avLst/>
                      </a:prstGeom>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a:extLst>
              <a:ext uri="{FF2B5EF4-FFF2-40B4-BE49-F238E27FC236}">
                <a16:creationId xmlns:a16="http://schemas.microsoft.com/office/drawing/2014/main" id="{85DC4612-7F98-4EC9-B04B-E02ECFDDF583}"/>
              </a:ext>
            </a:extLst>
          </p:cNvPr>
          <p:cNvGraphicFramePr>
            <a:graphicFrameLocks noGrp="1"/>
          </p:cNvGraphicFramePr>
          <p:nvPr>
            <p:extLst>
              <p:ext uri="{D42A27DB-BD31-4B8C-83A1-F6EECF244321}">
                <p14:modId xmlns:p14="http://schemas.microsoft.com/office/powerpoint/2010/main" val="75213035"/>
              </p:ext>
            </p:extLst>
          </p:nvPr>
        </p:nvGraphicFramePr>
        <p:xfrm>
          <a:off x="3287564" y="188342"/>
          <a:ext cx="3048000" cy="28575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tblGrid>
              <a:tr h="190500">
                <a:tc>
                  <a:txBody>
                    <a:bodyPr/>
                    <a:lstStyle/>
                    <a:p>
                      <a:pPr algn="ctr" fontAlgn="b"/>
                      <a:r>
                        <a:rPr lang="es-MX" sz="1100" b="1" i="0" u="none" strike="noStrike" dirty="0">
                          <a:solidFill>
                            <a:srgbClr val="FF0000"/>
                          </a:solidFill>
                          <a:latin typeface="Calibri"/>
                        </a:rPr>
                        <a:t>0</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7</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1.230</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a:t>
                      </a:r>
                    </a:p>
                  </a:txBody>
                  <a:tcPr marL="0" marR="0" marT="0" marB="0" anchor="b">
                    <a:lnL>
                      <a:noFill/>
                    </a:lnL>
                    <a:lnR>
                      <a:noFill/>
                    </a:lnR>
                    <a:lnT>
                      <a:noFill/>
                    </a:lnT>
                    <a:lnB>
                      <a:noFill/>
                    </a:lnB>
                  </a:tcPr>
                </a:tc>
                <a:extLst>
                  <a:ext uri="{0D108BD9-81ED-4DB2-BD59-A6C34878D82A}">
                    <a16:rowId xmlns:a16="http://schemas.microsoft.com/office/drawing/2014/main" val="10000"/>
                  </a:ext>
                </a:extLst>
              </a:tr>
              <a:tr h="190500">
                <a:tc>
                  <a:txBody>
                    <a:bodyPr/>
                    <a:lstStyle/>
                    <a:p>
                      <a:pPr algn="ctr" fontAlgn="b"/>
                      <a:r>
                        <a:rPr lang="es-MX" sz="1100" b="1" i="0" u="none" strike="noStrike">
                          <a:solidFill>
                            <a:srgbClr val="FF0000"/>
                          </a:solidFill>
                          <a:latin typeface="Calibri"/>
                        </a:rPr>
                        <a:t>1</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6</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1.171</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-0.059</a:t>
                      </a:r>
                    </a:p>
                  </a:txBody>
                  <a:tcPr marL="0" marR="0" marT="0" marB="0" anchor="b">
                    <a:lnL>
                      <a:noFill/>
                    </a:lnL>
                    <a:lnR>
                      <a:noFill/>
                    </a:lnR>
                    <a:lnT>
                      <a:noFill/>
                    </a:lnT>
                    <a:lnB>
                      <a:noFill/>
                    </a:lnB>
                  </a:tcPr>
                </a:tc>
                <a:extLst>
                  <a:ext uri="{0D108BD9-81ED-4DB2-BD59-A6C34878D82A}">
                    <a16:rowId xmlns:a16="http://schemas.microsoft.com/office/drawing/2014/main" val="10001"/>
                  </a:ext>
                </a:extLst>
              </a:tr>
              <a:tr h="190500">
                <a:tc>
                  <a:txBody>
                    <a:bodyPr/>
                    <a:lstStyle/>
                    <a:p>
                      <a:pPr algn="ctr" fontAlgn="b"/>
                      <a:r>
                        <a:rPr lang="es-MX" sz="1100" b="1" i="0" u="none" strike="noStrike">
                          <a:solidFill>
                            <a:srgbClr val="FF0000"/>
                          </a:solidFill>
                          <a:latin typeface="Calibri"/>
                        </a:rPr>
                        <a:t>2</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5</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1.112</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-0.118</a:t>
                      </a:r>
                    </a:p>
                  </a:txBody>
                  <a:tcPr marL="0" marR="0" marT="0" marB="0" anchor="b">
                    <a:lnL>
                      <a:noFill/>
                    </a:lnL>
                    <a:lnR>
                      <a:noFill/>
                    </a:lnR>
                    <a:lnT>
                      <a:noFill/>
                    </a:lnT>
                    <a:lnB>
                      <a:noFill/>
                    </a:lnB>
                  </a:tcPr>
                </a:tc>
                <a:extLst>
                  <a:ext uri="{0D108BD9-81ED-4DB2-BD59-A6C34878D82A}">
                    <a16:rowId xmlns:a16="http://schemas.microsoft.com/office/drawing/2014/main" val="10002"/>
                  </a:ext>
                </a:extLst>
              </a:tr>
              <a:tr h="190500">
                <a:tc>
                  <a:txBody>
                    <a:bodyPr/>
                    <a:lstStyle/>
                    <a:p>
                      <a:pPr algn="ctr" fontAlgn="b"/>
                      <a:r>
                        <a:rPr lang="es-MX" sz="1100" b="1" i="0" u="none" strike="noStrike">
                          <a:solidFill>
                            <a:srgbClr val="FF0000"/>
                          </a:solidFill>
                          <a:latin typeface="Calibri"/>
                        </a:rPr>
                        <a:t>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1.053</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-0.177</a:t>
                      </a:r>
                    </a:p>
                  </a:txBody>
                  <a:tcPr marL="0" marR="0" marT="0" marB="0" anchor="b">
                    <a:lnL>
                      <a:noFill/>
                    </a:lnL>
                    <a:lnR>
                      <a:noFill/>
                    </a:lnR>
                    <a:lnT>
                      <a:noFill/>
                    </a:lnT>
                    <a:lnB>
                      <a:noFill/>
                    </a:lnB>
                  </a:tcPr>
                </a:tc>
                <a:extLst>
                  <a:ext uri="{0D108BD9-81ED-4DB2-BD59-A6C34878D82A}">
                    <a16:rowId xmlns:a16="http://schemas.microsoft.com/office/drawing/2014/main" val="10003"/>
                  </a:ext>
                </a:extLst>
              </a:tr>
              <a:tr h="190500">
                <a:tc>
                  <a:txBody>
                    <a:bodyPr/>
                    <a:lstStyle/>
                    <a:p>
                      <a:pPr algn="ctr" fontAlgn="b"/>
                      <a:r>
                        <a:rPr lang="es-MX" sz="1100" b="1" i="0" u="none" strike="noStrike">
                          <a:solidFill>
                            <a:srgbClr val="FF0000"/>
                          </a:solidFill>
                          <a:latin typeface="Calibri"/>
                        </a:rPr>
                        <a:t>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0.993</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-0.237</a:t>
                      </a:r>
                    </a:p>
                  </a:txBody>
                  <a:tcPr marL="0" marR="0" marT="0" marB="0" anchor="b">
                    <a:lnL>
                      <a:noFill/>
                    </a:lnL>
                    <a:lnR>
                      <a:noFill/>
                    </a:lnR>
                    <a:lnT>
                      <a:noFill/>
                    </a:lnT>
                    <a:lnB>
                      <a:noFill/>
                    </a:lnB>
                  </a:tcPr>
                </a:tc>
                <a:extLst>
                  <a:ext uri="{0D108BD9-81ED-4DB2-BD59-A6C34878D82A}">
                    <a16:rowId xmlns:a16="http://schemas.microsoft.com/office/drawing/2014/main" val="10004"/>
                  </a:ext>
                </a:extLst>
              </a:tr>
              <a:tr h="190500">
                <a:tc>
                  <a:txBody>
                    <a:bodyPr/>
                    <a:lstStyle/>
                    <a:p>
                      <a:pPr algn="ctr" fontAlgn="b"/>
                      <a:r>
                        <a:rPr lang="es-MX" sz="1100" b="1" i="0" u="none" strike="noStrike">
                          <a:solidFill>
                            <a:srgbClr val="FF0000"/>
                          </a:solidFill>
                          <a:latin typeface="Calibri"/>
                        </a:rPr>
                        <a:t>5</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2</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0.934</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-0.296</a:t>
                      </a:r>
                    </a:p>
                  </a:txBody>
                  <a:tcPr marL="0" marR="0" marT="0" marB="0" anchor="b">
                    <a:lnL>
                      <a:noFill/>
                    </a:lnL>
                    <a:lnR>
                      <a:noFill/>
                    </a:lnR>
                    <a:lnT>
                      <a:noFill/>
                    </a:lnT>
                    <a:lnB>
                      <a:noFill/>
                    </a:lnB>
                  </a:tcPr>
                </a:tc>
                <a:extLst>
                  <a:ext uri="{0D108BD9-81ED-4DB2-BD59-A6C34878D82A}">
                    <a16:rowId xmlns:a16="http://schemas.microsoft.com/office/drawing/2014/main" val="10005"/>
                  </a:ext>
                </a:extLst>
              </a:tr>
              <a:tr h="190500">
                <a:tc>
                  <a:txBody>
                    <a:bodyPr/>
                    <a:lstStyle/>
                    <a:p>
                      <a:pPr algn="ctr" fontAlgn="b"/>
                      <a:r>
                        <a:rPr lang="es-MX" sz="1100" b="1" i="0" u="none" strike="noStrike">
                          <a:solidFill>
                            <a:srgbClr val="FF0000"/>
                          </a:solidFill>
                          <a:latin typeface="Calibri"/>
                        </a:rPr>
                        <a:t>6</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a:t>
                      </a:r>
                    </a:p>
                  </a:txBody>
                  <a:tcPr marL="0" marR="0" marT="0" marB="0" anchor="b">
                    <a:lnL>
                      <a:noFill/>
                    </a:lnL>
                    <a:lnR>
                      <a:noFill/>
                    </a:lnR>
                    <a:lnT>
                      <a:noFill/>
                    </a:lnT>
                    <a:lnB>
                      <a:noFill/>
                    </a:lnB>
                  </a:tcPr>
                </a:tc>
                <a:tc>
                  <a:txBody>
                    <a:bodyPr/>
                    <a:lstStyle/>
                    <a:p>
                      <a:pPr algn="ctr" fontAlgn="b"/>
                      <a:r>
                        <a:rPr lang="es-MX" sz="1100" b="1" i="0" u="none" strike="noStrike" dirty="0">
                          <a:solidFill>
                            <a:srgbClr val="FF0000"/>
                          </a:solidFill>
                          <a:latin typeface="Calibri"/>
                        </a:rPr>
                        <a:t>0.875</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-0.355</a:t>
                      </a:r>
                    </a:p>
                  </a:txBody>
                  <a:tcPr marL="0" marR="0" marT="0" marB="0" anchor="b">
                    <a:lnL>
                      <a:noFill/>
                    </a:lnL>
                    <a:lnR>
                      <a:noFill/>
                    </a:lnR>
                    <a:lnT>
                      <a:noFill/>
                    </a:lnT>
                    <a:lnB>
                      <a:noFill/>
                    </a:lnB>
                  </a:tcPr>
                </a:tc>
                <a:extLst>
                  <a:ext uri="{0D108BD9-81ED-4DB2-BD59-A6C34878D82A}">
                    <a16:rowId xmlns:a16="http://schemas.microsoft.com/office/drawing/2014/main" val="10006"/>
                  </a:ext>
                </a:extLst>
              </a:tr>
              <a:tr h="190500">
                <a:tc>
                  <a:txBody>
                    <a:bodyPr/>
                    <a:lstStyle/>
                    <a:p>
                      <a:pPr algn="ctr" fontAlgn="b"/>
                      <a:r>
                        <a:rPr lang="es-MX" sz="1100" b="1" i="0" u="none" strike="noStrike">
                          <a:solidFill>
                            <a:srgbClr val="FF0000"/>
                          </a:solidFill>
                          <a:latin typeface="Calibri"/>
                        </a:rPr>
                        <a:t>7</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0.816</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-0.414</a:t>
                      </a:r>
                    </a:p>
                  </a:txBody>
                  <a:tcPr marL="0" marR="0" marT="0" marB="0" anchor="b">
                    <a:lnL>
                      <a:noFill/>
                    </a:lnL>
                    <a:lnR>
                      <a:noFill/>
                    </a:lnR>
                    <a:lnT>
                      <a:noFill/>
                    </a:lnT>
                    <a:lnB>
                      <a:noFill/>
                    </a:lnB>
                  </a:tcPr>
                </a:tc>
                <a:extLst>
                  <a:ext uri="{0D108BD9-81ED-4DB2-BD59-A6C34878D82A}">
                    <a16:rowId xmlns:a16="http://schemas.microsoft.com/office/drawing/2014/main" val="10007"/>
                  </a:ext>
                </a:extLst>
              </a:tr>
              <a:tr h="190500">
                <a:tc>
                  <a:txBody>
                    <a:bodyPr/>
                    <a:lstStyle/>
                    <a:p>
                      <a:pPr algn="ctr" fontAlgn="b"/>
                      <a:r>
                        <a:rPr lang="es-MX" sz="1100" b="1" i="0" u="none" strike="noStrike">
                          <a:solidFill>
                            <a:srgbClr val="FF0000"/>
                          </a:solidFill>
                          <a:latin typeface="Calibri"/>
                        </a:rPr>
                        <a:t>8</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-1</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0.757</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-0.473</a:t>
                      </a:r>
                    </a:p>
                  </a:txBody>
                  <a:tcPr marL="0" marR="0" marT="0" marB="0" anchor="b">
                    <a:lnL>
                      <a:noFill/>
                    </a:lnL>
                    <a:lnR>
                      <a:noFill/>
                    </a:lnR>
                    <a:lnT>
                      <a:noFill/>
                    </a:lnT>
                    <a:lnB>
                      <a:noFill/>
                    </a:lnB>
                  </a:tcPr>
                </a:tc>
                <a:extLst>
                  <a:ext uri="{0D108BD9-81ED-4DB2-BD59-A6C34878D82A}">
                    <a16:rowId xmlns:a16="http://schemas.microsoft.com/office/drawing/2014/main" val="10008"/>
                  </a:ext>
                </a:extLst>
              </a:tr>
              <a:tr h="190500">
                <a:tc>
                  <a:txBody>
                    <a:bodyPr/>
                    <a:lstStyle/>
                    <a:p>
                      <a:pPr algn="ctr" fontAlgn="b"/>
                      <a:r>
                        <a:rPr lang="es-MX" sz="1100" b="1" i="0" u="none" strike="noStrike">
                          <a:solidFill>
                            <a:srgbClr val="FF0000"/>
                          </a:solidFill>
                          <a:latin typeface="Calibri"/>
                        </a:rPr>
                        <a:t>9</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-2</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0.698</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-0.532</a:t>
                      </a:r>
                    </a:p>
                  </a:txBody>
                  <a:tcPr marL="0" marR="0" marT="0" marB="0" anchor="b">
                    <a:lnL>
                      <a:noFill/>
                    </a:lnL>
                    <a:lnR>
                      <a:noFill/>
                    </a:lnR>
                    <a:lnT>
                      <a:noFill/>
                    </a:lnT>
                    <a:lnB>
                      <a:noFill/>
                    </a:lnB>
                  </a:tcPr>
                </a:tc>
                <a:extLst>
                  <a:ext uri="{0D108BD9-81ED-4DB2-BD59-A6C34878D82A}">
                    <a16:rowId xmlns:a16="http://schemas.microsoft.com/office/drawing/2014/main" val="10009"/>
                  </a:ext>
                </a:extLst>
              </a:tr>
              <a:tr h="190500">
                <a:tc>
                  <a:txBody>
                    <a:bodyPr/>
                    <a:lstStyle/>
                    <a:p>
                      <a:pPr algn="ctr" fontAlgn="b"/>
                      <a:r>
                        <a:rPr lang="es-MX" sz="1100" b="1" i="0" u="none" strike="noStrike">
                          <a:solidFill>
                            <a:srgbClr val="FF0000"/>
                          </a:solidFill>
                          <a:latin typeface="Calibri"/>
                        </a:rPr>
                        <a:t>10</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0.638</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-0.592</a:t>
                      </a:r>
                    </a:p>
                  </a:txBody>
                  <a:tcPr marL="0" marR="0" marT="0" marB="0" anchor="b">
                    <a:lnL>
                      <a:noFill/>
                    </a:lnL>
                    <a:lnR>
                      <a:noFill/>
                    </a:lnR>
                    <a:lnT>
                      <a:noFill/>
                    </a:lnT>
                    <a:lnB>
                      <a:noFill/>
                    </a:lnB>
                  </a:tcPr>
                </a:tc>
                <a:extLst>
                  <a:ext uri="{0D108BD9-81ED-4DB2-BD59-A6C34878D82A}">
                    <a16:rowId xmlns:a16="http://schemas.microsoft.com/office/drawing/2014/main" val="10010"/>
                  </a:ext>
                </a:extLst>
              </a:tr>
              <a:tr h="190500">
                <a:tc>
                  <a:txBody>
                    <a:bodyPr/>
                    <a:lstStyle/>
                    <a:p>
                      <a:pPr algn="ctr" fontAlgn="b"/>
                      <a:r>
                        <a:rPr lang="es-MX" sz="1100" b="1" i="0" u="none" strike="noStrike">
                          <a:solidFill>
                            <a:srgbClr val="FF0000"/>
                          </a:solidFill>
                          <a:latin typeface="Calibri"/>
                        </a:rPr>
                        <a:t>11</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0.579</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-0.651</a:t>
                      </a:r>
                    </a:p>
                  </a:txBody>
                  <a:tcPr marL="0" marR="0" marT="0" marB="0" anchor="b">
                    <a:lnL>
                      <a:noFill/>
                    </a:lnL>
                    <a:lnR>
                      <a:noFill/>
                    </a:lnR>
                    <a:lnT>
                      <a:noFill/>
                    </a:lnT>
                    <a:lnB>
                      <a:noFill/>
                    </a:lnB>
                  </a:tcPr>
                </a:tc>
                <a:extLst>
                  <a:ext uri="{0D108BD9-81ED-4DB2-BD59-A6C34878D82A}">
                    <a16:rowId xmlns:a16="http://schemas.microsoft.com/office/drawing/2014/main" val="10011"/>
                  </a:ext>
                </a:extLst>
              </a:tr>
              <a:tr h="190500">
                <a:tc>
                  <a:txBody>
                    <a:bodyPr/>
                    <a:lstStyle/>
                    <a:p>
                      <a:pPr algn="ctr" fontAlgn="b"/>
                      <a:r>
                        <a:rPr lang="es-MX" sz="1100" b="1" i="0" u="none" strike="noStrike">
                          <a:solidFill>
                            <a:srgbClr val="FF0000"/>
                          </a:solidFill>
                          <a:latin typeface="Calibri"/>
                        </a:rPr>
                        <a:t>12</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-5</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0.520</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-0.710</a:t>
                      </a:r>
                    </a:p>
                  </a:txBody>
                  <a:tcPr marL="0" marR="0" marT="0" marB="0" anchor="b">
                    <a:lnL>
                      <a:noFill/>
                    </a:lnL>
                    <a:lnR>
                      <a:noFill/>
                    </a:lnR>
                    <a:lnT>
                      <a:noFill/>
                    </a:lnT>
                    <a:lnB>
                      <a:noFill/>
                    </a:lnB>
                  </a:tcPr>
                </a:tc>
                <a:extLst>
                  <a:ext uri="{0D108BD9-81ED-4DB2-BD59-A6C34878D82A}">
                    <a16:rowId xmlns:a16="http://schemas.microsoft.com/office/drawing/2014/main" val="10012"/>
                  </a:ext>
                </a:extLst>
              </a:tr>
              <a:tr h="190500">
                <a:tc>
                  <a:txBody>
                    <a:bodyPr/>
                    <a:lstStyle/>
                    <a:p>
                      <a:pPr algn="ctr" fontAlgn="b"/>
                      <a:r>
                        <a:rPr lang="es-MX" sz="1100" b="1" i="0" u="none" strike="noStrike">
                          <a:solidFill>
                            <a:srgbClr val="FF0000"/>
                          </a:solidFill>
                          <a:latin typeface="Calibri"/>
                        </a:rPr>
                        <a:t>13</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-6</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0.461</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-0.769</a:t>
                      </a:r>
                    </a:p>
                  </a:txBody>
                  <a:tcPr marL="0" marR="0" marT="0" marB="0" anchor="b">
                    <a:lnL>
                      <a:noFill/>
                    </a:lnL>
                    <a:lnR>
                      <a:noFill/>
                    </a:lnR>
                    <a:lnT>
                      <a:noFill/>
                    </a:lnT>
                    <a:lnB>
                      <a:noFill/>
                    </a:lnB>
                  </a:tcPr>
                </a:tc>
                <a:extLst>
                  <a:ext uri="{0D108BD9-81ED-4DB2-BD59-A6C34878D82A}">
                    <a16:rowId xmlns:a16="http://schemas.microsoft.com/office/drawing/2014/main" val="10013"/>
                  </a:ext>
                </a:extLst>
              </a:tr>
              <a:tr h="190500">
                <a:tc>
                  <a:txBody>
                    <a:bodyPr/>
                    <a:lstStyle/>
                    <a:p>
                      <a:pPr algn="ctr" fontAlgn="b"/>
                      <a:r>
                        <a:rPr lang="es-MX" sz="1100" b="1" i="0" u="none" strike="noStrike">
                          <a:solidFill>
                            <a:srgbClr val="FF0000"/>
                          </a:solidFill>
                          <a:latin typeface="Calibri"/>
                        </a:rPr>
                        <a:t>14</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-7</a:t>
                      </a:r>
                    </a:p>
                  </a:txBody>
                  <a:tcPr marL="0" marR="0" marT="0" marB="0" anchor="b">
                    <a:lnL>
                      <a:noFill/>
                    </a:lnL>
                    <a:lnR>
                      <a:noFill/>
                    </a:lnR>
                    <a:lnT>
                      <a:noFill/>
                    </a:lnT>
                    <a:lnB>
                      <a:noFill/>
                    </a:lnB>
                  </a:tcPr>
                </a:tc>
                <a:tc>
                  <a:txBody>
                    <a:bodyPr/>
                    <a:lstStyle/>
                    <a:p>
                      <a:pPr algn="ctr" fontAlgn="b"/>
                      <a:r>
                        <a:rPr lang="es-MX" sz="1100" b="1" i="0" u="none" strike="noStrike">
                          <a:solidFill>
                            <a:srgbClr val="FF0000"/>
                          </a:solidFill>
                          <a:latin typeface="Calibri"/>
                        </a:rPr>
                        <a:t>0.402</a:t>
                      </a:r>
                    </a:p>
                  </a:txBody>
                  <a:tcPr marL="0" marR="0" marT="0" marB="0" anchor="b">
                    <a:lnL>
                      <a:noFill/>
                    </a:lnL>
                    <a:lnR>
                      <a:noFill/>
                    </a:lnR>
                    <a:lnT>
                      <a:noFill/>
                    </a:lnT>
                    <a:lnB>
                      <a:noFill/>
                    </a:lnB>
                  </a:tcPr>
                </a:tc>
                <a:tc>
                  <a:txBody>
                    <a:bodyPr/>
                    <a:lstStyle/>
                    <a:p>
                      <a:pPr algn="ctr" fontAlgn="b"/>
                      <a:r>
                        <a:rPr lang="es-MX" sz="1100" b="1" i="0" u="none" strike="noStrike" dirty="0">
                          <a:solidFill>
                            <a:srgbClr val="002060"/>
                          </a:solidFill>
                          <a:latin typeface="Calibri"/>
                        </a:rPr>
                        <a:t>-0.828</a:t>
                      </a:r>
                    </a:p>
                  </a:txBody>
                  <a:tcPr marL="0" marR="0" marT="0" marB="0" anchor="b">
                    <a:lnL>
                      <a:noFill/>
                    </a:lnL>
                    <a:lnR>
                      <a:noFill/>
                    </a:lnR>
                    <a:lnT>
                      <a:noFill/>
                    </a:lnT>
                    <a:lnB>
                      <a:noFill/>
                    </a:lnB>
                  </a:tcPr>
                </a:tc>
                <a:extLst>
                  <a:ext uri="{0D108BD9-81ED-4DB2-BD59-A6C34878D82A}">
                    <a16:rowId xmlns:a16="http://schemas.microsoft.com/office/drawing/2014/main" val="10014"/>
                  </a:ext>
                </a:extLst>
              </a:tr>
            </a:tbl>
          </a:graphicData>
        </a:graphic>
      </p:graphicFrame>
      <p:graphicFrame>
        <p:nvGraphicFramePr>
          <p:cNvPr id="3" name="1 Gráfico">
            <a:extLst>
              <a:ext uri="{FF2B5EF4-FFF2-40B4-BE49-F238E27FC236}">
                <a16:creationId xmlns:a16="http://schemas.microsoft.com/office/drawing/2014/main" id="{85378F6B-7E8D-4306-91BD-7200D2AA6759}"/>
              </a:ext>
            </a:extLst>
          </p:cNvPr>
          <p:cNvGraphicFramePr/>
          <p:nvPr>
            <p:extLst>
              <p:ext uri="{D42A27DB-BD31-4B8C-83A1-F6EECF244321}">
                <p14:modId xmlns:p14="http://schemas.microsoft.com/office/powerpoint/2010/main" val="98628535"/>
              </p:ext>
            </p:extLst>
          </p:nvPr>
        </p:nvGraphicFramePr>
        <p:xfrm>
          <a:off x="6240016" y="2636912"/>
          <a:ext cx="5832648" cy="39604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0592" name="3 Objeto">
            <a:extLst>
              <a:ext uri="{FF2B5EF4-FFF2-40B4-BE49-F238E27FC236}">
                <a16:creationId xmlns:a16="http://schemas.microsoft.com/office/drawing/2014/main" id="{FC8AA9E3-F6EB-445A-8C47-CCC6BED682CC}"/>
              </a:ext>
            </a:extLst>
          </p:cNvPr>
          <p:cNvGraphicFramePr>
            <a:graphicFrameLocks noChangeAspect="1"/>
          </p:cNvGraphicFramePr>
          <p:nvPr>
            <p:extLst>
              <p:ext uri="{D42A27DB-BD31-4B8C-83A1-F6EECF244321}">
                <p14:modId xmlns:p14="http://schemas.microsoft.com/office/powerpoint/2010/main" val="4157911756"/>
              </p:ext>
            </p:extLst>
          </p:nvPr>
        </p:nvGraphicFramePr>
        <p:xfrm>
          <a:off x="6527651" y="548705"/>
          <a:ext cx="5218113" cy="790575"/>
        </p:xfrm>
        <a:graphic>
          <a:graphicData uri="http://schemas.openxmlformats.org/presentationml/2006/ole">
            <mc:AlternateContent xmlns:mc="http://schemas.openxmlformats.org/markup-compatibility/2006">
              <mc:Choice xmlns:v="urn:schemas-microsoft-com:vml" Requires="v">
                <p:oleObj name="Equation" r:id="rId3" imgW="2844800" imgH="431800" progId="Equation.DSMT4">
                  <p:embed/>
                </p:oleObj>
              </mc:Choice>
              <mc:Fallback>
                <p:oleObj name="Equation" r:id="rId3" imgW="2844800" imgH="431800" progId="Equation.DSMT4">
                  <p:embed/>
                  <p:pic>
                    <p:nvPicPr>
                      <p:cNvPr id="0" name="3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7651" y="548705"/>
                        <a:ext cx="52181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0593" name="3 Objeto">
            <a:extLst>
              <a:ext uri="{FF2B5EF4-FFF2-40B4-BE49-F238E27FC236}">
                <a16:creationId xmlns:a16="http://schemas.microsoft.com/office/drawing/2014/main" id="{8A842095-6AEE-48D5-8396-012640A4FFBD}"/>
              </a:ext>
            </a:extLst>
          </p:cNvPr>
          <p:cNvGraphicFramePr>
            <a:graphicFrameLocks noChangeAspect="1"/>
          </p:cNvGraphicFramePr>
          <p:nvPr>
            <p:extLst>
              <p:ext uri="{D42A27DB-BD31-4B8C-83A1-F6EECF244321}">
                <p14:modId xmlns:p14="http://schemas.microsoft.com/office/powerpoint/2010/main" val="1535177634"/>
              </p:ext>
            </p:extLst>
          </p:nvPr>
        </p:nvGraphicFramePr>
        <p:xfrm>
          <a:off x="10118576" y="5660455"/>
          <a:ext cx="1028700" cy="177800"/>
        </p:xfrm>
        <a:graphic>
          <a:graphicData uri="http://schemas.openxmlformats.org/presentationml/2006/ole">
            <mc:AlternateContent xmlns:mc="http://schemas.openxmlformats.org/markup-compatibility/2006">
              <mc:Choice xmlns:v="urn:schemas-microsoft-com:vml" Requires="v">
                <p:oleObj name="Equation" r:id="rId5" imgW="1028254" imgH="177723" progId="Equation.DSMT4">
                  <p:embed/>
                </p:oleObj>
              </mc:Choice>
              <mc:Fallback>
                <p:oleObj name="Equation" r:id="rId5" imgW="1028254" imgH="177723" progId="Equation.DSMT4">
                  <p:embed/>
                  <p:pic>
                    <p:nvPicPr>
                      <p:cNvPr id="0" name="3 Obj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576" y="5660455"/>
                        <a:ext cx="10287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0594" name="4 Objeto">
            <a:extLst>
              <a:ext uri="{FF2B5EF4-FFF2-40B4-BE49-F238E27FC236}">
                <a16:creationId xmlns:a16="http://schemas.microsoft.com/office/drawing/2014/main" id="{148DF980-F751-469B-AECB-AEFFFD4F50BF}"/>
              </a:ext>
            </a:extLst>
          </p:cNvPr>
          <p:cNvGraphicFramePr>
            <a:graphicFrameLocks noChangeAspect="1"/>
          </p:cNvGraphicFramePr>
          <p:nvPr>
            <p:extLst>
              <p:ext uri="{D42A27DB-BD31-4B8C-83A1-F6EECF244321}">
                <p14:modId xmlns:p14="http://schemas.microsoft.com/office/powerpoint/2010/main" val="3153965193"/>
              </p:ext>
            </p:extLst>
          </p:nvPr>
        </p:nvGraphicFramePr>
        <p:xfrm>
          <a:off x="7032476" y="2996630"/>
          <a:ext cx="1422400" cy="203200"/>
        </p:xfrm>
        <a:graphic>
          <a:graphicData uri="http://schemas.openxmlformats.org/presentationml/2006/ole">
            <mc:AlternateContent xmlns:mc="http://schemas.openxmlformats.org/markup-compatibility/2006">
              <mc:Choice xmlns:v="urn:schemas-microsoft-com:vml" Requires="v">
                <p:oleObj name="Equation" r:id="rId7" imgW="1422400" imgH="203200" progId="Equation.DSMT4">
                  <p:embed/>
                </p:oleObj>
              </mc:Choice>
              <mc:Fallback>
                <p:oleObj name="Equation" r:id="rId7" imgW="1422400" imgH="203200" progId="Equation.DSMT4">
                  <p:embed/>
                  <p:pic>
                    <p:nvPicPr>
                      <p:cNvPr id="0" name="4 Obje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32476" y="2996630"/>
                        <a:ext cx="1422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6 Conector recto de flecha">
            <a:extLst>
              <a:ext uri="{FF2B5EF4-FFF2-40B4-BE49-F238E27FC236}">
                <a16:creationId xmlns:a16="http://schemas.microsoft.com/office/drawing/2014/main" id="{563F2E01-5D43-4D00-A387-88455BEC2038}"/>
              </a:ext>
            </a:extLst>
          </p:cNvPr>
          <p:cNvCxnSpPr>
            <a:cxnSpLocks/>
          </p:cNvCxnSpPr>
          <p:nvPr/>
        </p:nvCxnSpPr>
        <p:spPr>
          <a:xfrm>
            <a:off x="7551589" y="1174180"/>
            <a:ext cx="0" cy="189547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a:extLst>
              <a:ext uri="{FF2B5EF4-FFF2-40B4-BE49-F238E27FC236}">
                <a16:creationId xmlns:a16="http://schemas.microsoft.com/office/drawing/2014/main" id="{7A484877-C996-43E4-8F9B-DFED64055E2B}"/>
              </a:ext>
            </a:extLst>
          </p:cNvPr>
          <p:cNvCxnSpPr/>
          <p:nvPr/>
        </p:nvCxnSpPr>
        <p:spPr>
          <a:xfrm>
            <a:off x="10632926" y="1269430"/>
            <a:ext cx="28575" cy="43910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0597" name="CuadroTexto 3">
            <a:extLst>
              <a:ext uri="{FF2B5EF4-FFF2-40B4-BE49-F238E27FC236}">
                <a16:creationId xmlns:a16="http://schemas.microsoft.com/office/drawing/2014/main" id="{A9A94463-63EE-455A-B0FB-FE7805332462}"/>
              </a:ext>
            </a:extLst>
          </p:cNvPr>
          <p:cNvSpPr txBox="1">
            <a:spLocks noChangeArrowheads="1"/>
          </p:cNvSpPr>
          <p:nvPr/>
        </p:nvSpPr>
        <p:spPr bwMode="auto">
          <a:xfrm>
            <a:off x="9080351" y="3568130"/>
            <a:ext cx="1581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200"/>
              <a:t>máxima oxigenación</a:t>
            </a:r>
          </a:p>
        </p:txBody>
      </p:sp>
      <p:sp>
        <p:nvSpPr>
          <p:cNvPr id="150598" name="CuadroTexto 9">
            <a:extLst>
              <a:ext uri="{FF2B5EF4-FFF2-40B4-BE49-F238E27FC236}">
                <a16:creationId xmlns:a16="http://schemas.microsoft.com/office/drawing/2014/main" id="{8BD6F409-85F8-4EF4-A7DA-2FCB9A50B22E}"/>
              </a:ext>
            </a:extLst>
          </p:cNvPr>
          <p:cNvSpPr txBox="1">
            <a:spLocks noChangeArrowheads="1"/>
          </p:cNvSpPr>
          <p:nvPr/>
        </p:nvSpPr>
        <p:spPr bwMode="auto">
          <a:xfrm>
            <a:off x="7572226" y="5382642"/>
            <a:ext cx="15367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200"/>
              <a:t>mínima oxigenación</a:t>
            </a:r>
          </a:p>
        </p:txBody>
      </p:sp>
      <p:sp>
        <p:nvSpPr>
          <p:cNvPr id="4" name="Cerrar llave 3">
            <a:extLst>
              <a:ext uri="{FF2B5EF4-FFF2-40B4-BE49-F238E27FC236}">
                <a16:creationId xmlns:a16="http://schemas.microsoft.com/office/drawing/2014/main" id="{09E83C4A-4E4F-4126-9277-EC08B55897BB}"/>
              </a:ext>
            </a:extLst>
          </p:cNvPr>
          <p:cNvSpPr/>
          <p:nvPr/>
        </p:nvSpPr>
        <p:spPr>
          <a:xfrm>
            <a:off x="6024414" y="188342"/>
            <a:ext cx="360362" cy="28575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cxnSp>
        <p:nvCxnSpPr>
          <p:cNvPr id="6" name="Conector recto de flecha 5">
            <a:extLst>
              <a:ext uri="{FF2B5EF4-FFF2-40B4-BE49-F238E27FC236}">
                <a16:creationId xmlns:a16="http://schemas.microsoft.com/office/drawing/2014/main" id="{6AFDF24D-FA72-4E8D-B530-ED32B05681E5}"/>
              </a:ext>
            </a:extLst>
          </p:cNvPr>
          <p:cNvCxnSpPr>
            <a:stCxn id="4" idx="1"/>
          </p:cNvCxnSpPr>
          <p:nvPr/>
        </p:nvCxnSpPr>
        <p:spPr>
          <a:xfrm>
            <a:off x="6384776" y="1617092"/>
            <a:ext cx="2217738" cy="36845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Cerrar llave 7">
            <a:extLst>
              <a:ext uri="{FF2B5EF4-FFF2-40B4-BE49-F238E27FC236}">
                <a16:creationId xmlns:a16="http://schemas.microsoft.com/office/drawing/2014/main" id="{46A00E97-2275-4732-8509-F4F1BE60C7E6}"/>
              </a:ext>
            </a:extLst>
          </p:cNvPr>
          <p:cNvSpPr/>
          <p:nvPr/>
        </p:nvSpPr>
        <p:spPr>
          <a:xfrm>
            <a:off x="5303689" y="188342"/>
            <a:ext cx="288925" cy="28575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MX"/>
          </a:p>
        </p:txBody>
      </p:sp>
      <p:cxnSp>
        <p:nvCxnSpPr>
          <p:cNvPr id="11" name="Conector recto de flecha 10">
            <a:extLst>
              <a:ext uri="{FF2B5EF4-FFF2-40B4-BE49-F238E27FC236}">
                <a16:creationId xmlns:a16="http://schemas.microsoft.com/office/drawing/2014/main" id="{F6C41225-273F-479D-9F2B-9966067B3C68}"/>
              </a:ext>
            </a:extLst>
          </p:cNvPr>
          <p:cNvCxnSpPr>
            <a:stCxn id="8" idx="1"/>
          </p:cNvCxnSpPr>
          <p:nvPr/>
        </p:nvCxnSpPr>
        <p:spPr>
          <a:xfrm>
            <a:off x="5592614" y="1617092"/>
            <a:ext cx="3382962" cy="20891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Object 2">
            <a:extLst>
              <a:ext uri="{FF2B5EF4-FFF2-40B4-BE49-F238E27FC236}">
                <a16:creationId xmlns:a16="http://schemas.microsoft.com/office/drawing/2014/main" id="{2A015B72-4697-4B96-ACE9-1AA4EE583421}"/>
              </a:ext>
            </a:extLst>
          </p:cNvPr>
          <p:cNvGraphicFramePr>
            <a:graphicFrameLocks noChangeAspect="1"/>
          </p:cNvGraphicFramePr>
          <p:nvPr>
            <p:extLst>
              <p:ext uri="{D42A27DB-BD31-4B8C-83A1-F6EECF244321}">
                <p14:modId xmlns:p14="http://schemas.microsoft.com/office/powerpoint/2010/main" val="3847104348"/>
              </p:ext>
            </p:extLst>
          </p:nvPr>
        </p:nvGraphicFramePr>
        <p:xfrm>
          <a:off x="119336" y="2348880"/>
          <a:ext cx="3312368" cy="3903389"/>
        </p:xfrm>
        <a:graphic>
          <a:graphicData uri="http://schemas.openxmlformats.org/presentationml/2006/ole">
            <mc:AlternateContent xmlns:mc="http://schemas.openxmlformats.org/markup-compatibility/2006">
              <mc:Choice xmlns:v="urn:schemas-microsoft-com:vml" Requires="v">
                <p:oleObj name="SPW 4.0 Graph" r:id="rId9" imgW="7615800" imgH="8975520" progId="JandelGraphicObject.2">
                  <p:embed/>
                </p:oleObj>
              </mc:Choice>
              <mc:Fallback>
                <p:oleObj name="SPW 4.0 Graph" r:id="rId9" imgW="7615800" imgH="8975520" progId="JandelGraphicObject.2">
                  <p:embed/>
                  <p:pic>
                    <p:nvPicPr>
                      <p:cNvPr id="151555" name="Object 2">
                        <a:extLst>
                          <a:ext uri="{FF2B5EF4-FFF2-40B4-BE49-F238E27FC236}">
                            <a16:creationId xmlns:a16="http://schemas.microsoft.com/office/drawing/2014/main" id="{F67D6449-0535-4C0F-949D-97E8073600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9336" y="2348880"/>
                        <a:ext cx="3312368" cy="3903389"/>
                      </a:xfrm>
                      <a:prstGeom prst="rect">
                        <a:avLst/>
                      </a:prstGeom>
                      <a:noFill/>
                      <a:ln>
                        <a:noFill/>
                      </a:ln>
                      <a:effectLst/>
                    </p:spPr>
                  </p:pic>
                </p:oleObj>
              </mc:Fallback>
            </mc:AlternateContent>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1BB99B07-4C1A-C4E5-E85E-F5F968FD70D8}"/>
              </a:ext>
            </a:extLst>
          </p:cNvPr>
          <p:cNvGrpSpPr/>
          <p:nvPr/>
        </p:nvGrpSpPr>
        <p:grpSpPr>
          <a:xfrm>
            <a:off x="2473008" y="1801178"/>
            <a:ext cx="7705725" cy="2954337"/>
            <a:chOff x="2351088" y="1557338"/>
            <a:chExt cx="7705725" cy="2954337"/>
          </a:xfrm>
        </p:grpSpPr>
        <p:pic>
          <p:nvPicPr>
            <p:cNvPr id="192514" name="Imagen 2">
              <a:extLst>
                <a:ext uri="{FF2B5EF4-FFF2-40B4-BE49-F238E27FC236}">
                  <a16:creationId xmlns:a16="http://schemas.microsoft.com/office/drawing/2014/main" id="{CB077108-192E-48CF-83A2-10AE068CC9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9154" t="47755" r="17046" b="23538"/>
            <a:stretch>
              <a:fillRect/>
            </a:stretch>
          </p:blipFill>
          <p:spPr bwMode="auto">
            <a:xfrm>
              <a:off x="2351088" y="1557338"/>
              <a:ext cx="7705725" cy="29543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2515" name="CuadroTexto 3">
              <a:extLst>
                <a:ext uri="{FF2B5EF4-FFF2-40B4-BE49-F238E27FC236}">
                  <a16:creationId xmlns:a16="http://schemas.microsoft.com/office/drawing/2014/main" id="{8DF507D4-EC27-4615-9220-5249CE20AE2B}"/>
                </a:ext>
              </a:extLst>
            </p:cNvPr>
            <p:cNvSpPr txBox="1">
              <a:spLocks noChangeArrowheads="1"/>
            </p:cNvSpPr>
            <p:nvPr/>
          </p:nvSpPr>
          <p:spPr bwMode="auto">
            <a:xfrm>
              <a:off x="5159375" y="1628775"/>
              <a:ext cx="1081088" cy="646113"/>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dirty="0">
                  <a:latin typeface="Times New Roman" panose="02020603050405020304" pitchFamily="18" charset="0"/>
                  <a:cs typeface="Times New Roman" panose="02020603050405020304" pitchFamily="18" charset="0"/>
                </a:rPr>
                <a:t>Rango normal de pH de agua de lluvia</a:t>
              </a:r>
            </a:p>
          </p:txBody>
        </p:sp>
        <p:sp>
          <p:nvSpPr>
            <p:cNvPr id="192516" name="CuadroTexto 6">
              <a:extLst>
                <a:ext uri="{FF2B5EF4-FFF2-40B4-BE49-F238E27FC236}">
                  <a16:creationId xmlns:a16="http://schemas.microsoft.com/office/drawing/2014/main" id="{75E855B5-50B0-420A-A4E4-7907DC987A49}"/>
                </a:ext>
              </a:extLst>
            </p:cNvPr>
            <p:cNvSpPr txBox="1">
              <a:spLocks noChangeArrowheads="1"/>
            </p:cNvSpPr>
            <p:nvPr/>
          </p:nvSpPr>
          <p:spPr bwMode="auto">
            <a:xfrm>
              <a:off x="3935413" y="1700213"/>
              <a:ext cx="1081087" cy="647700"/>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Reproducción de peces se ve afectada</a:t>
              </a:r>
            </a:p>
          </p:txBody>
        </p:sp>
        <p:sp>
          <p:nvSpPr>
            <p:cNvPr id="192517" name="CuadroTexto 7">
              <a:extLst>
                <a:ext uri="{FF2B5EF4-FFF2-40B4-BE49-F238E27FC236}">
                  <a16:creationId xmlns:a16="http://schemas.microsoft.com/office/drawing/2014/main" id="{4B97BE5A-4486-4895-B640-4D71ED8133C6}"/>
                </a:ext>
              </a:extLst>
            </p:cNvPr>
            <p:cNvSpPr txBox="1">
              <a:spLocks noChangeArrowheads="1"/>
            </p:cNvSpPr>
            <p:nvPr/>
          </p:nvSpPr>
          <p:spPr bwMode="auto">
            <a:xfrm>
              <a:off x="2495550" y="2565400"/>
              <a:ext cx="792163" cy="461963"/>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Acido de batería</a:t>
              </a:r>
            </a:p>
          </p:txBody>
        </p:sp>
        <p:sp>
          <p:nvSpPr>
            <p:cNvPr id="192518" name="CuadroTexto 8">
              <a:extLst>
                <a:ext uri="{FF2B5EF4-FFF2-40B4-BE49-F238E27FC236}">
                  <a16:creationId xmlns:a16="http://schemas.microsoft.com/office/drawing/2014/main" id="{9362A75D-2888-492A-9884-8D52E0F50227}"/>
                </a:ext>
              </a:extLst>
            </p:cNvPr>
            <p:cNvSpPr txBox="1">
              <a:spLocks noChangeArrowheads="1"/>
            </p:cNvSpPr>
            <p:nvPr/>
          </p:nvSpPr>
          <p:spPr bwMode="auto">
            <a:xfrm>
              <a:off x="3359150" y="2852738"/>
              <a:ext cx="720725" cy="277812"/>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Vinagre</a:t>
              </a:r>
            </a:p>
          </p:txBody>
        </p:sp>
        <p:sp>
          <p:nvSpPr>
            <p:cNvPr id="192519" name="CuadroTexto 9">
              <a:extLst>
                <a:ext uri="{FF2B5EF4-FFF2-40B4-BE49-F238E27FC236}">
                  <a16:creationId xmlns:a16="http://schemas.microsoft.com/office/drawing/2014/main" id="{8640AE2A-151D-4FC2-AC98-97F2789DAF6D}"/>
                </a:ext>
              </a:extLst>
            </p:cNvPr>
            <p:cNvSpPr txBox="1">
              <a:spLocks noChangeArrowheads="1"/>
            </p:cNvSpPr>
            <p:nvPr/>
          </p:nvSpPr>
          <p:spPr bwMode="auto">
            <a:xfrm>
              <a:off x="5880100" y="2349500"/>
              <a:ext cx="1008063" cy="600075"/>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100" dirty="0">
                  <a:latin typeface="Times New Roman" panose="02020603050405020304" pitchFamily="18" charset="0"/>
                  <a:cs typeface="Times New Roman" panose="02020603050405020304" pitchFamily="18" charset="0"/>
                </a:rPr>
                <a:t>Rango normal de pH para arroyos</a:t>
              </a:r>
            </a:p>
          </p:txBody>
        </p:sp>
        <p:sp>
          <p:nvSpPr>
            <p:cNvPr id="192520" name="CuadroTexto 10">
              <a:extLst>
                <a:ext uri="{FF2B5EF4-FFF2-40B4-BE49-F238E27FC236}">
                  <a16:creationId xmlns:a16="http://schemas.microsoft.com/office/drawing/2014/main" id="{2005FE1B-8B71-4999-A078-E77F22AECD68}"/>
                </a:ext>
              </a:extLst>
            </p:cNvPr>
            <p:cNvSpPr txBox="1">
              <a:spLocks noChangeArrowheads="1"/>
            </p:cNvSpPr>
            <p:nvPr/>
          </p:nvSpPr>
          <p:spPr bwMode="auto">
            <a:xfrm>
              <a:off x="6816725" y="2595860"/>
              <a:ext cx="1366838" cy="461665"/>
            </a:xfrm>
            <a:prstGeom prst="rect">
              <a:avLst/>
            </a:prstGeom>
            <a:solidFill>
              <a:schemeClr val="bg1"/>
            </a:solidFill>
            <a:ln w="9525">
              <a:solidFill>
                <a:srgbClr val="0000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dirty="0">
                  <a:latin typeface="Times New Roman" panose="02020603050405020304" pitchFamily="18" charset="0"/>
                  <a:cs typeface="Times New Roman" panose="02020603050405020304" pitchFamily="18" charset="0"/>
                </a:rPr>
                <a:t>Agua de mar, polvo para hornear</a:t>
              </a:r>
            </a:p>
          </p:txBody>
        </p:sp>
        <p:sp>
          <p:nvSpPr>
            <p:cNvPr id="192521" name="CuadroTexto 11">
              <a:extLst>
                <a:ext uri="{FF2B5EF4-FFF2-40B4-BE49-F238E27FC236}">
                  <a16:creationId xmlns:a16="http://schemas.microsoft.com/office/drawing/2014/main" id="{B051CAFA-51D0-45E5-934F-20B2249D986E}"/>
                </a:ext>
              </a:extLst>
            </p:cNvPr>
            <p:cNvSpPr txBox="1">
              <a:spLocks noChangeArrowheads="1"/>
            </p:cNvSpPr>
            <p:nvPr/>
          </p:nvSpPr>
          <p:spPr bwMode="auto">
            <a:xfrm>
              <a:off x="5519738" y="3789363"/>
              <a:ext cx="576262" cy="276225"/>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Acido</a:t>
              </a:r>
            </a:p>
          </p:txBody>
        </p:sp>
        <p:sp>
          <p:nvSpPr>
            <p:cNvPr id="192522" name="CuadroTexto 13">
              <a:extLst>
                <a:ext uri="{FF2B5EF4-FFF2-40B4-BE49-F238E27FC236}">
                  <a16:creationId xmlns:a16="http://schemas.microsoft.com/office/drawing/2014/main" id="{5D724E74-C781-4A9C-A18D-D13CD417893D}"/>
                </a:ext>
              </a:extLst>
            </p:cNvPr>
            <p:cNvSpPr txBox="1">
              <a:spLocks noChangeArrowheads="1"/>
            </p:cNvSpPr>
            <p:nvPr/>
          </p:nvSpPr>
          <p:spPr bwMode="auto">
            <a:xfrm>
              <a:off x="6311900" y="3789363"/>
              <a:ext cx="720725" cy="276225"/>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Alcalino</a:t>
              </a:r>
            </a:p>
          </p:txBody>
        </p:sp>
        <p:sp>
          <p:nvSpPr>
            <p:cNvPr id="192523" name="CuadroTexto 14">
              <a:extLst>
                <a:ext uri="{FF2B5EF4-FFF2-40B4-BE49-F238E27FC236}">
                  <a16:creationId xmlns:a16="http://schemas.microsoft.com/office/drawing/2014/main" id="{3ACDBB22-CB23-4866-9649-2BE1D5D177DC}"/>
                </a:ext>
              </a:extLst>
            </p:cNvPr>
            <p:cNvSpPr txBox="1">
              <a:spLocks noChangeArrowheads="1"/>
            </p:cNvSpPr>
            <p:nvPr/>
          </p:nvSpPr>
          <p:spPr bwMode="auto">
            <a:xfrm>
              <a:off x="5880100" y="4221163"/>
              <a:ext cx="647700" cy="276225"/>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Neutro</a:t>
              </a:r>
            </a:p>
          </p:txBody>
        </p:sp>
        <p:sp>
          <p:nvSpPr>
            <p:cNvPr id="192524" name="CuadroTexto 15">
              <a:extLst>
                <a:ext uri="{FF2B5EF4-FFF2-40B4-BE49-F238E27FC236}">
                  <a16:creationId xmlns:a16="http://schemas.microsoft.com/office/drawing/2014/main" id="{B91D5DC1-8D96-4C7C-953F-A7E5A5842559}"/>
                </a:ext>
              </a:extLst>
            </p:cNvPr>
            <p:cNvSpPr txBox="1">
              <a:spLocks noChangeArrowheads="1"/>
            </p:cNvSpPr>
            <p:nvPr/>
          </p:nvSpPr>
          <p:spPr bwMode="auto">
            <a:xfrm>
              <a:off x="4367213" y="3933825"/>
              <a:ext cx="936625" cy="276225"/>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Agua acida</a:t>
              </a:r>
            </a:p>
          </p:txBody>
        </p:sp>
        <p:sp>
          <p:nvSpPr>
            <p:cNvPr id="192525" name="CuadroTexto 16">
              <a:extLst>
                <a:ext uri="{FF2B5EF4-FFF2-40B4-BE49-F238E27FC236}">
                  <a16:creationId xmlns:a16="http://schemas.microsoft.com/office/drawing/2014/main" id="{14531CEB-7E40-452D-A263-09E6759F0278}"/>
                </a:ext>
              </a:extLst>
            </p:cNvPr>
            <p:cNvSpPr txBox="1">
              <a:spLocks noChangeArrowheads="1"/>
            </p:cNvSpPr>
            <p:nvPr/>
          </p:nvSpPr>
          <p:spPr bwMode="auto">
            <a:xfrm>
              <a:off x="3935413" y="2565400"/>
              <a:ext cx="865187" cy="461963"/>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Pes adulto muere</a:t>
              </a:r>
            </a:p>
          </p:txBody>
        </p:sp>
        <p:sp>
          <p:nvSpPr>
            <p:cNvPr id="192526" name="CuadroTexto 17">
              <a:extLst>
                <a:ext uri="{FF2B5EF4-FFF2-40B4-BE49-F238E27FC236}">
                  <a16:creationId xmlns:a16="http://schemas.microsoft.com/office/drawing/2014/main" id="{86A2666F-04EC-48B5-8758-CB0BA799EB8E}"/>
                </a:ext>
              </a:extLst>
            </p:cNvPr>
            <p:cNvSpPr txBox="1">
              <a:spLocks noChangeArrowheads="1"/>
            </p:cNvSpPr>
            <p:nvPr/>
          </p:nvSpPr>
          <p:spPr bwMode="auto">
            <a:xfrm>
              <a:off x="8904288" y="2781300"/>
              <a:ext cx="576262" cy="276225"/>
            </a:xfrm>
            <a:prstGeom prst="rect">
              <a:avLst/>
            </a:prstGeom>
            <a:solidFill>
              <a:schemeClr val="bg1"/>
            </a:solidFill>
            <a:ln w="9525">
              <a:solidFill>
                <a:srgbClr val="000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1200">
                  <a:latin typeface="Times New Roman" panose="02020603050405020304" pitchFamily="18" charset="0"/>
                  <a:cs typeface="Times New Roman" panose="02020603050405020304" pitchFamily="18" charset="0"/>
                </a:rPr>
                <a:t>Lejía</a:t>
              </a:r>
            </a:p>
          </p:txBody>
        </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EF6CE95-3B75-4CA8-9D26-F75D4ED87BE7}"/>
              </a:ext>
            </a:extLst>
          </p:cNvPr>
          <p:cNvSpPr>
            <a:spLocks noGrp="1"/>
          </p:cNvSpPr>
          <p:nvPr>
            <p:ph type="sldNum" sz="quarter" idx="12"/>
          </p:nvPr>
        </p:nvSpPr>
        <p:spPr/>
        <p:txBody>
          <a:bodyPr/>
          <a:lstStyle/>
          <a:p>
            <a:pPr>
              <a:defRPr/>
            </a:pPr>
            <a:fld id="{E2189BF3-39FF-464E-9F2F-FE93F95F3AA3}" type="slidenum">
              <a:rPr lang="es-MX" smtClean="0"/>
              <a:pPr>
                <a:defRPr/>
              </a:pPr>
              <a:t>86</a:t>
            </a:fld>
            <a:endParaRPr lang="es-MX"/>
          </a:p>
        </p:txBody>
      </p:sp>
      <p:pic>
        <p:nvPicPr>
          <p:cNvPr id="6" name="Imagen 5">
            <a:extLst>
              <a:ext uri="{FF2B5EF4-FFF2-40B4-BE49-F238E27FC236}">
                <a16:creationId xmlns:a16="http://schemas.microsoft.com/office/drawing/2014/main" id="{87CC7D0D-66FA-4D44-B272-BAB7924E21C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8095" t="29564" r="43101" b="24349"/>
          <a:stretch/>
        </p:blipFill>
        <p:spPr>
          <a:xfrm>
            <a:off x="213381" y="1057992"/>
            <a:ext cx="5882619" cy="4453984"/>
          </a:xfrm>
          <a:prstGeom prst="rect">
            <a:avLst/>
          </a:prstGeom>
        </p:spPr>
      </p:pic>
      <p:sp>
        <p:nvSpPr>
          <p:cNvPr id="7" name="Rectángulo 6">
            <a:extLst>
              <a:ext uri="{FF2B5EF4-FFF2-40B4-BE49-F238E27FC236}">
                <a16:creationId xmlns:a16="http://schemas.microsoft.com/office/drawing/2014/main" id="{EE3FA137-D0AC-47E9-B218-EEA61431EA95}"/>
              </a:ext>
            </a:extLst>
          </p:cNvPr>
          <p:cNvSpPr/>
          <p:nvPr/>
        </p:nvSpPr>
        <p:spPr>
          <a:xfrm>
            <a:off x="6289987" y="531912"/>
            <a:ext cx="5688632" cy="2448272"/>
          </a:xfrm>
          <a:prstGeom prst="rect">
            <a:avLst/>
          </a:prstGeom>
        </p:spPr>
        <p:txBody>
          <a:bodyPr wrap="square">
            <a:spAutoFit/>
          </a:bodyPr>
          <a:lstStyle/>
          <a:p>
            <a:pPr algn="just"/>
            <a:r>
              <a:rPr lang="es-MX" dirty="0">
                <a:solidFill>
                  <a:srgbClr val="000000"/>
                </a:solidFill>
              </a:rPr>
              <a:t> </a:t>
            </a:r>
            <a:r>
              <a:rPr lang="es-MX" sz="1800" dirty="0">
                <a:solidFill>
                  <a:srgbClr val="000000"/>
                </a:solidFill>
              </a:rPr>
              <a:t>La lluvia limpia normal tiene un valor de pH de entre 5.0 y 5.5, nivel levemente ácido. Sin embargo, cuando la lluvia se combina con dióxido de azufre y óxidos de nitrógeno—producidos por las centrales eléctricas y los automóviles—la lluvia se vuelve mucho más ácida. La lluvia ácida típica tiene un valor de pH de 4.0. Una disminución en los valores de pH de 5.0 a 4.0 significa que la acidez es diez veces mayor.</a:t>
            </a:r>
            <a:endParaRPr lang="es-MX" sz="1800" dirty="0"/>
          </a:p>
        </p:txBody>
      </p:sp>
      <p:pic>
        <p:nvPicPr>
          <p:cNvPr id="223234" name="Picture 2" descr="⚠️ ¿Qué es el pH? Escala de pH, EJEMPLOS ⚠️ [Fácil y Rápido] | QUÍMICA | -  YouTube">
            <a:extLst>
              <a:ext uri="{FF2B5EF4-FFF2-40B4-BE49-F238E27FC236}">
                <a16:creationId xmlns:a16="http://schemas.microsoft.com/office/drawing/2014/main" id="{CDA203F3-38C6-4C9E-8982-58F1B144261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31360" y="3085728"/>
            <a:ext cx="5435520" cy="305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3013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2D2473B-048F-45B5-A569-A92B80C52C94}"/>
              </a:ext>
            </a:extLst>
          </p:cNvPr>
          <p:cNvSpPr>
            <a:spLocks noGrp="1"/>
          </p:cNvSpPr>
          <p:nvPr>
            <p:ph type="sldNum" sz="quarter" idx="12"/>
          </p:nvPr>
        </p:nvSpPr>
        <p:spPr/>
        <p:txBody>
          <a:bodyPr/>
          <a:lstStyle/>
          <a:p>
            <a:pPr>
              <a:defRPr/>
            </a:pPr>
            <a:fld id="{E2189BF3-39FF-464E-9F2F-FE93F95F3AA3}" type="slidenum">
              <a:rPr lang="es-MX" smtClean="0"/>
              <a:pPr>
                <a:defRPr/>
              </a:pPr>
              <a:t>87</a:t>
            </a:fld>
            <a:endParaRPr lang="es-MX"/>
          </a:p>
        </p:txBody>
      </p:sp>
      <p:pic>
        <p:nvPicPr>
          <p:cNvPr id="3" name="Picture 2" descr="⚠️ ¿Qué es el pH? Escala de pH, EJEMPLOS ⚠️ [Fácil y Rápido] | QUÍMICA | -  YouTube">
            <a:extLst>
              <a:ext uri="{FF2B5EF4-FFF2-40B4-BE49-F238E27FC236}">
                <a16:creationId xmlns:a16="http://schemas.microsoft.com/office/drawing/2014/main" id="{7682BF75-06DD-4C3D-89E0-1D6FB8863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260648"/>
            <a:ext cx="5616624" cy="315935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DC6C9030-E262-4327-BD19-A541CC6F4BA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8116" t="21304" r="33862" b="29420"/>
          <a:stretch/>
        </p:blipFill>
        <p:spPr>
          <a:xfrm>
            <a:off x="695400" y="3429000"/>
            <a:ext cx="5777583" cy="3127991"/>
          </a:xfrm>
          <a:prstGeom prst="rect">
            <a:avLst/>
          </a:prstGeom>
        </p:spPr>
      </p:pic>
      <p:pic>
        <p:nvPicPr>
          <p:cNvPr id="7" name="Imagen 6">
            <a:extLst>
              <a:ext uri="{FF2B5EF4-FFF2-40B4-BE49-F238E27FC236}">
                <a16:creationId xmlns:a16="http://schemas.microsoft.com/office/drawing/2014/main" id="{49A523EB-9AE1-494B-AD88-4BD64739412D}"/>
              </a:ext>
            </a:extLst>
          </p:cNvPr>
          <p:cNvPicPr>
            <a:picLocks noChangeAspect="1"/>
          </p:cNvPicPr>
          <p:nvPr/>
        </p:nvPicPr>
        <p:blipFill rotWithShape="1">
          <a:blip r:embed="rId5">
            <a:extLst>
              <a:ext uri="{28A0092B-C50C-407E-A947-70E740481C1C}">
                <a14:useLocalDpi xmlns:a14="http://schemas.microsoft.com/office/drawing/2010/main" val="0"/>
              </a:ext>
            </a:extLst>
          </a:blip>
          <a:srcRect l="66877" t="16377" r="5406" b="20145"/>
          <a:stretch/>
        </p:blipFill>
        <p:spPr>
          <a:xfrm>
            <a:off x="7248128" y="764704"/>
            <a:ext cx="3600400" cy="5256464"/>
          </a:xfrm>
          <a:prstGeom prst="rect">
            <a:avLst/>
          </a:prstGeom>
        </p:spPr>
      </p:pic>
    </p:spTree>
    <p:extLst>
      <p:ext uri="{BB962C8B-B14F-4D97-AF65-F5344CB8AC3E}">
        <p14:creationId xmlns:p14="http://schemas.microsoft.com/office/powerpoint/2010/main" val="13832835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3 Marcador de número de diapositiva">
            <a:extLst>
              <a:ext uri="{FF2B5EF4-FFF2-40B4-BE49-F238E27FC236}">
                <a16:creationId xmlns:a16="http://schemas.microsoft.com/office/drawing/2014/main" id="{642D4336-C084-4A83-825C-64E456D101A4}"/>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91FC7E55-9101-48AF-9825-914163E2ACFD}" type="slidenum">
              <a:rPr lang="en-US" altLang="es-MX" sz="1400">
                <a:latin typeface="Times New Roman" panose="02020603050405020304" pitchFamily="18" charset="0"/>
              </a:rPr>
              <a:pPr algn="r">
                <a:spcBef>
                  <a:spcPct val="0"/>
                </a:spcBef>
                <a:buFontTx/>
                <a:buNone/>
              </a:pPr>
              <a:t>88</a:t>
            </a:fld>
            <a:endParaRPr lang="en-US" altLang="es-MX" sz="1400">
              <a:latin typeface="Times New Roman" panose="02020603050405020304" pitchFamily="18" charset="0"/>
            </a:endParaRPr>
          </a:p>
        </p:txBody>
      </p:sp>
      <p:pic>
        <p:nvPicPr>
          <p:cNvPr id="3" name="Imagen 2">
            <a:extLst>
              <a:ext uri="{FF2B5EF4-FFF2-40B4-BE49-F238E27FC236}">
                <a16:creationId xmlns:a16="http://schemas.microsoft.com/office/drawing/2014/main" id="{D6C782B0-DC41-4154-8359-41F0251BBB9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36111" t="19710" r="36726" b="14493"/>
          <a:stretch/>
        </p:blipFill>
        <p:spPr>
          <a:xfrm>
            <a:off x="1055440" y="116632"/>
            <a:ext cx="4176464" cy="6449366"/>
          </a:xfrm>
          <a:prstGeom prst="rect">
            <a:avLst/>
          </a:prstGeom>
        </p:spPr>
      </p:pic>
      <p:pic>
        <p:nvPicPr>
          <p:cNvPr id="7" name="Imagen 6">
            <a:extLst>
              <a:ext uri="{FF2B5EF4-FFF2-40B4-BE49-F238E27FC236}">
                <a16:creationId xmlns:a16="http://schemas.microsoft.com/office/drawing/2014/main" id="{380AF106-5D93-4DFE-A0B3-E4F4B9657658}"/>
              </a:ext>
            </a:extLst>
          </p:cNvPr>
          <p:cNvPicPr>
            <a:picLocks noChangeAspect="1"/>
          </p:cNvPicPr>
          <p:nvPr/>
        </p:nvPicPr>
        <p:blipFill rotWithShape="1">
          <a:blip r:embed="rId5">
            <a:extLst>
              <a:ext uri="{28A0092B-C50C-407E-A947-70E740481C1C}">
                <a14:useLocalDpi xmlns:a14="http://schemas.microsoft.com/office/drawing/2010/main" val="0"/>
              </a:ext>
            </a:extLst>
          </a:blip>
          <a:srcRect l="40730" t="43768" r="41531" b="18116"/>
          <a:stretch/>
        </p:blipFill>
        <p:spPr>
          <a:xfrm>
            <a:off x="6240016" y="404664"/>
            <a:ext cx="4104456" cy="5622253"/>
          </a:xfrm>
          <a:prstGeom prst="rect">
            <a:avLst/>
          </a:prstGeom>
        </p:spPr>
      </p:pic>
    </p:spTree>
    <p:extLst>
      <p:ext uri="{BB962C8B-B14F-4D97-AF65-F5344CB8AC3E}">
        <p14:creationId xmlns:p14="http://schemas.microsoft.com/office/powerpoint/2010/main" val="9488993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957AEBE-CE5D-47E6-8AF6-96FE57D0BFC7}"/>
              </a:ext>
            </a:extLst>
          </p:cNvPr>
          <p:cNvSpPr>
            <a:spLocks noGrp="1"/>
          </p:cNvSpPr>
          <p:nvPr>
            <p:ph type="sldNum" sz="quarter" idx="12"/>
          </p:nvPr>
        </p:nvSpPr>
        <p:spPr/>
        <p:txBody>
          <a:bodyPr/>
          <a:lstStyle/>
          <a:p>
            <a:pPr>
              <a:defRPr/>
            </a:pPr>
            <a:fld id="{E2189BF3-39FF-464E-9F2F-FE93F95F3AA3}" type="slidenum">
              <a:rPr lang="es-MX" smtClean="0"/>
              <a:pPr>
                <a:defRPr/>
              </a:pPr>
              <a:t>89</a:t>
            </a:fld>
            <a:endParaRPr lang="es-MX"/>
          </a:p>
        </p:txBody>
      </p:sp>
      <p:pic>
        <p:nvPicPr>
          <p:cNvPr id="3" name="Imagen 2">
            <a:extLst>
              <a:ext uri="{FF2B5EF4-FFF2-40B4-BE49-F238E27FC236}">
                <a16:creationId xmlns:a16="http://schemas.microsoft.com/office/drawing/2014/main" id="{81F57461-1E5A-4C8F-B08D-B7704A2406E5}"/>
              </a:ext>
            </a:extLst>
          </p:cNvPr>
          <p:cNvPicPr>
            <a:picLocks noChangeAspect="1"/>
          </p:cNvPicPr>
          <p:nvPr/>
        </p:nvPicPr>
        <p:blipFill rotWithShape="1">
          <a:blip r:embed="rId2">
            <a:extLst>
              <a:ext uri="{28A0092B-C50C-407E-A947-70E740481C1C}">
                <a14:useLocalDpi xmlns:a14="http://schemas.microsoft.com/office/drawing/2010/main" val="0"/>
              </a:ext>
            </a:extLst>
          </a:blip>
          <a:srcRect l="19202" t="11739" r="19450" b="10869"/>
          <a:stretch/>
        </p:blipFill>
        <p:spPr>
          <a:xfrm>
            <a:off x="2014712" y="277585"/>
            <a:ext cx="7992888" cy="6428015"/>
          </a:xfrm>
          <a:prstGeom prst="rect">
            <a:avLst/>
          </a:prstGeom>
        </p:spPr>
      </p:pic>
    </p:spTree>
    <p:extLst>
      <p:ext uri="{BB962C8B-B14F-4D97-AF65-F5344CB8AC3E}">
        <p14:creationId xmlns:p14="http://schemas.microsoft.com/office/powerpoint/2010/main" val="31975357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My Documents\Courses\Eh-pH.bmp">
            <a:extLst>
              <a:ext uri="{FF2B5EF4-FFF2-40B4-BE49-F238E27FC236}">
                <a16:creationId xmlns:a16="http://schemas.microsoft.com/office/drawing/2014/main" id="{B92FFF76-DFE8-417D-A7CC-CEDB91EC5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52" y="260648"/>
            <a:ext cx="4643438" cy="616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707CE0A-C0F0-40AA-B2D9-251CD3D7AC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66687"/>
            <a:ext cx="5083175"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8004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a:extLst>
              <a:ext uri="{FF2B5EF4-FFF2-40B4-BE49-F238E27FC236}">
                <a16:creationId xmlns:a16="http://schemas.microsoft.com/office/drawing/2014/main" id="{DF24689A-4231-4D58-B2A0-3411EE221009}"/>
              </a:ext>
            </a:extLst>
          </p:cNvPr>
          <p:cNvSpPr txBox="1">
            <a:spLocks noChangeArrowheads="1"/>
          </p:cNvSpPr>
          <p:nvPr/>
        </p:nvSpPr>
        <p:spPr bwMode="auto">
          <a:xfrm>
            <a:off x="1416050" y="115888"/>
            <a:ext cx="855980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2300" b="1"/>
              <a:t>Diagramas de Oxidación – Reduccion…diagramas Eh  vs pH</a:t>
            </a:r>
          </a:p>
        </p:txBody>
      </p:sp>
      <p:sp>
        <p:nvSpPr>
          <p:cNvPr id="157699" name="Text Box 4">
            <a:extLst>
              <a:ext uri="{FF2B5EF4-FFF2-40B4-BE49-F238E27FC236}">
                <a16:creationId xmlns:a16="http://schemas.microsoft.com/office/drawing/2014/main" id="{346BB979-7B47-4819-94F1-1E01EFD7F3BA}"/>
              </a:ext>
            </a:extLst>
          </p:cNvPr>
          <p:cNvSpPr txBox="1">
            <a:spLocks noChangeArrowheads="1"/>
          </p:cNvSpPr>
          <p:nvPr/>
        </p:nvSpPr>
        <p:spPr bwMode="auto">
          <a:xfrm>
            <a:off x="407988" y="765175"/>
            <a:ext cx="62642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50000"/>
              </a:spcBef>
              <a:buFontTx/>
              <a:buNone/>
            </a:pPr>
            <a:r>
              <a:rPr lang="es-MX" altLang="es-MX" sz="1800" dirty="0">
                <a:latin typeface="Times New Roman" panose="02020603050405020304" pitchFamily="18" charset="0"/>
              </a:rPr>
              <a:t>Límites de estabilidad para las aguas naturales en la superficie de la tierra en términos de Eh y pH a 25 °C. Los límites se basan en presiones parciales de oxígeno de 1 y 10</a:t>
            </a:r>
            <a:r>
              <a:rPr lang="es-MX" altLang="es-MX" sz="1800" baseline="30000" dirty="0">
                <a:latin typeface="Times New Roman" panose="02020603050405020304" pitchFamily="18" charset="0"/>
              </a:rPr>
              <a:t>-83.1</a:t>
            </a:r>
            <a:r>
              <a:rPr lang="es-MX" altLang="es-MX" sz="1800" dirty="0">
                <a:latin typeface="Times New Roman" panose="02020603050405020304" pitchFamily="18" charset="0"/>
              </a:rPr>
              <a:t> atm. También se muestra la </a:t>
            </a:r>
            <a:r>
              <a:rPr lang="es-MX" altLang="es-MX" sz="1800" b="1" i="1" dirty="0" err="1">
                <a:solidFill>
                  <a:srgbClr val="FF0000"/>
                </a:solidFill>
                <a:latin typeface="Times New Roman" panose="02020603050405020304" pitchFamily="18" charset="0"/>
              </a:rPr>
              <a:t>efm</a:t>
            </a:r>
            <a:r>
              <a:rPr lang="es-MX" altLang="es-MX" sz="1800" dirty="0">
                <a:latin typeface="Times New Roman" panose="02020603050405020304" pitchFamily="18" charset="0"/>
              </a:rPr>
              <a:t>  en unidades pe. El rango de condiciones de Eh y pH para varios entornos naturales (modificado de </a:t>
            </a:r>
            <a:r>
              <a:rPr lang="es-MX" altLang="es-MX" sz="1800" dirty="0" err="1">
                <a:latin typeface="Times New Roman" panose="02020603050405020304" pitchFamily="18" charset="0"/>
              </a:rPr>
              <a:t>Garrels</a:t>
            </a:r>
            <a:r>
              <a:rPr lang="es-MX" altLang="es-MX" sz="1800" dirty="0">
                <a:latin typeface="Times New Roman" panose="02020603050405020304" pitchFamily="18" charset="0"/>
              </a:rPr>
              <a:t> y </a:t>
            </a:r>
            <a:r>
              <a:rPr lang="es-MX" altLang="es-MX" sz="1800" dirty="0" err="1">
                <a:latin typeface="Times New Roman" panose="02020603050405020304" pitchFamily="18" charset="0"/>
              </a:rPr>
              <a:t>Christ</a:t>
            </a:r>
            <a:r>
              <a:rPr lang="es-MX" altLang="es-MX" sz="1800" dirty="0">
                <a:latin typeface="Times New Roman" panose="02020603050405020304" pitchFamily="18" charset="0"/>
              </a:rPr>
              <a:t>, 1965)</a:t>
            </a:r>
            <a:endParaRPr lang="en-US" altLang="es-MX" sz="1800" dirty="0">
              <a:latin typeface="Times New Roman" panose="02020603050405020304" pitchFamily="18" charset="0"/>
            </a:endParaRPr>
          </a:p>
        </p:txBody>
      </p:sp>
      <p:grpSp>
        <p:nvGrpSpPr>
          <p:cNvPr id="2" name="Grupo 1">
            <a:extLst>
              <a:ext uri="{FF2B5EF4-FFF2-40B4-BE49-F238E27FC236}">
                <a16:creationId xmlns:a16="http://schemas.microsoft.com/office/drawing/2014/main" id="{7D56B309-ADFB-4D3D-AD70-4A2F752F565E}"/>
              </a:ext>
            </a:extLst>
          </p:cNvPr>
          <p:cNvGrpSpPr/>
          <p:nvPr/>
        </p:nvGrpSpPr>
        <p:grpSpPr>
          <a:xfrm>
            <a:off x="551384" y="4292600"/>
            <a:ext cx="4824536" cy="1879376"/>
            <a:chOff x="1703512" y="4292600"/>
            <a:chExt cx="3167906" cy="1879376"/>
          </a:xfrm>
        </p:grpSpPr>
        <p:sp>
          <p:nvSpPr>
            <p:cNvPr id="157700" name="Text Box 5">
              <a:extLst>
                <a:ext uri="{FF2B5EF4-FFF2-40B4-BE49-F238E27FC236}">
                  <a16:creationId xmlns:a16="http://schemas.microsoft.com/office/drawing/2014/main" id="{8BE4D0E9-F756-4320-8DCF-53065F948B8B}"/>
                </a:ext>
              </a:extLst>
            </p:cNvPr>
            <p:cNvSpPr txBox="1">
              <a:spLocks noChangeArrowheads="1"/>
            </p:cNvSpPr>
            <p:nvPr/>
          </p:nvSpPr>
          <p:spPr bwMode="auto">
            <a:xfrm>
              <a:off x="1774825" y="4292600"/>
              <a:ext cx="30257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600" dirty="0">
                  <a:latin typeface="+mn-lt"/>
                </a:rPr>
                <a:t>La cantidad de O</a:t>
              </a:r>
              <a:r>
                <a:rPr lang="es-MX" altLang="es-MX" sz="1600" baseline="-25000" dirty="0">
                  <a:latin typeface="+mn-lt"/>
                </a:rPr>
                <a:t>2</a:t>
              </a:r>
              <a:r>
                <a:rPr lang="es-MX" altLang="es-MX" sz="1600" dirty="0">
                  <a:latin typeface="+mn-lt"/>
                </a:rPr>
                <a:t> aportado por el agua subterránea por la  Siguiente reacción:</a:t>
              </a:r>
            </a:p>
          </p:txBody>
        </p:sp>
        <p:sp>
          <p:nvSpPr>
            <p:cNvPr id="157701" name="Text Box 6">
              <a:extLst>
                <a:ext uri="{FF2B5EF4-FFF2-40B4-BE49-F238E27FC236}">
                  <a16:creationId xmlns:a16="http://schemas.microsoft.com/office/drawing/2014/main" id="{12D09E01-EE48-4055-9310-73094D8C1DF7}"/>
                </a:ext>
              </a:extLst>
            </p:cNvPr>
            <p:cNvSpPr txBox="1">
              <a:spLocks noChangeArrowheads="1"/>
            </p:cNvSpPr>
            <p:nvPr/>
          </p:nvSpPr>
          <p:spPr bwMode="auto">
            <a:xfrm>
              <a:off x="2330196" y="5087144"/>
              <a:ext cx="1914538"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s-MX" sz="1800" b="1" dirty="0"/>
                <a:t>2H</a:t>
              </a:r>
              <a:r>
                <a:rPr lang="en-US" altLang="es-MX" sz="1800" b="1" baseline="30000" dirty="0"/>
                <a:t>+</a:t>
              </a:r>
              <a:r>
                <a:rPr lang="en-US" altLang="es-MX" sz="1800" b="1" dirty="0"/>
                <a:t> + ½ O</a:t>
              </a:r>
              <a:r>
                <a:rPr lang="en-US" altLang="es-MX" sz="1800" b="1" baseline="-25000" dirty="0"/>
                <a:t>2</a:t>
              </a:r>
              <a:r>
                <a:rPr lang="en-US" altLang="es-MX" sz="1800" b="1" dirty="0"/>
                <a:t> + 2e</a:t>
              </a:r>
              <a:r>
                <a:rPr lang="en-US" altLang="es-MX" sz="1800" b="1" baseline="30000" dirty="0"/>
                <a:t>-</a:t>
              </a:r>
              <a:r>
                <a:rPr lang="en-US" altLang="es-MX" sz="1800" b="1" dirty="0"/>
                <a:t> </a:t>
              </a:r>
              <a:r>
                <a:rPr lang="en-US" altLang="es-MX" sz="1800" b="1" dirty="0">
                  <a:sym typeface="Wingdings" panose="05000000000000000000" pitchFamily="2" charset="2"/>
                </a:rPr>
                <a:t></a:t>
              </a:r>
              <a:r>
                <a:rPr lang="en-US" altLang="es-MX" sz="1800" b="1" dirty="0">
                  <a:sym typeface="Garamond" panose="02020404030301010803" pitchFamily="18" charset="0"/>
                </a:rPr>
                <a:t> H</a:t>
              </a:r>
              <a:r>
                <a:rPr lang="en-US" altLang="es-MX" sz="1800" b="1" baseline="-25000" dirty="0">
                  <a:sym typeface="Garamond" panose="02020404030301010803" pitchFamily="18" charset="0"/>
                </a:rPr>
                <a:t>2</a:t>
              </a:r>
              <a:r>
                <a:rPr lang="en-US" altLang="es-MX" sz="1800" b="1" dirty="0">
                  <a:sym typeface="Garamond" panose="02020404030301010803" pitchFamily="18" charset="0"/>
                </a:rPr>
                <a:t>O</a:t>
              </a:r>
              <a:endParaRPr lang="en-US" altLang="es-MX" sz="1800" b="1" dirty="0"/>
            </a:p>
          </p:txBody>
        </p:sp>
        <p:sp>
          <p:nvSpPr>
            <p:cNvPr id="157702" name="Text Box 7">
              <a:extLst>
                <a:ext uri="{FF2B5EF4-FFF2-40B4-BE49-F238E27FC236}">
                  <a16:creationId xmlns:a16="http://schemas.microsoft.com/office/drawing/2014/main" id="{3A928DE0-1D94-4148-9DAA-D71AB3ADC1B1}"/>
                </a:ext>
              </a:extLst>
            </p:cNvPr>
            <p:cNvSpPr txBox="1">
              <a:spLocks noChangeArrowheads="1"/>
            </p:cNvSpPr>
            <p:nvPr/>
          </p:nvSpPr>
          <p:spPr bwMode="auto">
            <a:xfrm>
              <a:off x="1703512" y="5805264"/>
              <a:ext cx="31679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Es realmente muy muy pequeña</a:t>
              </a:r>
            </a:p>
          </p:txBody>
        </p:sp>
      </p:grpSp>
      <p:sp>
        <p:nvSpPr>
          <p:cNvPr id="157703" name="Text Box 8">
            <a:extLst>
              <a:ext uri="{FF2B5EF4-FFF2-40B4-BE49-F238E27FC236}">
                <a16:creationId xmlns:a16="http://schemas.microsoft.com/office/drawing/2014/main" id="{CC5853C7-49C6-4EB6-9B70-7695118695DF}"/>
              </a:ext>
            </a:extLst>
          </p:cNvPr>
          <p:cNvSpPr txBox="1">
            <a:spLocks noChangeArrowheads="1"/>
          </p:cNvSpPr>
          <p:nvPr/>
        </p:nvSpPr>
        <p:spPr bwMode="auto">
          <a:xfrm>
            <a:off x="407988" y="2781300"/>
            <a:ext cx="63357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latin typeface="+mn-lt"/>
              </a:rPr>
              <a:t>Los limites de Eh-pH en ambientes los naturales están determinados por las  condiciones en las cuales el agua se  disocia en sus componentes gaseosos</a:t>
            </a:r>
          </a:p>
        </p:txBody>
      </p:sp>
      <p:grpSp>
        <p:nvGrpSpPr>
          <p:cNvPr id="157704" name="Grupo 1">
            <a:extLst>
              <a:ext uri="{FF2B5EF4-FFF2-40B4-BE49-F238E27FC236}">
                <a16:creationId xmlns:a16="http://schemas.microsoft.com/office/drawing/2014/main" id="{90034626-941D-49E0-AA4D-70952B37A3D8}"/>
              </a:ext>
            </a:extLst>
          </p:cNvPr>
          <p:cNvGrpSpPr>
            <a:grpSpLocks/>
          </p:cNvGrpSpPr>
          <p:nvPr/>
        </p:nvGrpSpPr>
        <p:grpSpPr bwMode="auto">
          <a:xfrm>
            <a:off x="6757988" y="1196975"/>
            <a:ext cx="5397500" cy="5181600"/>
            <a:chOff x="4872038" y="1268413"/>
            <a:chExt cx="5397500" cy="5181600"/>
          </a:xfrm>
        </p:grpSpPr>
        <p:pic>
          <p:nvPicPr>
            <p:cNvPr id="157705" name="Picture 3" descr="Fig4-2">
              <a:extLst>
                <a:ext uri="{FF2B5EF4-FFF2-40B4-BE49-F238E27FC236}">
                  <a16:creationId xmlns:a16="http://schemas.microsoft.com/office/drawing/2014/main" id="{17067A56-894B-4A03-9225-8E9FF6677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1268413"/>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6" name="Line 9">
              <a:extLst>
                <a:ext uri="{FF2B5EF4-FFF2-40B4-BE49-F238E27FC236}">
                  <a16:creationId xmlns:a16="http://schemas.microsoft.com/office/drawing/2014/main" id="{C35EFBC1-9D41-4847-A1AE-EA6A456A02DA}"/>
                </a:ext>
              </a:extLst>
            </p:cNvPr>
            <p:cNvSpPr>
              <a:spLocks noChangeShapeType="1"/>
            </p:cNvSpPr>
            <p:nvPr/>
          </p:nvSpPr>
          <p:spPr bwMode="auto">
            <a:xfrm flipV="1">
              <a:off x="4872038" y="1819276"/>
              <a:ext cx="1008062" cy="103346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57707" name="Line 10">
              <a:extLst>
                <a:ext uri="{FF2B5EF4-FFF2-40B4-BE49-F238E27FC236}">
                  <a16:creationId xmlns:a16="http://schemas.microsoft.com/office/drawing/2014/main" id="{3DC88019-E770-4440-AD01-7CF27FFC1467}"/>
                </a:ext>
              </a:extLst>
            </p:cNvPr>
            <p:cNvSpPr>
              <a:spLocks noChangeShapeType="1"/>
            </p:cNvSpPr>
            <p:nvPr/>
          </p:nvSpPr>
          <p:spPr bwMode="auto">
            <a:xfrm>
              <a:off x="4872038" y="3657601"/>
              <a:ext cx="850900" cy="52546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57708" name="Text Box 11">
              <a:extLst>
                <a:ext uri="{FF2B5EF4-FFF2-40B4-BE49-F238E27FC236}">
                  <a16:creationId xmlns:a16="http://schemas.microsoft.com/office/drawing/2014/main" id="{698E750E-FC41-4FE9-A949-03A8F5E7DDEA}"/>
                </a:ext>
              </a:extLst>
            </p:cNvPr>
            <p:cNvSpPr txBox="1">
              <a:spLocks noChangeArrowheads="1"/>
            </p:cNvSpPr>
            <p:nvPr/>
          </p:nvSpPr>
          <p:spPr bwMode="auto">
            <a:xfrm>
              <a:off x="6232525" y="5370513"/>
              <a:ext cx="4333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H</a:t>
              </a:r>
              <a:r>
                <a:rPr lang="en-US" altLang="es-MX" sz="1800" baseline="-25000"/>
                <a:t>2</a:t>
              </a:r>
            </a:p>
          </p:txBody>
        </p:sp>
        <p:sp>
          <p:nvSpPr>
            <p:cNvPr id="157709" name="Text Box 12">
              <a:extLst>
                <a:ext uri="{FF2B5EF4-FFF2-40B4-BE49-F238E27FC236}">
                  <a16:creationId xmlns:a16="http://schemas.microsoft.com/office/drawing/2014/main" id="{6A29A34A-23A6-4D38-A504-29BFB610BDF9}"/>
                </a:ext>
              </a:extLst>
            </p:cNvPr>
            <p:cNvSpPr txBox="1">
              <a:spLocks noChangeArrowheads="1"/>
            </p:cNvSpPr>
            <p:nvPr/>
          </p:nvSpPr>
          <p:spPr bwMode="auto">
            <a:xfrm>
              <a:off x="7908925" y="1712913"/>
              <a:ext cx="4460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O</a:t>
              </a:r>
              <a:r>
                <a:rPr lang="en-US" altLang="es-MX" sz="1800" baseline="-25000"/>
                <a:t>2</a:t>
              </a:r>
            </a:p>
          </p:txBody>
        </p:sp>
        <p:sp>
          <p:nvSpPr>
            <p:cNvPr id="157710" name="Text Box 13">
              <a:extLst>
                <a:ext uri="{FF2B5EF4-FFF2-40B4-BE49-F238E27FC236}">
                  <a16:creationId xmlns:a16="http://schemas.microsoft.com/office/drawing/2014/main" id="{DF46B558-B380-4202-9433-98C9DCA8942F}"/>
                </a:ext>
              </a:extLst>
            </p:cNvPr>
            <p:cNvSpPr txBox="1">
              <a:spLocks noChangeArrowheads="1"/>
            </p:cNvSpPr>
            <p:nvPr/>
          </p:nvSpPr>
          <p:spPr bwMode="auto">
            <a:xfrm>
              <a:off x="6080125" y="3160713"/>
              <a:ext cx="6111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s-MX" sz="1800"/>
                <a:t>H</a:t>
              </a:r>
              <a:r>
                <a:rPr lang="en-US" altLang="es-MX" sz="1800" baseline="-25000"/>
                <a:t>2</a:t>
              </a:r>
              <a:r>
                <a:rPr lang="en-US" altLang="es-MX" sz="1800"/>
                <a:t>O</a:t>
              </a:r>
            </a:p>
          </p:txBody>
        </p:sp>
      </p:gr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Fig4-3">
            <a:extLst>
              <a:ext uri="{FF2B5EF4-FFF2-40B4-BE49-F238E27FC236}">
                <a16:creationId xmlns:a16="http://schemas.microsoft.com/office/drawing/2014/main" id="{ABC89D75-6188-4037-86F6-9AFD3EFF8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57200"/>
            <a:ext cx="5943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Line 3">
            <a:extLst>
              <a:ext uri="{FF2B5EF4-FFF2-40B4-BE49-F238E27FC236}">
                <a16:creationId xmlns:a16="http://schemas.microsoft.com/office/drawing/2014/main" id="{E39FC0A3-9F3F-4B9A-BF50-B9F98076D8FD}"/>
              </a:ext>
            </a:extLst>
          </p:cNvPr>
          <p:cNvSpPr>
            <a:spLocks noChangeShapeType="1"/>
          </p:cNvSpPr>
          <p:nvPr/>
        </p:nvSpPr>
        <p:spPr bwMode="auto">
          <a:xfrm>
            <a:off x="3432175" y="981075"/>
            <a:ext cx="1524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636" name="Text Box 4">
            <a:extLst>
              <a:ext uri="{FF2B5EF4-FFF2-40B4-BE49-F238E27FC236}">
                <a16:creationId xmlns:a16="http://schemas.microsoft.com/office/drawing/2014/main" id="{DC9E7BC9-F0E2-4989-B462-663CCF8F1D67}"/>
              </a:ext>
            </a:extLst>
          </p:cNvPr>
          <p:cNvSpPr txBox="1">
            <a:spLocks noChangeArrowheads="1"/>
          </p:cNvSpPr>
          <p:nvPr/>
        </p:nvSpPr>
        <p:spPr bwMode="auto">
          <a:xfrm>
            <a:off x="1703388" y="76517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sp>
        <p:nvSpPr>
          <p:cNvPr id="197637" name="Line 5">
            <a:extLst>
              <a:ext uri="{FF2B5EF4-FFF2-40B4-BE49-F238E27FC236}">
                <a16:creationId xmlns:a16="http://schemas.microsoft.com/office/drawing/2014/main" id="{D8F9E20E-154F-4EB3-87F4-7904FCC8A196}"/>
              </a:ext>
            </a:extLst>
          </p:cNvPr>
          <p:cNvSpPr>
            <a:spLocks noChangeShapeType="1"/>
          </p:cNvSpPr>
          <p:nvPr/>
        </p:nvSpPr>
        <p:spPr bwMode="auto">
          <a:xfrm>
            <a:off x="3432175" y="3860800"/>
            <a:ext cx="15446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197638" name="Text Box 6">
            <a:extLst>
              <a:ext uri="{FF2B5EF4-FFF2-40B4-BE49-F238E27FC236}">
                <a16:creationId xmlns:a16="http://schemas.microsoft.com/office/drawing/2014/main" id="{9928F6A6-DA65-4A19-9F18-BDA8CF51569D}"/>
              </a:ext>
            </a:extLst>
          </p:cNvPr>
          <p:cNvSpPr txBox="1">
            <a:spLocks noChangeArrowheads="1"/>
          </p:cNvSpPr>
          <p:nvPr/>
        </p:nvSpPr>
        <p:spPr bwMode="auto">
          <a:xfrm>
            <a:off x="1703388" y="3644900"/>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sp>
        <p:nvSpPr>
          <p:cNvPr id="197639" name="Text Box 7">
            <a:extLst>
              <a:ext uri="{FF2B5EF4-FFF2-40B4-BE49-F238E27FC236}">
                <a16:creationId xmlns:a16="http://schemas.microsoft.com/office/drawing/2014/main" id="{9C38FCE7-68AB-41D0-8F72-EBC4C1A45537}"/>
              </a:ext>
            </a:extLst>
          </p:cNvPr>
          <p:cNvSpPr txBox="1">
            <a:spLocks noChangeArrowheads="1"/>
          </p:cNvSpPr>
          <p:nvPr/>
        </p:nvSpPr>
        <p:spPr bwMode="auto">
          <a:xfrm>
            <a:off x="4943475" y="5013325"/>
            <a:ext cx="2339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¿Es Fe estable</a:t>
            </a:r>
          </a:p>
          <a:p>
            <a:pPr eaLnBrk="1" hangingPunct="1">
              <a:spcBef>
                <a:spcPct val="0"/>
              </a:spcBef>
              <a:buFontTx/>
              <a:buNone/>
            </a:pPr>
            <a:r>
              <a:rPr lang="es-MX" altLang="es-MX" sz="1800" dirty="0"/>
              <a:t> en aguas naturales?</a:t>
            </a:r>
          </a:p>
        </p:txBody>
      </p:sp>
      <p:sp>
        <p:nvSpPr>
          <p:cNvPr id="197640" name="Text Box 8">
            <a:extLst>
              <a:ext uri="{FF2B5EF4-FFF2-40B4-BE49-F238E27FC236}">
                <a16:creationId xmlns:a16="http://schemas.microsoft.com/office/drawing/2014/main" id="{D94951CC-147E-43C5-8709-F74F82417B1B}"/>
              </a:ext>
            </a:extLst>
          </p:cNvPr>
          <p:cNvSpPr txBox="1">
            <a:spLocks noChangeArrowheads="1"/>
          </p:cNvSpPr>
          <p:nvPr/>
        </p:nvSpPr>
        <p:spPr bwMode="auto">
          <a:xfrm rot="1329981">
            <a:off x="7620000" y="4953000"/>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magnetita</a:t>
            </a:r>
          </a:p>
        </p:txBody>
      </p:sp>
      <p:sp>
        <p:nvSpPr>
          <p:cNvPr id="197641" name="Text Box 9">
            <a:extLst>
              <a:ext uri="{FF2B5EF4-FFF2-40B4-BE49-F238E27FC236}">
                <a16:creationId xmlns:a16="http://schemas.microsoft.com/office/drawing/2014/main" id="{AD395685-6ACF-43E6-99CC-F745C651EB4A}"/>
              </a:ext>
            </a:extLst>
          </p:cNvPr>
          <p:cNvSpPr txBox="1">
            <a:spLocks noChangeArrowheads="1"/>
          </p:cNvSpPr>
          <p:nvPr/>
        </p:nvSpPr>
        <p:spPr bwMode="auto">
          <a:xfrm>
            <a:off x="6765925" y="3465513"/>
            <a:ext cx="1098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Hematita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a:extLst>
              <a:ext uri="{FF2B5EF4-FFF2-40B4-BE49-F238E27FC236}">
                <a16:creationId xmlns:a16="http://schemas.microsoft.com/office/drawing/2014/main" id="{8200201C-DE3F-45DE-A772-5ABBF0216D73}"/>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5962" t="2448" r="7129" b="3587"/>
          <a:stretch>
            <a:fillRect/>
          </a:stretch>
        </p:blipFill>
        <p:spPr>
          <a:xfrm>
            <a:off x="2927350" y="620713"/>
            <a:ext cx="5256213" cy="5545137"/>
          </a:xfr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4">
            <a:extLst>
              <a:ext uri="{FF2B5EF4-FFF2-40B4-BE49-F238E27FC236}">
                <a16:creationId xmlns:a16="http://schemas.microsoft.com/office/drawing/2014/main" id="{718DA561-553C-43B6-A467-795E5641E4FB}"/>
              </a:ext>
            </a:extLst>
          </p:cNvPr>
          <p:cNvSpPr txBox="1">
            <a:spLocks noChangeArrowheads="1"/>
          </p:cNvSpPr>
          <p:nvPr/>
        </p:nvSpPr>
        <p:spPr bwMode="auto">
          <a:xfrm>
            <a:off x="2244725" y="889000"/>
            <a:ext cx="18399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sp>
        <p:nvSpPr>
          <p:cNvPr id="159747" name="Text Box 6">
            <a:extLst>
              <a:ext uri="{FF2B5EF4-FFF2-40B4-BE49-F238E27FC236}">
                <a16:creationId xmlns:a16="http://schemas.microsoft.com/office/drawing/2014/main" id="{8A2E9B53-72B2-4C08-8442-9D08D0F26D04}"/>
              </a:ext>
            </a:extLst>
          </p:cNvPr>
          <p:cNvSpPr txBox="1">
            <a:spLocks noChangeArrowheads="1"/>
          </p:cNvSpPr>
          <p:nvPr/>
        </p:nvSpPr>
        <p:spPr bwMode="auto">
          <a:xfrm>
            <a:off x="2389188" y="3694113"/>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Agua inestable</a:t>
            </a:r>
          </a:p>
        </p:txBody>
      </p:sp>
      <p:grpSp>
        <p:nvGrpSpPr>
          <p:cNvPr id="159748" name="Grupo 1">
            <a:extLst>
              <a:ext uri="{FF2B5EF4-FFF2-40B4-BE49-F238E27FC236}">
                <a16:creationId xmlns:a16="http://schemas.microsoft.com/office/drawing/2014/main" id="{9A2110F5-812F-43D8-BD69-6B5A17812D51}"/>
              </a:ext>
            </a:extLst>
          </p:cNvPr>
          <p:cNvGrpSpPr>
            <a:grpSpLocks/>
          </p:cNvGrpSpPr>
          <p:nvPr/>
        </p:nvGrpSpPr>
        <p:grpSpPr bwMode="auto">
          <a:xfrm>
            <a:off x="4656138" y="476250"/>
            <a:ext cx="5943600" cy="5943600"/>
            <a:chOff x="2590800" y="457200"/>
            <a:chExt cx="5943600" cy="5943600"/>
          </a:xfrm>
        </p:grpSpPr>
        <p:pic>
          <p:nvPicPr>
            <p:cNvPr id="159751" name="Picture 2" descr="Fig4-3">
              <a:extLst>
                <a:ext uri="{FF2B5EF4-FFF2-40B4-BE49-F238E27FC236}">
                  <a16:creationId xmlns:a16="http://schemas.microsoft.com/office/drawing/2014/main" id="{CAF677F5-705F-4012-BDE0-B5C5B8899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57200"/>
              <a:ext cx="5943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2" name="Text Box 8">
              <a:extLst>
                <a:ext uri="{FF2B5EF4-FFF2-40B4-BE49-F238E27FC236}">
                  <a16:creationId xmlns:a16="http://schemas.microsoft.com/office/drawing/2014/main" id="{569F1C02-32E2-4628-8799-D0CD8EFB38E5}"/>
                </a:ext>
              </a:extLst>
            </p:cNvPr>
            <p:cNvSpPr txBox="1">
              <a:spLocks noChangeArrowheads="1"/>
            </p:cNvSpPr>
            <p:nvPr/>
          </p:nvSpPr>
          <p:spPr bwMode="auto">
            <a:xfrm rot="1329981">
              <a:off x="6096000" y="4953000"/>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magnetita</a:t>
              </a:r>
            </a:p>
          </p:txBody>
        </p:sp>
        <p:sp>
          <p:nvSpPr>
            <p:cNvPr id="159753" name="Text Box 9">
              <a:extLst>
                <a:ext uri="{FF2B5EF4-FFF2-40B4-BE49-F238E27FC236}">
                  <a16:creationId xmlns:a16="http://schemas.microsoft.com/office/drawing/2014/main" id="{B433B00D-193F-44C9-82BA-755DE860C32A}"/>
                </a:ext>
              </a:extLst>
            </p:cNvPr>
            <p:cNvSpPr txBox="1">
              <a:spLocks noChangeArrowheads="1"/>
            </p:cNvSpPr>
            <p:nvPr/>
          </p:nvSpPr>
          <p:spPr bwMode="auto">
            <a:xfrm>
              <a:off x="5241925" y="3465513"/>
              <a:ext cx="1098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a:t>Hematita</a:t>
              </a:r>
            </a:p>
          </p:txBody>
        </p:sp>
      </p:grpSp>
      <p:cxnSp>
        <p:nvCxnSpPr>
          <p:cNvPr id="4" name="Conector recto de flecha 3">
            <a:extLst>
              <a:ext uri="{FF2B5EF4-FFF2-40B4-BE49-F238E27FC236}">
                <a16:creationId xmlns:a16="http://schemas.microsoft.com/office/drawing/2014/main" id="{41FBF467-87F3-45BE-8AB8-2E4BBEE3DFF5}"/>
              </a:ext>
            </a:extLst>
          </p:cNvPr>
          <p:cNvCxnSpPr/>
          <p:nvPr/>
        </p:nvCxnSpPr>
        <p:spPr>
          <a:xfrm>
            <a:off x="4084638" y="3876675"/>
            <a:ext cx="140017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84223C7F-A950-4C6D-B0DC-92DA12036484}"/>
              </a:ext>
            </a:extLst>
          </p:cNvPr>
          <p:cNvCxnSpPr/>
          <p:nvPr/>
        </p:nvCxnSpPr>
        <p:spPr>
          <a:xfrm>
            <a:off x="4084638" y="1071563"/>
            <a:ext cx="151923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2">
            <a:extLst>
              <a:ext uri="{FF2B5EF4-FFF2-40B4-BE49-F238E27FC236}">
                <a16:creationId xmlns:a16="http://schemas.microsoft.com/office/drawing/2014/main" id="{70D3C208-516E-4814-989B-20E770B5BA44}"/>
              </a:ext>
            </a:extLst>
          </p:cNvPr>
          <p:cNvSpPr txBox="1">
            <a:spLocks noChangeArrowheads="1"/>
          </p:cNvSpPr>
          <p:nvPr/>
        </p:nvSpPr>
        <p:spPr bwMode="auto">
          <a:xfrm>
            <a:off x="551384" y="3140968"/>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Construcción de  diagramas  Eh vs pH</a:t>
            </a:r>
          </a:p>
        </p:txBody>
      </p:sp>
      <p:sp>
        <p:nvSpPr>
          <p:cNvPr id="178179" name="Text Box 3">
            <a:extLst>
              <a:ext uri="{FF2B5EF4-FFF2-40B4-BE49-F238E27FC236}">
                <a16:creationId xmlns:a16="http://schemas.microsoft.com/office/drawing/2014/main" id="{5453AA28-2C52-4138-821B-4B0D8CA15F82}"/>
              </a:ext>
            </a:extLst>
          </p:cNvPr>
          <p:cNvSpPr txBox="1">
            <a:spLocks noChangeArrowheads="1"/>
          </p:cNvSpPr>
          <p:nvPr/>
        </p:nvSpPr>
        <p:spPr bwMode="auto">
          <a:xfrm>
            <a:off x="551384" y="1844824"/>
            <a:ext cx="48245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latin typeface="+mj-lt"/>
              </a:rPr>
              <a:t>Este diagrama Eh pH de (Fe, óxidos de Fe, carbonatos de Fe y sulfuros de Fe ) que es un poco mas interesante  que el del agua</a:t>
            </a:r>
          </a:p>
        </p:txBody>
      </p:sp>
      <p:sp>
        <p:nvSpPr>
          <p:cNvPr id="178180" name="Text Box 4">
            <a:extLst>
              <a:ext uri="{FF2B5EF4-FFF2-40B4-BE49-F238E27FC236}">
                <a16:creationId xmlns:a16="http://schemas.microsoft.com/office/drawing/2014/main" id="{0D23BC2B-2E67-4EAC-875A-212DB6A52C1F}"/>
              </a:ext>
            </a:extLst>
          </p:cNvPr>
          <p:cNvSpPr txBox="1">
            <a:spLocks noChangeArrowheads="1"/>
          </p:cNvSpPr>
          <p:nvPr/>
        </p:nvSpPr>
        <p:spPr bwMode="auto">
          <a:xfrm>
            <a:off x="551384" y="3573016"/>
            <a:ext cx="4824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s-MX" altLang="es-MX" sz="1800" dirty="0">
                <a:latin typeface="+mj-lt"/>
              </a:rPr>
              <a:t>Debido a que los limites aparecen como líneas, para construir un diagrama Eh pH se necesitan ecuaciones de líneas rectas que relacionen a Eh y pH.</a:t>
            </a:r>
          </a:p>
        </p:txBody>
      </p:sp>
      <p:sp>
        <p:nvSpPr>
          <p:cNvPr id="178181" name="Text Box 5">
            <a:extLst>
              <a:ext uri="{FF2B5EF4-FFF2-40B4-BE49-F238E27FC236}">
                <a16:creationId xmlns:a16="http://schemas.microsoft.com/office/drawing/2014/main" id="{185B1599-C6EA-4473-8D52-76F7FEF10C37}"/>
              </a:ext>
            </a:extLst>
          </p:cNvPr>
          <p:cNvSpPr txBox="1">
            <a:spLocks noChangeArrowheads="1"/>
          </p:cNvSpPr>
          <p:nvPr/>
        </p:nvSpPr>
        <p:spPr bwMode="auto">
          <a:xfrm>
            <a:off x="407368" y="188913"/>
            <a:ext cx="11593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Los diagramas Eh pH se usan ampliamente en estudios de aguas subterráneas para caracterizar la distribución de las diferentes especies, su movilidad y potencial toxico</a:t>
            </a:r>
          </a:p>
        </p:txBody>
      </p:sp>
      <p:pic>
        <p:nvPicPr>
          <p:cNvPr id="178182" name="Picture 6" descr="Fig4-8">
            <a:extLst>
              <a:ext uri="{FF2B5EF4-FFF2-40B4-BE49-F238E27FC236}">
                <a16:creationId xmlns:a16="http://schemas.microsoft.com/office/drawing/2014/main" id="{DE6857F1-47AE-4474-A9CA-497AE4A1D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1054100"/>
            <a:ext cx="4587875"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3" name="Text Box 7">
            <a:extLst>
              <a:ext uri="{FF2B5EF4-FFF2-40B4-BE49-F238E27FC236}">
                <a16:creationId xmlns:a16="http://schemas.microsoft.com/office/drawing/2014/main" id="{CBA3FD59-332C-432E-B25A-C9F18FBEFBF0}"/>
              </a:ext>
            </a:extLst>
          </p:cNvPr>
          <p:cNvSpPr txBox="1">
            <a:spLocks noChangeArrowheads="1"/>
          </p:cNvSpPr>
          <p:nvPr/>
        </p:nvSpPr>
        <p:spPr bwMode="auto">
          <a:xfrm>
            <a:off x="551384" y="2780928"/>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latin typeface="+mj-lt"/>
              </a:rPr>
              <a:t>Las reacciones oxi-red ocurren en los limites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7866C5B9-2558-492A-9FAB-CDA64FFFE0E7}"/>
              </a:ext>
            </a:extLst>
          </p:cNvPr>
          <p:cNvSpPr>
            <a:spLocks noGrp="1" noRot="1" noChangeArrowheads="1"/>
          </p:cNvSpPr>
          <p:nvPr>
            <p:ph type="title" idx="4294967295"/>
          </p:nvPr>
        </p:nvSpPr>
        <p:spPr>
          <a:xfrm>
            <a:off x="2208213" y="188913"/>
            <a:ext cx="7772400" cy="782637"/>
          </a:xfrm>
        </p:spPr>
        <p:txBody>
          <a:bodyPr/>
          <a:lstStyle/>
          <a:p>
            <a:pPr eaLnBrk="1" hangingPunct="1"/>
            <a:r>
              <a:rPr lang="es-MX" altLang="es-MX" b="1" dirty="0">
                <a:latin typeface="Times New Roman" panose="02020603050405020304" pitchFamily="18" charset="0"/>
                <a:cs typeface="Times New Roman" panose="02020603050405020304" pitchFamily="18" charset="0"/>
              </a:rPr>
              <a:t>Controles en Eh y pH</a:t>
            </a:r>
          </a:p>
        </p:txBody>
      </p:sp>
      <p:sp>
        <p:nvSpPr>
          <p:cNvPr id="44035" name="Rectangle 3">
            <a:extLst>
              <a:ext uri="{FF2B5EF4-FFF2-40B4-BE49-F238E27FC236}">
                <a16:creationId xmlns:a16="http://schemas.microsoft.com/office/drawing/2014/main" id="{973159EA-939B-4995-8310-B2054E255411}"/>
              </a:ext>
            </a:extLst>
          </p:cNvPr>
          <p:cNvSpPr>
            <a:spLocks noGrp="1" noChangeArrowheads="1"/>
          </p:cNvSpPr>
          <p:nvPr>
            <p:ph type="body" idx="4294967295"/>
          </p:nvPr>
        </p:nvSpPr>
        <p:spPr>
          <a:xfrm>
            <a:off x="3068573" y="971550"/>
            <a:ext cx="6198870" cy="576263"/>
          </a:xfrm>
        </p:spPr>
        <p:txBody>
          <a:bodyPr/>
          <a:lstStyle/>
          <a:p>
            <a:pPr eaLnBrk="1" hangingPunct="1">
              <a:lnSpc>
                <a:spcPct val="90000"/>
              </a:lnSpc>
              <a:defRPr/>
            </a:pPr>
            <a:r>
              <a:rPr lang="es-MX"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Ambientes selectos o específicos</a:t>
            </a:r>
          </a:p>
        </p:txBody>
      </p:sp>
      <p:graphicFrame>
        <p:nvGraphicFramePr>
          <p:cNvPr id="81924" name="Group 4">
            <a:extLst>
              <a:ext uri="{FF2B5EF4-FFF2-40B4-BE49-F238E27FC236}">
                <a16:creationId xmlns:a16="http://schemas.microsoft.com/office/drawing/2014/main" id="{21B41078-C1C6-42D9-968F-C1212CC33C04}"/>
              </a:ext>
            </a:extLst>
          </p:cNvPr>
          <p:cNvGraphicFramePr>
            <a:graphicFrameLocks noGrp="1"/>
          </p:cNvGraphicFramePr>
          <p:nvPr>
            <p:extLst>
              <p:ext uri="{D42A27DB-BD31-4B8C-83A1-F6EECF244321}">
                <p14:modId xmlns:p14="http://schemas.microsoft.com/office/powerpoint/2010/main" val="1447525471"/>
              </p:ext>
            </p:extLst>
          </p:nvPr>
        </p:nvGraphicFramePr>
        <p:xfrm>
          <a:off x="1199456" y="1844824"/>
          <a:ext cx="9937104" cy="4083049"/>
        </p:xfrm>
        <a:graphic>
          <a:graphicData uri="http://schemas.openxmlformats.org/drawingml/2006/table">
            <a:tbl>
              <a:tblPr/>
              <a:tblGrid>
                <a:gridCol w="2088232">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2016224">
                  <a:extLst>
                    <a:ext uri="{9D8B030D-6E8A-4147-A177-3AD203B41FA5}">
                      <a16:colId xmlns:a16="http://schemas.microsoft.com/office/drawing/2014/main" val="20002"/>
                    </a:ext>
                  </a:extLst>
                </a:gridCol>
                <a:gridCol w="4248472">
                  <a:extLst>
                    <a:ext uri="{9D8B030D-6E8A-4147-A177-3AD203B41FA5}">
                      <a16:colId xmlns:a16="http://schemas.microsoft.com/office/drawing/2014/main" val="20003"/>
                    </a:ext>
                  </a:extLst>
                </a:gridCol>
              </a:tblGrid>
              <a:tr h="38105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Ambiente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err="1">
                          <a:ln>
                            <a:noFill/>
                          </a:ln>
                          <a:solidFill>
                            <a:schemeClr val="tx1"/>
                          </a:solidFill>
                          <a:effectLst/>
                          <a:latin typeface="+mn-lt"/>
                        </a:rPr>
                        <a:t>Rango</a:t>
                      </a:r>
                      <a:r>
                        <a:rPr kumimoji="0" lang="en-US" sz="1600" b="1" i="0" u="none" strike="noStrike" cap="none" normalizeH="0" baseline="0" dirty="0">
                          <a:ln>
                            <a:noFill/>
                          </a:ln>
                          <a:solidFill>
                            <a:schemeClr val="tx1"/>
                          </a:solidFill>
                          <a:effectLst/>
                          <a:latin typeface="+mn-lt"/>
                        </a:rPr>
                        <a:t> de pH</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Rango de Eh (mV)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a:ln>
                            <a:noFill/>
                          </a:ln>
                          <a:solidFill>
                            <a:schemeClr val="tx1"/>
                          </a:solidFill>
                          <a:effectLst/>
                          <a:latin typeface="+mn-lt"/>
                        </a:rPr>
                        <a:t>Controles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5792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Agua subterránea</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5-9</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+500 to -100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Ambiente rocoso y reacciones orgánicas</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5792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Agua de mar</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6-10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+500 to -200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Algas, balance entre CO</a:t>
                      </a:r>
                      <a:r>
                        <a:rPr kumimoji="0" lang="es-MX" sz="1600" b="1" i="0" u="none" strike="noStrike" cap="none" normalizeH="0" baseline="-25000" noProof="0" dirty="0">
                          <a:ln>
                            <a:noFill/>
                          </a:ln>
                          <a:solidFill>
                            <a:schemeClr val="tx1"/>
                          </a:solidFill>
                          <a:effectLst/>
                          <a:latin typeface="+mn-lt"/>
                        </a:rPr>
                        <a:t>2</a:t>
                      </a:r>
                      <a:r>
                        <a:rPr kumimoji="0" lang="es-MX" sz="1600" b="1" i="0" u="none" strike="noStrike" cap="none" normalizeH="0" baseline="0" noProof="0" dirty="0">
                          <a:ln>
                            <a:noFill/>
                          </a:ln>
                          <a:solidFill>
                            <a:schemeClr val="tx1"/>
                          </a:solidFill>
                          <a:effectLst/>
                          <a:latin typeface="+mn-lt"/>
                        </a:rPr>
                        <a:t> disuelto y CaCO</a:t>
                      </a:r>
                      <a:r>
                        <a:rPr kumimoji="0" lang="es-MX" sz="1600" b="1" i="0" u="none" strike="noStrike" cap="none" normalizeH="0" baseline="-25000" noProof="0" dirty="0">
                          <a:ln>
                            <a:noFill/>
                          </a:ln>
                          <a:solidFill>
                            <a:schemeClr val="tx1"/>
                          </a:solidFill>
                          <a:effectLst/>
                          <a:latin typeface="+mn-lt"/>
                        </a:rPr>
                        <a:t>3</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5792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a:ln>
                            <a:noFill/>
                          </a:ln>
                          <a:solidFill>
                            <a:schemeClr val="tx1"/>
                          </a:solidFill>
                          <a:effectLst/>
                          <a:latin typeface="+mn-lt"/>
                        </a:rPr>
                        <a:t>Agua de lluvia</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4-8</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+800 to +300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O</a:t>
                      </a:r>
                      <a:r>
                        <a:rPr kumimoji="0" lang="es-MX" sz="1600" b="1" i="0" u="none" strike="noStrike" cap="none" normalizeH="0" baseline="-25000" noProof="0" dirty="0">
                          <a:ln>
                            <a:noFill/>
                          </a:ln>
                          <a:solidFill>
                            <a:schemeClr val="tx1"/>
                          </a:solidFill>
                          <a:effectLst/>
                          <a:latin typeface="+mn-lt"/>
                        </a:rPr>
                        <a:t>2</a:t>
                      </a:r>
                      <a:r>
                        <a:rPr kumimoji="0" lang="es-MX" sz="1600" b="1" i="0" u="none" strike="noStrike" cap="none" normalizeH="0" baseline="0" noProof="0" dirty="0">
                          <a:ln>
                            <a:noFill/>
                          </a:ln>
                          <a:solidFill>
                            <a:schemeClr val="tx1"/>
                          </a:solidFill>
                          <a:effectLst/>
                          <a:latin typeface="+mn-lt"/>
                        </a:rPr>
                        <a:t> y CO</a:t>
                      </a:r>
                      <a:r>
                        <a:rPr kumimoji="0" lang="es-MX" sz="1600" b="1" i="0" u="none" strike="noStrike" cap="none" normalizeH="0" baseline="-25000" noProof="0" dirty="0">
                          <a:ln>
                            <a:noFill/>
                          </a:ln>
                          <a:solidFill>
                            <a:schemeClr val="tx1"/>
                          </a:solidFill>
                          <a:effectLst/>
                          <a:latin typeface="+mn-lt"/>
                        </a:rPr>
                        <a:t>2 </a:t>
                      </a:r>
                      <a:r>
                        <a:rPr kumimoji="0" lang="es-MX" sz="1600" b="1" i="0" u="none" strike="noStrike" cap="none" normalizeH="0" baseline="0" noProof="0" dirty="0">
                          <a:ln>
                            <a:noFill/>
                          </a:ln>
                          <a:solidFill>
                            <a:schemeClr val="tx1"/>
                          </a:solidFill>
                          <a:effectLst/>
                          <a:latin typeface="+mn-lt"/>
                        </a:rPr>
                        <a:t>disueltos</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5792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Agua de ríos y lagos</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4-10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+600 to -100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Cantidad y tipo de material disuelto</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8230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Suelos</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2.8-10+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+750 to -350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Volumen de agua y tipos de materiales presentes,  contenido orgánico</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5620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Agua de mina</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2-9</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mn-lt"/>
                        </a:rPr>
                        <a:t>+800 to +200</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MX" sz="1600" b="1" i="0" u="none" strike="noStrike" cap="none" normalizeH="0" baseline="0" noProof="0" dirty="0">
                          <a:ln>
                            <a:noFill/>
                          </a:ln>
                          <a:solidFill>
                            <a:schemeClr val="tx1"/>
                          </a:solidFill>
                          <a:effectLst/>
                          <a:latin typeface="+mn-lt"/>
                        </a:rPr>
                        <a:t>Oxidación de pirita</a:t>
                      </a: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F7A937A4-46DD-4A26-A635-65FDE1E3A556}"/>
              </a:ext>
            </a:extLst>
          </p:cNvPr>
          <p:cNvSpPr>
            <a:spLocks noGrp="1" noRot="1" noChangeArrowheads="1"/>
          </p:cNvSpPr>
          <p:nvPr>
            <p:ph type="title" idx="4294967295"/>
          </p:nvPr>
        </p:nvSpPr>
        <p:spPr>
          <a:xfrm>
            <a:off x="2783632" y="404664"/>
            <a:ext cx="6480720" cy="576064"/>
          </a:xfrm>
        </p:spPr>
        <p:txBody>
          <a:bodyPr/>
          <a:lstStyle/>
          <a:p>
            <a:pPr eaLnBrk="1" hangingPunct="1">
              <a:defRPr/>
            </a:pPr>
            <a:r>
              <a:rPr lang="es-MX" dirty="0">
                <a:effectLst>
                  <a:outerShdw blurRad="38100" dist="38100" dir="2700000" algn="tl">
                    <a:srgbClr val="C0C0C0"/>
                  </a:outerShdw>
                </a:effectLst>
              </a:rPr>
              <a:t>Ambientes Geoquímicos</a:t>
            </a:r>
          </a:p>
        </p:txBody>
      </p:sp>
      <p:graphicFrame>
        <p:nvGraphicFramePr>
          <p:cNvPr id="88067" name="Group 3">
            <a:extLst>
              <a:ext uri="{FF2B5EF4-FFF2-40B4-BE49-F238E27FC236}">
                <a16:creationId xmlns:a16="http://schemas.microsoft.com/office/drawing/2014/main" id="{50BC42BD-D04A-4F49-83DB-C181E4FA5C08}"/>
              </a:ext>
            </a:extLst>
          </p:cNvPr>
          <p:cNvGraphicFramePr>
            <a:graphicFrameLocks noGrp="1"/>
          </p:cNvGraphicFramePr>
          <p:nvPr>
            <p:extLst>
              <p:ext uri="{D42A27DB-BD31-4B8C-83A1-F6EECF244321}">
                <p14:modId xmlns:p14="http://schemas.microsoft.com/office/powerpoint/2010/main" val="950251210"/>
              </p:ext>
            </p:extLst>
          </p:nvPr>
        </p:nvGraphicFramePr>
        <p:xfrm>
          <a:off x="1415480" y="1268760"/>
          <a:ext cx="9217024" cy="4480560"/>
        </p:xfrm>
        <a:graphic>
          <a:graphicData uri="http://schemas.openxmlformats.org/drawingml/2006/table">
            <a:tbl>
              <a:tblPr/>
              <a:tblGrid>
                <a:gridCol w="868363">
                  <a:extLst>
                    <a:ext uri="{9D8B030D-6E8A-4147-A177-3AD203B41FA5}">
                      <a16:colId xmlns:a16="http://schemas.microsoft.com/office/drawing/2014/main" val="20000"/>
                    </a:ext>
                  </a:extLst>
                </a:gridCol>
                <a:gridCol w="1189037">
                  <a:extLst>
                    <a:ext uri="{9D8B030D-6E8A-4147-A177-3AD203B41FA5}">
                      <a16:colId xmlns:a16="http://schemas.microsoft.com/office/drawing/2014/main" val="20001"/>
                    </a:ext>
                  </a:extLst>
                </a:gridCol>
                <a:gridCol w="1416050">
                  <a:extLst>
                    <a:ext uri="{9D8B030D-6E8A-4147-A177-3AD203B41FA5}">
                      <a16:colId xmlns:a16="http://schemas.microsoft.com/office/drawing/2014/main" val="20002"/>
                    </a:ext>
                  </a:extLst>
                </a:gridCol>
                <a:gridCol w="2019870">
                  <a:extLst>
                    <a:ext uri="{9D8B030D-6E8A-4147-A177-3AD203B41FA5}">
                      <a16:colId xmlns:a16="http://schemas.microsoft.com/office/drawing/2014/main" val="20003"/>
                    </a:ext>
                  </a:extLst>
                </a:gridCol>
                <a:gridCol w="1690118">
                  <a:extLst>
                    <a:ext uri="{9D8B030D-6E8A-4147-A177-3AD203B41FA5}">
                      <a16:colId xmlns:a16="http://schemas.microsoft.com/office/drawing/2014/main" val="20004"/>
                    </a:ext>
                  </a:extLst>
                </a:gridCol>
                <a:gridCol w="2033586">
                  <a:extLst>
                    <a:ext uri="{9D8B030D-6E8A-4147-A177-3AD203B41FA5}">
                      <a16:colId xmlns:a16="http://schemas.microsoft.com/office/drawing/2014/main" val="20005"/>
                    </a:ext>
                  </a:extLst>
                </a:gridCol>
              </a:tblGrid>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noProof="0" dirty="0">
                          <a:ln>
                            <a:noFill/>
                          </a:ln>
                          <a:solidFill>
                            <a:schemeClr val="tx1"/>
                          </a:solidFill>
                          <a:effectLst/>
                          <a:latin typeface="Arial" charset="0"/>
                        </a:rPr>
                        <a:t>Orgánicos</a:t>
                      </a:r>
                      <a:endParaRPr kumimoji="0" lang="es-MX" sz="1000" b="0" i="0" u="none" strike="noStrike" cap="none" normalizeH="0" baseline="0" noProof="0" dirty="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Status 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Oxigenación</a:t>
                      </a:r>
                      <a:endParaRPr kumimoji="0" lang="es-MX" sz="2000" b="0" i="0" u="none" strike="noStrike" cap="none" normalizeH="0" baseline="0" noProof="0" dirty="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Reacción</a:t>
                      </a:r>
                      <a:endParaRPr kumimoji="0" lang="es-MX" sz="2000" b="0" i="0" u="none" strike="noStrike" cap="none" normalizeH="0" baseline="0" noProof="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err="1">
                          <a:ln>
                            <a:noFill/>
                          </a:ln>
                          <a:solidFill>
                            <a:schemeClr val="tx1"/>
                          </a:solidFill>
                          <a:effectLst/>
                          <a:latin typeface="Arial" charset="0"/>
                        </a:rPr>
                        <a:t>Microbial</a:t>
                      </a:r>
                      <a:endParaRPr kumimoji="0" lang="es-MX" sz="1200" b="1" i="0" u="none" strike="noStrike" cap="none" normalizeH="0" baseline="0" noProof="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Dominante</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Componentes Principales Removidos de la fase Acuosa</a:t>
                      </a:r>
                      <a:endParaRPr kumimoji="0" lang="es-MX" sz="2000" b="0" i="0" u="none" strike="noStrike" cap="none" normalizeH="0" baseline="0" noProof="0" dirty="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Componentes Agregados a la fase Acuosa</a:t>
                      </a:r>
                      <a:endParaRPr kumimoji="0" lang="es-MX" sz="2000" b="0" i="0" u="none" strike="noStrike" cap="none" normalizeH="0" baseline="0" noProof="0" dirty="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Arial" charset="0"/>
                        </a:rPr>
                        <a:t>Fases Sólidas Agregadas a los Sedimentos</a:t>
                      </a:r>
                      <a:endParaRPr kumimoji="0" lang="es-MX" sz="2000" b="0" i="0" u="none" strike="noStrike" cap="none" normalizeH="0" baseline="0" noProof="0" dirty="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47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Ninguno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(casi)</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err="1">
                          <a:ln>
                            <a:noFill/>
                          </a:ln>
                          <a:solidFill>
                            <a:schemeClr val="tx1"/>
                          </a:solidFill>
                          <a:effectLst/>
                          <a:latin typeface="+mj-lt"/>
                        </a:rPr>
                        <a:t>Óxico</a:t>
                      </a:r>
                      <a:endParaRPr kumimoji="0" lang="es-MX" sz="1200" b="0" i="0" u="none" strike="noStrike" cap="none" normalizeH="0" baseline="0" noProof="0" dirty="0">
                        <a:ln>
                          <a:noFill/>
                        </a:ln>
                        <a:solidFill>
                          <a:schemeClr val="tx1"/>
                        </a:solidFill>
                        <a:effectLst/>
                        <a:latin typeface="+mj-lt"/>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MX" sz="1200" b="0" i="0" u="none" strike="noStrike" cap="none" normalizeH="0" baseline="0" noProof="0" dirty="0">
                        <a:ln>
                          <a:noFill/>
                        </a:ln>
                        <a:solidFill>
                          <a:schemeClr val="tx1"/>
                        </a:solidFill>
                        <a:effectLst/>
                        <a:latin typeface="+mj-l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Sub-</a:t>
                      </a:r>
                      <a:r>
                        <a:rPr kumimoji="0" lang="es-MX" sz="1200" b="0" i="0" u="none" strike="noStrike" cap="none" normalizeH="0" baseline="0" noProof="0" dirty="0" err="1">
                          <a:ln>
                            <a:noFill/>
                          </a:ln>
                          <a:solidFill>
                            <a:schemeClr val="tx1"/>
                          </a:solidFill>
                          <a:effectLst/>
                          <a:latin typeface="+mj-lt"/>
                        </a:rPr>
                        <a:t>Óxico</a:t>
                      </a:r>
                      <a:endParaRPr kumimoji="0" lang="es-MX" sz="1200" b="0" i="0" u="none" strike="noStrike" cap="none" normalizeH="0" baseline="0" noProof="0" dirty="0">
                        <a:ln>
                          <a:noFill/>
                        </a:ln>
                        <a:solidFill>
                          <a:schemeClr val="tx1"/>
                        </a:solidFill>
                        <a:effectLst/>
                        <a:latin typeface="+mj-lt"/>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respiración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Aeróbica</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O</a:t>
                      </a:r>
                      <a:r>
                        <a:rPr kumimoji="0" lang="es-MX" sz="1200" b="0" i="0" u="none" strike="noStrike" cap="none" normalizeH="0" baseline="-30000" noProof="0" dirty="0">
                          <a:ln>
                            <a:noFill/>
                          </a:ln>
                          <a:solidFill>
                            <a:schemeClr val="tx1"/>
                          </a:solidFill>
                          <a:effectLst/>
                          <a:latin typeface="+mj-lt"/>
                        </a:rPr>
                        <a:t>2</a:t>
                      </a:r>
                      <a:r>
                        <a:rPr kumimoji="0" lang="es-MX" sz="1200" b="0"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j-lt"/>
                        </a:rPr>
                        <a:t> Iones metálicos disueltos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HCO</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30000" noProof="0" dirty="0">
                          <a:ln>
                            <a:noFill/>
                          </a:ln>
                          <a:solidFill>
                            <a:schemeClr val="tx1"/>
                          </a:solidFill>
                          <a:effectLst/>
                          <a:latin typeface="+mj-lt"/>
                        </a:rPr>
                        <a:t>–</a:t>
                      </a:r>
                      <a:r>
                        <a:rPr kumimoji="0" lang="es-MX" sz="1200" b="0"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NO</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30000" noProof="0" dirty="0">
                          <a:ln>
                            <a:noFill/>
                          </a:ln>
                          <a:solidFill>
                            <a:schemeClr val="tx1"/>
                          </a:solidFill>
                          <a:effectLst/>
                          <a:latin typeface="+mj-lt"/>
                        </a:rPr>
                        <a:t>–</a:t>
                      </a:r>
                      <a:endParaRPr kumimoji="0" lang="es-MX" sz="1200" b="0" i="0" u="none" strike="noStrike" cap="none" normalizeH="0" baseline="0" noProof="0" dirty="0">
                        <a:ln>
                          <a:noFill/>
                        </a:ln>
                        <a:solidFill>
                          <a:schemeClr val="tx1"/>
                        </a:solidFill>
                        <a:effectLst/>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0" noProof="0" dirty="0">
                          <a:ln>
                            <a:noFill/>
                          </a:ln>
                          <a:solidFill>
                            <a:schemeClr val="tx1"/>
                          </a:solidFill>
                          <a:effectLst/>
                          <a:latin typeface="+mj-lt"/>
                        </a:rPr>
                        <a:t>PO</a:t>
                      </a:r>
                      <a:r>
                        <a:rPr kumimoji="0" lang="es-MX" sz="1200" b="0" i="0" u="none" strike="noStrike" cap="none" normalizeH="0" baseline="-30000" noProof="0" dirty="0">
                          <a:ln>
                            <a:noFill/>
                          </a:ln>
                          <a:solidFill>
                            <a:schemeClr val="tx1"/>
                          </a:solidFill>
                          <a:effectLst/>
                          <a:latin typeface="+mj-lt"/>
                        </a:rPr>
                        <a:t>4</a:t>
                      </a:r>
                      <a:endParaRPr kumimoji="0" lang="es-MX" sz="1200" b="0" i="0" u="none" strike="noStrike" cap="none" normalizeH="0" baseline="0" noProof="0" dirty="0">
                        <a:ln>
                          <a:noFill/>
                        </a:ln>
                        <a:solidFill>
                          <a:schemeClr val="tx1"/>
                        </a:solidFill>
                        <a:effectLst/>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a:t>
                      </a:r>
                      <a:r>
                        <a:rPr kumimoji="0" lang="es-MX" sz="1200" b="0" i="0" u="none" strike="noStrike" cap="none" normalizeH="0" baseline="30000" noProof="0" dirty="0">
                          <a:ln>
                            <a:noFill/>
                          </a:ln>
                          <a:solidFill>
                            <a:schemeClr val="tx1"/>
                          </a:solidFill>
                          <a:effectLst/>
                          <a:latin typeface="+mj-lt"/>
                        </a:rPr>
                        <a:t>+</a:t>
                      </a:r>
                      <a:endParaRPr kumimoji="0" lang="es-MX" sz="1200" b="0" i="0" u="none" strike="noStrike" cap="none" normalizeH="0" baseline="0" noProof="0" dirty="0">
                        <a:ln>
                          <a:noFill/>
                        </a:ln>
                        <a:solidFill>
                          <a:schemeClr val="tx1"/>
                        </a:solidFill>
                        <a:effectLst/>
                        <a:latin typeface="+mj-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mj-lt"/>
                        </a:rPr>
                        <a:t>Óxidos de metales, </a:t>
                      </a:r>
                      <a:r>
                        <a:rPr kumimoji="0" lang="es-MX" sz="1200" b="1" i="0" u="none" strike="noStrike" cap="none" normalizeH="0" baseline="0" noProof="0" dirty="0" err="1">
                          <a:ln>
                            <a:noFill/>
                          </a:ln>
                          <a:solidFill>
                            <a:schemeClr val="tx1"/>
                          </a:solidFill>
                          <a:effectLst/>
                          <a:latin typeface="+mj-lt"/>
                        </a:rPr>
                        <a:t>e.g</a:t>
                      </a:r>
                      <a:r>
                        <a:rPr kumimoji="0" lang="es-MX" sz="1200" b="1"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Hematita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Goetita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Ferrihidrita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err="1">
                          <a:ln>
                            <a:noFill/>
                          </a:ln>
                          <a:solidFill>
                            <a:schemeClr val="tx1"/>
                          </a:solidFill>
                          <a:effectLst/>
                          <a:latin typeface="+mj-lt"/>
                        </a:rPr>
                        <a:t>Birnessite</a:t>
                      </a:r>
                      <a:r>
                        <a:rPr kumimoji="0" lang="es-MX" sz="1200" b="1" i="0" u="none" strike="noStrike" cap="none" normalizeH="0" baseline="0" noProof="0" dirty="0">
                          <a:ln>
                            <a:noFill/>
                          </a:ln>
                          <a:solidFill>
                            <a:schemeClr val="tx1"/>
                          </a:solidFill>
                          <a:effectLst/>
                          <a:latin typeface="+mj-lt"/>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854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Presente</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err="1">
                          <a:ln>
                            <a:noFill/>
                          </a:ln>
                          <a:solidFill>
                            <a:schemeClr val="tx1"/>
                          </a:solidFill>
                          <a:effectLst/>
                          <a:latin typeface="+mj-lt"/>
                        </a:rPr>
                        <a:t>An-Óxico-sulfidica</a:t>
                      </a:r>
                      <a:endParaRPr kumimoji="0" lang="es-MX" sz="1200" b="0" i="0" u="none" strike="noStrike" cap="none" normalizeH="0" baseline="0" noProof="0" dirty="0">
                        <a:ln>
                          <a:noFill/>
                        </a:ln>
                        <a:solidFill>
                          <a:schemeClr val="tx1"/>
                        </a:solidFill>
                        <a:effectLst/>
                        <a:latin typeface="+mj-lt"/>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Reducción de Sulfato</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SO</a:t>
                      </a:r>
                      <a:r>
                        <a:rPr kumimoji="0" lang="es-MX" sz="1200" b="0" i="0" u="none" strike="noStrike" cap="none" normalizeH="0" baseline="-30000" noProof="0" dirty="0">
                          <a:ln>
                            <a:noFill/>
                          </a:ln>
                          <a:solidFill>
                            <a:schemeClr val="tx1"/>
                          </a:solidFill>
                          <a:effectLst/>
                          <a:latin typeface="+mj-lt"/>
                        </a:rPr>
                        <a:t>4</a:t>
                      </a:r>
                      <a:r>
                        <a:rPr kumimoji="0" lang="es-MX" sz="1200" b="0" i="0" u="none" strike="noStrike" cap="none" normalizeH="0" baseline="30000" noProof="0" dirty="0">
                          <a:ln>
                            <a:noFill/>
                          </a:ln>
                          <a:solidFill>
                            <a:schemeClr val="tx1"/>
                          </a:solidFill>
                          <a:effectLst/>
                          <a:latin typeface="+mj-lt"/>
                        </a:rPr>
                        <a:t>2–</a:t>
                      </a:r>
                      <a:r>
                        <a:rPr kumimoji="0" lang="es-MX" sz="1200" b="0"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j-lt"/>
                        </a:rPr>
                        <a:t> Iones metálicos disueltos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HCO</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30000" noProof="0" dirty="0">
                          <a:ln>
                            <a:noFill/>
                          </a:ln>
                          <a:solidFill>
                            <a:schemeClr val="tx1"/>
                          </a:solidFill>
                          <a:effectLst/>
                          <a:latin typeface="+mj-lt"/>
                        </a:rPr>
                        <a:t>–</a:t>
                      </a:r>
                      <a:r>
                        <a:rPr kumimoji="0" lang="es-MX" sz="1200" b="0"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HS</a:t>
                      </a:r>
                      <a:r>
                        <a:rPr kumimoji="0" lang="es-MX" sz="1200" b="0" i="0" u="none" strike="noStrike" cap="none" normalizeH="0" baseline="30000" noProof="0" dirty="0">
                          <a:ln>
                            <a:noFill/>
                          </a:ln>
                          <a:solidFill>
                            <a:schemeClr val="tx1"/>
                          </a:solidFill>
                          <a:effectLst/>
                          <a:latin typeface="+mj-lt"/>
                        </a:rPr>
                        <a:t>–</a:t>
                      </a:r>
                      <a:endParaRPr kumimoji="0" lang="es-MX" sz="1200" b="0" i="0" u="none" strike="noStrike" cap="none" normalizeH="0" baseline="0" noProof="0" dirty="0">
                        <a:ln>
                          <a:noFill/>
                        </a:ln>
                        <a:solidFill>
                          <a:schemeClr val="tx1"/>
                        </a:solidFill>
                        <a:effectLst/>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0" noProof="0" dirty="0">
                          <a:ln>
                            <a:noFill/>
                          </a:ln>
                          <a:solidFill>
                            <a:schemeClr val="tx1"/>
                          </a:solidFill>
                          <a:effectLst/>
                          <a:latin typeface="+mj-lt"/>
                        </a:rPr>
                        <a:t>PO</a:t>
                      </a:r>
                      <a:r>
                        <a:rPr kumimoji="0" lang="es-MX" sz="1200" b="0" i="0" u="none" strike="noStrike" cap="none" normalizeH="0" baseline="-30000" noProof="0" dirty="0">
                          <a:ln>
                            <a:noFill/>
                          </a:ln>
                          <a:solidFill>
                            <a:schemeClr val="tx1"/>
                          </a:solidFill>
                          <a:effectLst/>
                          <a:latin typeface="+mj-lt"/>
                        </a:rPr>
                        <a:t>4</a:t>
                      </a:r>
                      <a:endParaRPr kumimoji="0" lang="es-MX" sz="1200" b="0" i="0" u="none" strike="noStrike" cap="none" normalizeH="0" baseline="0" noProof="0" dirty="0">
                        <a:ln>
                          <a:noFill/>
                        </a:ln>
                        <a:solidFill>
                          <a:schemeClr val="tx1"/>
                        </a:solidFill>
                        <a:effectLst/>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a:t>
                      </a:r>
                      <a:r>
                        <a:rPr kumimoji="0" lang="es-MX" sz="1200" b="0" i="0" u="none" strike="noStrike" cap="none" normalizeH="0" baseline="30000" noProof="0" dirty="0">
                          <a:ln>
                            <a:noFill/>
                          </a:ln>
                          <a:solidFill>
                            <a:schemeClr val="tx1"/>
                          </a:solidFill>
                          <a:effectLst/>
                          <a:latin typeface="+mj-lt"/>
                        </a:rPr>
                        <a:t>+</a:t>
                      </a:r>
                      <a:endParaRPr kumimoji="0" lang="es-MX" sz="1200" b="0" i="0" u="none" strike="noStrike" cap="none" normalizeH="0" baseline="0" noProof="0" dirty="0">
                        <a:ln>
                          <a:noFill/>
                        </a:ln>
                        <a:solidFill>
                          <a:schemeClr val="tx1"/>
                        </a:solidFill>
                        <a:effectLst/>
                        <a:latin typeface="+mj-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mj-lt"/>
                        </a:rPr>
                        <a:t>Sulfuros de Metales, </a:t>
                      </a:r>
                      <a:r>
                        <a:rPr kumimoji="0" lang="es-MX" sz="1200" b="1" i="0" u="none" strike="noStrike" cap="none" normalizeH="0" baseline="0" noProof="0" dirty="0" err="1">
                          <a:ln>
                            <a:noFill/>
                          </a:ln>
                          <a:solidFill>
                            <a:schemeClr val="tx1"/>
                          </a:solidFill>
                          <a:effectLst/>
                          <a:latin typeface="+mj-lt"/>
                        </a:rPr>
                        <a:t>e.g</a:t>
                      </a:r>
                      <a:r>
                        <a:rPr kumimoji="0" lang="es-MX" sz="1200" b="1"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Pirita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Mackinawita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err="1">
                          <a:ln>
                            <a:noFill/>
                          </a:ln>
                          <a:solidFill>
                            <a:schemeClr val="tx1"/>
                          </a:solidFill>
                          <a:effectLst/>
                          <a:latin typeface="+mj-lt"/>
                        </a:rPr>
                        <a:t>Calcocita</a:t>
                      </a:r>
                      <a:r>
                        <a:rPr kumimoji="0" lang="es-MX" sz="1200" b="1"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mj-lt"/>
                        </a:rPr>
                        <a:t>Rodocrosita</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30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Bajo/ Menor</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Post-</a:t>
                      </a:r>
                      <a:r>
                        <a:rPr kumimoji="0" lang="es-MX" sz="1200" b="0" i="0" u="none" strike="noStrike" cap="none" normalizeH="0" baseline="0" noProof="0" dirty="0" err="1">
                          <a:ln>
                            <a:noFill/>
                          </a:ln>
                          <a:solidFill>
                            <a:schemeClr val="tx1"/>
                          </a:solidFill>
                          <a:effectLst/>
                          <a:latin typeface="+mj-lt"/>
                        </a:rPr>
                        <a:t>Óxico</a:t>
                      </a:r>
                      <a:endParaRPr kumimoji="0" lang="es-MX" sz="1200" b="0" i="0" u="none" strike="noStrike" cap="none" normalizeH="0" baseline="0" noProof="0" dirty="0">
                        <a:ln>
                          <a:noFill/>
                        </a:ln>
                        <a:solidFill>
                          <a:schemeClr val="tx1"/>
                        </a:solidFill>
                        <a:effectLst/>
                        <a:latin typeface="+mj-lt"/>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Reducción de Nitrato, MnO</a:t>
                      </a:r>
                      <a:r>
                        <a:rPr kumimoji="0" lang="es-MX" sz="1200" b="0" i="0" u="none" strike="noStrike" cap="none" normalizeH="0" baseline="-30000" noProof="0" dirty="0">
                          <a:ln>
                            <a:noFill/>
                          </a:ln>
                          <a:solidFill>
                            <a:schemeClr val="tx1"/>
                          </a:solidFill>
                          <a:effectLst/>
                          <a:latin typeface="+mj-lt"/>
                        </a:rPr>
                        <a:t>2</a:t>
                      </a:r>
                      <a:r>
                        <a:rPr kumimoji="0" lang="es-MX" sz="1200" b="0" i="0" u="none" strike="noStrike" cap="none" normalizeH="0" baseline="0" noProof="0" dirty="0">
                          <a:ln>
                            <a:noFill/>
                          </a:ln>
                          <a:solidFill>
                            <a:schemeClr val="tx1"/>
                          </a:solidFill>
                          <a:effectLst/>
                          <a:latin typeface="+mj-lt"/>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Fe (III)</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NO</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30000" noProof="0" dirty="0">
                          <a:ln>
                            <a:noFill/>
                          </a:ln>
                          <a:solidFill>
                            <a:schemeClr val="tx1"/>
                          </a:solidFill>
                          <a:effectLst/>
                          <a:latin typeface="+mj-lt"/>
                        </a:rPr>
                        <a:t>–</a:t>
                      </a:r>
                      <a:r>
                        <a:rPr kumimoji="0" lang="es-MX" sz="1200" b="0"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0" i="0" u="none" strike="noStrike" cap="none" normalizeH="0" baseline="0" noProof="0" dirty="0">
                          <a:ln>
                            <a:noFill/>
                          </a:ln>
                          <a:solidFill>
                            <a:schemeClr val="tx1"/>
                          </a:solidFill>
                          <a:effectLst/>
                          <a:latin typeface="+mj-lt"/>
                        </a:rPr>
                        <a:t> Iones metálicos disueltos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NH</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0" noProof="0" dirty="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N</a:t>
                      </a:r>
                      <a:r>
                        <a:rPr kumimoji="0" lang="es-MX" sz="1200" b="0" i="0" u="none" strike="noStrike" cap="none" normalizeH="0" baseline="-30000" noProof="0" dirty="0">
                          <a:ln>
                            <a:noFill/>
                          </a:ln>
                          <a:solidFill>
                            <a:schemeClr val="tx1"/>
                          </a:solidFill>
                          <a:effectLst/>
                          <a:latin typeface="+mj-lt"/>
                        </a:rPr>
                        <a:t>2</a:t>
                      </a:r>
                      <a:endParaRPr kumimoji="0" lang="es-MX" sz="1200" b="0" i="0" u="none" strike="noStrike" cap="none" normalizeH="0" baseline="0" noProof="0" dirty="0">
                        <a:ln>
                          <a:noFill/>
                        </a:ln>
                        <a:solidFill>
                          <a:schemeClr val="tx1"/>
                        </a:solidFill>
                        <a:effectLst/>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Fe</a:t>
                      </a:r>
                      <a:r>
                        <a:rPr kumimoji="0" lang="es-MX" sz="1200" b="0" i="0" u="none" strike="noStrike" cap="none" normalizeH="0" baseline="30000" noProof="0" dirty="0">
                          <a:ln>
                            <a:noFill/>
                          </a:ln>
                          <a:solidFill>
                            <a:schemeClr val="tx1"/>
                          </a:solidFill>
                          <a:effectLst/>
                          <a:latin typeface="+mj-lt"/>
                        </a:rPr>
                        <a:t>2+</a:t>
                      </a:r>
                      <a:endParaRPr kumimoji="0" lang="es-MX" sz="1200" b="0" i="0" u="none" strike="noStrike" cap="none" normalizeH="0" baseline="0" noProof="0" dirty="0">
                        <a:ln>
                          <a:noFill/>
                        </a:ln>
                        <a:solidFill>
                          <a:schemeClr val="tx1"/>
                        </a:solidFill>
                        <a:effectLst/>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(poco Fe</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0" noProof="0" dirty="0">
                          <a:ln>
                            <a:noFill/>
                          </a:ln>
                          <a:solidFill>
                            <a:schemeClr val="tx1"/>
                          </a:solidFill>
                          <a:effectLst/>
                          <a:latin typeface="+mj-l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Mn</a:t>
                      </a:r>
                      <a:r>
                        <a:rPr kumimoji="0" lang="es-MX" sz="1200" b="0" i="0" u="none" strike="noStrike" cap="none" normalizeH="0" baseline="30000" noProof="0" dirty="0">
                          <a:ln>
                            <a:noFill/>
                          </a:ln>
                          <a:solidFill>
                            <a:schemeClr val="tx1"/>
                          </a:solidFill>
                          <a:effectLst/>
                          <a:latin typeface="+mj-lt"/>
                        </a:rPr>
                        <a:t>2+</a:t>
                      </a:r>
                      <a:endParaRPr kumimoji="0" lang="es-MX" sz="1200" b="0" i="0" u="none" strike="noStrike" cap="none" normalizeH="0" baseline="0" noProof="0" dirty="0">
                        <a:ln>
                          <a:noFill/>
                        </a:ln>
                        <a:solidFill>
                          <a:schemeClr val="tx1"/>
                        </a:solidFill>
                        <a:effectLst/>
                        <a:latin typeface="+mj-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mj-lt"/>
                        </a:rPr>
                        <a:t>Silicatos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Siderita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Vivianita</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Rodocrosita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Abundante</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err="1">
                          <a:ln>
                            <a:noFill/>
                          </a:ln>
                          <a:solidFill>
                            <a:schemeClr val="tx1"/>
                          </a:solidFill>
                          <a:effectLst/>
                          <a:latin typeface="+mj-lt"/>
                        </a:rPr>
                        <a:t>An-Óxico</a:t>
                      </a:r>
                      <a:r>
                        <a:rPr kumimoji="0" lang="es-MX" sz="1200" b="0" i="0" u="none" strike="noStrike" cap="none" normalizeH="0" baseline="0" noProof="0" dirty="0">
                          <a:ln>
                            <a:noFill/>
                          </a:ln>
                          <a:solidFill>
                            <a:schemeClr val="tx1"/>
                          </a:solidFill>
                          <a:effectLst/>
                          <a:latin typeface="+mj-lt"/>
                        </a:rPr>
                        <a:t>- Metánico</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Formación de Metano</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dirty="0">
                          <a:ln>
                            <a:noFill/>
                          </a:ln>
                          <a:solidFill>
                            <a:schemeClr val="tx1"/>
                          </a:solidFill>
                          <a:effectLst/>
                          <a:latin typeface="+mj-lt"/>
                        </a:rPr>
                        <a:t>HCO</a:t>
                      </a:r>
                      <a:r>
                        <a:rPr kumimoji="0" lang="es-MX" sz="1200" b="0" i="0" u="none" strike="noStrike" cap="none" normalizeH="0" baseline="-30000" noProof="0" dirty="0">
                          <a:ln>
                            <a:noFill/>
                          </a:ln>
                          <a:solidFill>
                            <a:schemeClr val="tx1"/>
                          </a:solidFill>
                          <a:effectLst/>
                          <a:latin typeface="+mj-lt"/>
                        </a:rPr>
                        <a:t>3</a:t>
                      </a:r>
                      <a:r>
                        <a:rPr kumimoji="0" lang="es-MX" sz="1200" b="0" i="0" u="none" strike="noStrike" cap="none" normalizeH="0" baseline="30000" noProof="0" dirty="0">
                          <a:ln>
                            <a:noFill/>
                          </a:ln>
                          <a:solidFill>
                            <a:schemeClr val="tx1"/>
                          </a:solidFill>
                          <a:effectLst/>
                          <a:latin typeface="+mj-lt"/>
                        </a:rPr>
                        <a:t>–</a:t>
                      </a:r>
                      <a:r>
                        <a:rPr kumimoji="0" lang="es-MX" sz="1200" b="0" i="0" u="none" strike="noStrike" cap="none" normalizeH="0" baseline="0" noProof="0" dirty="0">
                          <a:ln>
                            <a:noFill/>
                          </a:ln>
                          <a:solidFill>
                            <a:schemeClr val="tx1"/>
                          </a:solidFill>
                          <a:effectLst/>
                          <a:latin typeface="+mj-lt"/>
                        </a:rPr>
                        <a:t>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CH</a:t>
                      </a:r>
                      <a:r>
                        <a:rPr kumimoji="0" lang="es-MX" sz="1200" b="0" i="0" u="none" strike="noStrike" cap="none" normalizeH="0" baseline="-30000" noProof="0">
                          <a:ln>
                            <a:noFill/>
                          </a:ln>
                          <a:solidFill>
                            <a:schemeClr val="tx1"/>
                          </a:solidFill>
                          <a:effectLst/>
                          <a:latin typeface="+mj-lt"/>
                        </a:rPr>
                        <a:t>4</a:t>
                      </a:r>
                      <a:r>
                        <a:rPr kumimoji="0" lang="es-MX" sz="1200" b="0" i="0" u="none" strike="noStrike" cap="none" normalizeH="0" baseline="0" noProof="0">
                          <a:ln>
                            <a:noFill/>
                          </a:ln>
                          <a:solidFill>
                            <a:schemeClr val="tx1"/>
                          </a:solidFill>
                          <a:effectLst/>
                          <a:latin typeface="+mj-lt"/>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0" i="0" u="none" strike="noStrike" cap="none" normalizeH="0" baseline="0" noProof="0">
                          <a:ln>
                            <a:noFill/>
                          </a:ln>
                          <a:solidFill>
                            <a:schemeClr val="tx1"/>
                          </a:solidFill>
                          <a:effectLst/>
                          <a:latin typeface="+mj-lt"/>
                        </a:rPr>
                        <a:t>H</a:t>
                      </a:r>
                      <a:r>
                        <a:rPr kumimoji="0" lang="es-MX" sz="1200" b="0" i="0" u="none" strike="noStrike" cap="none" normalizeH="0" baseline="-30000" noProof="0">
                          <a:ln>
                            <a:noFill/>
                          </a:ln>
                          <a:solidFill>
                            <a:schemeClr val="tx1"/>
                          </a:solidFill>
                          <a:effectLst/>
                          <a:latin typeface="+mj-lt"/>
                        </a:rPr>
                        <a:t>2</a:t>
                      </a:r>
                      <a:endParaRPr kumimoji="0" lang="es-MX" sz="1200" b="0" i="0" u="none" strike="noStrike" cap="none" normalizeH="0" baseline="0" noProof="0">
                        <a:ln>
                          <a:noFill/>
                        </a:ln>
                        <a:solidFill>
                          <a:schemeClr val="tx1"/>
                        </a:solidFill>
                        <a:effectLst/>
                        <a:latin typeface="+mj-lt"/>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200" b="1" i="0" u="none" strike="noStrike" cap="none" normalizeH="0" baseline="0" noProof="0" dirty="0">
                          <a:ln>
                            <a:noFill/>
                          </a:ln>
                          <a:solidFill>
                            <a:schemeClr val="tx1"/>
                          </a:solidFill>
                          <a:effectLst/>
                          <a:latin typeface="+mj-lt"/>
                        </a:rPr>
                        <a:t>Siderita</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Vivianita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Rodocrosita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s-MX" sz="1200" b="1" i="0" u="none" strike="noStrike" cap="none" normalizeH="0" baseline="0" noProof="0" dirty="0">
                          <a:ln>
                            <a:noFill/>
                          </a:ln>
                          <a:solidFill>
                            <a:schemeClr val="tx1"/>
                          </a:solidFill>
                          <a:effectLst/>
                          <a:latin typeface="+mj-lt"/>
                        </a:rPr>
                        <a:t>Quizás algunos sulfuros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06D64A47-96AF-431F-91A6-CBA99896A61C}"/>
              </a:ext>
            </a:extLst>
          </p:cNvPr>
          <p:cNvSpPr>
            <a:spLocks noGrp="1" noRot="1" noChangeArrowheads="1"/>
          </p:cNvSpPr>
          <p:nvPr>
            <p:ph type="title" idx="4294967295"/>
          </p:nvPr>
        </p:nvSpPr>
        <p:spPr>
          <a:xfrm>
            <a:off x="623392" y="620688"/>
            <a:ext cx="10363200" cy="1143000"/>
          </a:xfrm>
        </p:spPr>
        <p:txBody>
          <a:bodyPr/>
          <a:lstStyle/>
          <a:p>
            <a:pPr eaLnBrk="1" hangingPunct="1"/>
            <a:r>
              <a:rPr lang="es-MX" altLang="es-MX" b="1" dirty="0">
                <a:latin typeface="+mn-lt"/>
              </a:rPr>
              <a:t>Controles</a:t>
            </a:r>
            <a:r>
              <a:rPr lang="es-MX" altLang="es-MX" b="1" dirty="0"/>
              <a:t> en Eh y pH</a:t>
            </a:r>
          </a:p>
        </p:txBody>
      </p:sp>
      <p:sp>
        <p:nvSpPr>
          <p:cNvPr id="37891" name="Rectangle 3">
            <a:extLst>
              <a:ext uri="{FF2B5EF4-FFF2-40B4-BE49-F238E27FC236}">
                <a16:creationId xmlns:a16="http://schemas.microsoft.com/office/drawing/2014/main" id="{520ABABA-07FD-4DB5-8E1B-94A3B6EB5FEF}"/>
              </a:ext>
            </a:extLst>
          </p:cNvPr>
          <p:cNvSpPr>
            <a:spLocks noGrp="1" noChangeArrowheads="1"/>
          </p:cNvSpPr>
          <p:nvPr>
            <p:ph type="body" idx="4294967295"/>
          </p:nvPr>
        </p:nvSpPr>
        <p:spPr>
          <a:xfrm>
            <a:off x="695400" y="2276873"/>
            <a:ext cx="11089232" cy="2736304"/>
          </a:xfrm>
        </p:spPr>
        <p:txBody>
          <a:bodyPr/>
          <a:lstStyle/>
          <a:p>
            <a:pPr eaLnBrk="1" hangingPunct="1">
              <a:defRPr/>
            </a:pPr>
            <a:r>
              <a:rPr lang="es-MX" dirty="0"/>
              <a:t>Los mayores controles en Eh y pH son:</a:t>
            </a:r>
          </a:p>
          <a:p>
            <a:pPr lvl="1" eaLnBrk="1" hangingPunct="1">
              <a:defRPr/>
            </a:pPr>
            <a:r>
              <a:rPr lang="es-MX" dirty="0"/>
              <a:t>(i) procesos orgánicos: fotosíntesis, respiración, decaimiento de materia orgánica (podrirse)</a:t>
            </a:r>
          </a:p>
          <a:p>
            <a:pPr lvl="1" eaLnBrk="1" hangingPunct="1">
              <a:defRPr/>
            </a:pPr>
            <a:r>
              <a:rPr lang="es-MX" dirty="0"/>
              <a:t>(</a:t>
            </a:r>
            <a:r>
              <a:rPr lang="es-MX" dirty="0" err="1"/>
              <a:t>ii</a:t>
            </a:r>
            <a:r>
              <a:rPr lang="es-MX" dirty="0"/>
              <a:t>) las reacciones redox que involucran Fe, S, N, C</a:t>
            </a:r>
          </a:p>
          <a:p>
            <a:pPr lvl="1" eaLnBrk="1" hangingPunct="1">
              <a:defRPr/>
            </a:pPr>
            <a:r>
              <a:rPr lang="es-MX" dirty="0"/>
              <a:t>(</a:t>
            </a:r>
            <a:r>
              <a:rPr lang="es-MX" dirty="0" err="1"/>
              <a:t>iii</a:t>
            </a:r>
            <a:r>
              <a:rPr lang="es-MX" dirty="0"/>
              <a:t>) balance entre CO</a:t>
            </a:r>
            <a:r>
              <a:rPr lang="es-MX" baseline="-25000" dirty="0"/>
              <a:t>2</a:t>
            </a:r>
            <a:r>
              <a:rPr lang="es-MX" dirty="0"/>
              <a:t> y CaCO</a:t>
            </a:r>
            <a:r>
              <a:rPr lang="es-MX" baseline="-25000" dirty="0"/>
              <a:t>3</a:t>
            </a:r>
            <a:r>
              <a:rPr lang="es-MX" dirty="0"/>
              <a:t>  disuelto en in aguas naturales.</a:t>
            </a:r>
            <a:endParaRPr lang="es-MX" dirty="0">
              <a:effectLst>
                <a:outerShdw blurRad="38100" dist="38100" dir="2700000" algn="tl">
                  <a:srgbClr val="C0C0C0"/>
                </a:outerShdw>
              </a:effectLs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E040B1AF-16ED-4768-A337-792D40719B8A}"/>
              </a:ext>
            </a:extLst>
          </p:cNvPr>
          <p:cNvSpPr>
            <a:spLocks noGrp="1" noRot="1" noChangeArrowheads="1"/>
          </p:cNvSpPr>
          <p:nvPr>
            <p:ph type="title" idx="4294967295"/>
          </p:nvPr>
        </p:nvSpPr>
        <p:spPr/>
        <p:txBody>
          <a:bodyPr/>
          <a:lstStyle/>
          <a:p>
            <a:pPr eaLnBrk="1" hangingPunct="1">
              <a:defRPr/>
            </a:pPr>
            <a:r>
              <a:rPr lang="es-MX" dirty="0">
                <a:effectLst>
                  <a:outerShdw blurRad="38100" dist="38100" dir="2700000" algn="tl">
                    <a:srgbClr val="C0C0C0"/>
                  </a:outerShdw>
                </a:effectLst>
                <a:latin typeface="+mj-lt"/>
              </a:rPr>
              <a:t>Ambientes Geoquímicos</a:t>
            </a:r>
          </a:p>
        </p:txBody>
      </p:sp>
      <p:sp>
        <p:nvSpPr>
          <p:cNvPr id="89091" name="Rectangle 3">
            <a:extLst>
              <a:ext uri="{FF2B5EF4-FFF2-40B4-BE49-F238E27FC236}">
                <a16:creationId xmlns:a16="http://schemas.microsoft.com/office/drawing/2014/main" id="{13C6E76C-ABAC-4FF2-A139-8B850EC2774B}"/>
              </a:ext>
            </a:extLst>
          </p:cNvPr>
          <p:cNvSpPr>
            <a:spLocks noGrp="1" noChangeArrowheads="1"/>
          </p:cNvSpPr>
          <p:nvPr>
            <p:ph type="body" idx="4294967295"/>
          </p:nvPr>
        </p:nvSpPr>
        <p:spPr>
          <a:xfrm>
            <a:off x="1981200" y="1600200"/>
            <a:ext cx="8218488" cy="4781550"/>
          </a:xfrm>
        </p:spPr>
        <p:txBody>
          <a:bodyPr/>
          <a:lstStyle/>
          <a:p>
            <a:pPr eaLnBrk="1" hangingPunct="1">
              <a:defRPr/>
            </a:pPr>
            <a:r>
              <a:rPr lang="es-MX" dirty="0">
                <a:effectLst>
                  <a:outerShdw blurRad="38100" dist="38100" dir="2700000" algn="tl">
                    <a:srgbClr val="C0C0C0"/>
                  </a:outerShdw>
                </a:effectLst>
                <a:latin typeface="Garamond" pitchFamily="18" charset="0"/>
              </a:rPr>
              <a:t>Basado en mediciones de oxigeno y H</a:t>
            </a:r>
            <a:r>
              <a:rPr lang="es-MX" baseline="-25000" dirty="0">
                <a:effectLst>
                  <a:outerShdw blurRad="38100" dist="38100" dir="2700000" algn="tl">
                    <a:srgbClr val="C0C0C0"/>
                  </a:outerShdw>
                </a:effectLst>
                <a:latin typeface="Garamond" pitchFamily="18" charset="0"/>
              </a:rPr>
              <a:t>2</a:t>
            </a:r>
            <a:r>
              <a:rPr lang="es-MX" dirty="0">
                <a:effectLst>
                  <a:outerShdw blurRad="38100" dist="38100" dir="2700000" algn="tl">
                    <a:srgbClr val="C0C0C0"/>
                  </a:outerShdw>
                </a:effectLst>
                <a:latin typeface="Garamond" pitchFamily="18" charset="0"/>
              </a:rPr>
              <a:t>S disuelto</a:t>
            </a:r>
          </a:p>
          <a:p>
            <a:pPr lvl="1" eaLnBrk="1" hangingPunct="1">
              <a:defRPr/>
            </a:pPr>
            <a:r>
              <a:rPr lang="es-MX" dirty="0">
                <a:effectLst>
                  <a:outerShdw blurRad="38100" dist="38100" dir="2700000" algn="tl">
                    <a:srgbClr val="C0C0C0"/>
                  </a:outerShdw>
                </a:effectLst>
                <a:latin typeface="Garamond" pitchFamily="18" charset="0"/>
              </a:rPr>
              <a:t>Fácil de medir</a:t>
            </a:r>
          </a:p>
          <a:p>
            <a:pPr lvl="1" eaLnBrk="1" hangingPunct="1">
              <a:defRPr/>
            </a:pPr>
            <a:r>
              <a:rPr lang="es-MX" dirty="0">
                <a:effectLst>
                  <a:outerShdw blurRad="38100" dist="38100" dir="2700000" algn="tl">
                    <a:srgbClr val="C0C0C0"/>
                  </a:outerShdw>
                </a:effectLst>
                <a:latin typeface="Garamond" pitchFamily="18" charset="0"/>
              </a:rPr>
              <a:t>Fuertemente ligado a las reacciones redox</a:t>
            </a:r>
          </a:p>
          <a:p>
            <a:pPr lvl="1" eaLnBrk="1" hangingPunct="1">
              <a:defRPr/>
            </a:pPr>
            <a:r>
              <a:rPr lang="es-MX" dirty="0">
                <a:effectLst>
                  <a:outerShdw blurRad="38100" dist="38100" dir="2700000" algn="tl">
                    <a:srgbClr val="C0C0C0"/>
                  </a:outerShdw>
                </a:effectLst>
                <a:latin typeface="Garamond" pitchFamily="18" charset="0"/>
              </a:rPr>
              <a:t>Las Concentraciones tienen gran efecto en organismos</a:t>
            </a:r>
          </a:p>
          <a:p>
            <a:pPr lvl="1" eaLnBrk="1" hangingPunct="1">
              <a:defRPr/>
            </a:pPr>
            <a:r>
              <a:rPr lang="es-MX" dirty="0">
                <a:effectLst>
                  <a:outerShdw blurRad="38100" dist="38100" dir="2700000" algn="tl">
                    <a:srgbClr val="C0C0C0"/>
                  </a:outerShdw>
                </a:effectLst>
                <a:latin typeface="Garamond" pitchFamily="18" charset="0"/>
              </a:rPr>
              <a:t>Control de  formación de minerales </a:t>
            </a:r>
            <a:r>
              <a:rPr lang="es-MX" dirty="0" err="1">
                <a:effectLst>
                  <a:outerShdw blurRad="38100" dist="38100" dir="2700000" algn="tl">
                    <a:srgbClr val="C0C0C0"/>
                  </a:outerShdw>
                </a:effectLst>
                <a:latin typeface="Garamond" pitchFamily="18" charset="0"/>
              </a:rPr>
              <a:t>autigenicos</a:t>
            </a:r>
            <a:endParaRPr lang="es-MX" dirty="0">
              <a:effectLst>
                <a:outerShdw blurRad="38100" dist="38100" dir="2700000" algn="tl">
                  <a:srgbClr val="C0C0C0"/>
                </a:outerShdw>
              </a:effectLst>
              <a:latin typeface="Garamond" pitchFamily="18" charset="0"/>
            </a:endParaRPr>
          </a:p>
          <a:p>
            <a:pPr lvl="1" eaLnBrk="1" hangingPunct="1">
              <a:defRPr/>
            </a:pPr>
            <a:r>
              <a:rPr lang="es-MX" dirty="0">
                <a:effectLst>
                  <a:outerShdw blurRad="38100" dist="38100" dir="2700000" algn="tl">
                    <a:srgbClr val="C0C0C0"/>
                  </a:outerShdw>
                </a:effectLst>
                <a:latin typeface="Garamond" pitchFamily="18" charset="0"/>
              </a:rPr>
              <a:t>No pueden coexistir</a:t>
            </a:r>
          </a:p>
          <a:p>
            <a:pPr lvl="1" eaLnBrk="1" hangingPunct="1">
              <a:defRPr/>
            </a:pPr>
            <a:r>
              <a:rPr lang="es-MX" dirty="0">
                <a:effectLst>
                  <a:outerShdw blurRad="38100" dist="38100" dir="2700000" algn="tl">
                    <a:srgbClr val="C0C0C0"/>
                  </a:outerShdw>
                </a:effectLst>
                <a:latin typeface="Garamond" pitchFamily="18" charset="0"/>
              </a:rPr>
              <a:t>Las bacterias se dividen en aeróbicas (muertas por H</a:t>
            </a:r>
            <a:r>
              <a:rPr lang="es-MX" baseline="-25000" dirty="0">
                <a:effectLst>
                  <a:outerShdw blurRad="38100" dist="38100" dir="2700000" algn="tl">
                    <a:srgbClr val="C0C0C0"/>
                  </a:outerShdw>
                </a:effectLst>
                <a:latin typeface="Garamond" pitchFamily="18" charset="0"/>
              </a:rPr>
              <a:t>2</a:t>
            </a:r>
            <a:r>
              <a:rPr lang="es-MX" dirty="0">
                <a:effectLst>
                  <a:outerShdw blurRad="38100" dist="38100" dir="2700000" algn="tl">
                    <a:srgbClr val="C0C0C0"/>
                  </a:outerShdw>
                </a:effectLst>
                <a:latin typeface="Garamond" pitchFamily="18" charset="0"/>
              </a:rPr>
              <a:t>S) y  anaeróbicas (exterminadas </a:t>
            </a:r>
            <a:r>
              <a:rPr lang="es-MX" dirty="0" err="1">
                <a:effectLst>
                  <a:outerShdw blurRad="38100" dist="38100" dir="2700000" algn="tl">
                    <a:srgbClr val="C0C0C0"/>
                  </a:outerShdw>
                </a:effectLst>
                <a:latin typeface="Garamond" pitchFamily="18" charset="0"/>
              </a:rPr>
              <a:t>by</a:t>
            </a:r>
            <a:r>
              <a:rPr lang="es-MX" dirty="0">
                <a:effectLst>
                  <a:outerShdw blurRad="38100" dist="38100" dir="2700000" algn="tl">
                    <a:srgbClr val="C0C0C0"/>
                  </a:outerShdw>
                </a:effectLst>
                <a:latin typeface="Garamond" pitchFamily="18" charset="0"/>
              </a:rPr>
              <a:t> oxigeno)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A56B7BD3-5C4A-4093-8327-4F1A21AD5887}"/>
              </a:ext>
            </a:extLst>
          </p:cNvPr>
          <p:cNvSpPr>
            <a:spLocks noGrp="1" noRot="1" noChangeArrowheads="1"/>
          </p:cNvSpPr>
          <p:nvPr>
            <p:ph type="title" idx="4294967295"/>
          </p:nvPr>
        </p:nvSpPr>
        <p:spPr>
          <a:xfrm>
            <a:off x="2279650" y="260350"/>
            <a:ext cx="7700963" cy="792163"/>
          </a:xfrm>
        </p:spPr>
        <p:txBody>
          <a:bodyPr/>
          <a:lstStyle/>
          <a:p>
            <a:pPr eaLnBrk="1" hangingPunct="1">
              <a:defRPr/>
            </a:pPr>
            <a:r>
              <a:rPr lang="en-US" dirty="0">
                <a:effectLst>
                  <a:outerShdw blurRad="38100" dist="38100" dir="2700000" algn="tl">
                    <a:srgbClr val="C0C0C0"/>
                  </a:outerShdw>
                </a:effectLst>
                <a:latin typeface="+mj-lt"/>
              </a:rPr>
              <a:t>Eh y pH</a:t>
            </a:r>
          </a:p>
        </p:txBody>
      </p:sp>
      <p:sp>
        <p:nvSpPr>
          <p:cNvPr id="65539" name="Rectangle 3">
            <a:extLst>
              <a:ext uri="{FF2B5EF4-FFF2-40B4-BE49-F238E27FC236}">
                <a16:creationId xmlns:a16="http://schemas.microsoft.com/office/drawing/2014/main" id="{70F7594F-AD83-4BB7-BAF6-D0241D3E4CF2}"/>
              </a:ext>
            </a:extLst>
          </p:cNvPr>
          <p:cNvSpPr>
            <a:spLocks noGrp="1" noChangeArrowheads="1"/>
          </p:cNvSpPr>
          <p:nvPr>
            <p:ph type="body" idx="4294967295"/>
          </p:nvPr>
        </p:nvSpPr>
        <p:spPr>
          <a:xfrm>
            <a:off x="479376" y="1219200"/>
            <a:ext cx="11521280" cy="4442048"/>
          </a:xfrm>
        </p:spPr>
        <p:txBody>
          <a:bodyPr/>
          <a:lstStyle/>
          <a:p>
            <a:pPr eaLnBrk="1" hangingPunct="1">
              <a:defRPr/>
            </a:pPr>
            <a:r>
              <a:rPr lang="es-MX" dirty="0">
                <a:effectLst>
                  <a:outerShdw blurRad="38100" dist="38100" dir="2700000" algn="tl">
                    <a:srgbClr val="C0C0C0"/>
                  </a:outerShdw>
                </a:effectLst>
                <a:latin typeface="+mj-lt"/>
              </a:rPr>
              <a:t>Limitaciones de los diagramas Eh-pH</a:t>
            </a:r>
          </a:p>
          <a:p>
            <a:pPr lvl="1" eaLnBrk="1" hangingPunct="1">
              <a:defRPr/>
            </a:pPr>
            <a:r>
              <a:rPr lang="es-MX" dirty="0">
                <a:effectLst>
                  <a:outerShdw blurRad="38100" dist="38100" dir="2700000" algn="tl">
                    <a:srgbClr val="C0C0C0"/>
                  </a:outerShdw>
                </a:effectLst>
                <a:latin typeface="+mj-lt"/>
              </a:rPr>
              <a:t>El Eh es muy difícil de medirse</a:t>
            </a:r>
          </a:p>
          <a:p>
            <a:pPr lvl="2" eaLnBrk="1" hangingPunct="1">
              <a:defRPr/>
            </a:pPr>
            <a:r>
              <a:rPr lang="es-MX" dirty="0">
                <a:effectLst>
                  <a:outerShdw blurRad="38100" dist="38100" dir="2700000" algn="tl">
                    <a:srgbClr val="C0C0C0"/>
                  </a:outerShdw>
                </a:effectLst>
                <a:latin typeface="+mj-lt"/>
              </a:rPr>
              <a:t>Típicamente se utiliza un electrodo de Pt, pero la mayoría de las reacciones redox no reaccionan (ocurren) en una superficie de Pt a pH neutro.</a:t>
            </a:r>
          </a:p>
          <a:p>
            <a:pPr lvl="2" eaLnBrk="1" hangingPunct="1">
              <a:defRPr/>
            </a:pPr>
            <a:r>
              <a:rPr lang="es-MX" dirty="0">
                <a:effectLst>
                  <a:outerShdw blurRad="38100" dist="38100" dir="2700000" algn="tl">
                    <a:srgbClr val="C0C0C0"/>
                  </a:outerShdw>
                </a:effectLst>
                <a:latin typeface="+mj-lt"/>
              </a:rPr>
              <a:t>El proceso real de muestreo localmente altera al ambiente geoquímico.</a:t>
            </a:r>
          </a:p>
          <a:p>
            <a:pPr lvl="1" eaLnBrk="1" hangingPunct="1">
              <a:defRPr/>
            </a:pPr>
            <a:r>
              <a:rPr lang="es-MX" dirty="0">
                <a:effectLst>
                  <a:outerShdw blurRad="38100" dist="38100" dir="2700000" algn="tl">
                    <a:srgbClr val="C0C0C0"/>
                  </a:outerShdw>
                </a:effectLst>
                <a:latin typeface="+mj-lt"/>
              </a:rPr>
              <a:t>Los sistemas naturales raramente están en equilibrio.</a:t>
            </a:r>
          </a:p>
          <a:p>
            <a:pPr lvl="1" eaLnBrk="1" hangingPunct="1">
              <a:defRPr/>
            </a:pPr>
            <a:r>
              <a:rPr lang="es-MX" dirty="0">
                <a:effectLst>
                  <a:outerShdw blurRad="38100" dist="38100" dir="2700000" algn="tl">
                    <a:srgbClr val="C0C0C0"/>
                  </a:outerShdw>
                </a:effectLst>
                <a:latin typeface="+mj-lt"/>
              </a:rPr>
              <a:t>Muchos y diferentes equilibrios de redox gobiernan o controlan pares de medias-reacciones</a:t>
            </a:r>
          </a:p>
          <a:p>
            <a:pPr lvl="2" eaLnBrk="1" hangingPunct="1">
              <a:defRPr/>
            </a:pPr>
            <a:r>
              <a:rPr lang="es-MX" dirty="0">
                <a:effectLst>
                  <a:outerShdw blurRad="38100" dist="38100" dir="2700000" algn="tl">
                    <a:srgbClr val="C0C0C0"/>
                  </a:outerShdw>
                </a:effectLst>
                <a:latin typeface="+mj-lt"/>
              </a:rPr>
              <a:t>No existe un control único en el ‘sistema Eh’</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6ACBC6C-6AC8-45A5-8D2B-AFD4FBCEE8A6}"/>
              </a:ext>
            </a:extLst>
          </p:cNvPr>
          <p:cNvSpPr>
            <a:spLocks noGrp="1" noRot="1" noChangeArrowheads="1"/>
          </p:cNvSpPr>
          <p:nvPr>
            <p:ph type="title" idx="4294967295"/>
          </p:nvPr>
        </p:nvSpPr>
        <p:spPr>
          <a:xfrm>
            <a:off x="1981200" y="274638"/>
            <a:ext cx="8229600" cy="487362"/>
          </a:xfrm>
        </p:spPr>
        <p:txBody>
          <a:bodyPr/>
          <a:lstStyle/>
          <a:p>
            <a:pPr eaLnBrk="1" hangingPunct="1">
              <a:defRPr/>
            </a:pPr>
            <a:r>
              <a:rPr lang="en-US" sz="3600">
                <a:effectLst>
                  <a:outerShdw blurRad="38100" dist="38100" dir="2700000" algn="tl">
                    <a:srgbClr val="C0C0C0"/>
                  </a:outerShdw>
                </a:effectLst>
                <a:latin typeface="+mn-lt"/>
              </a:rPr>
              <a:t>Ambientes Geoquimicos (Berner 1981)</a:t>
            </a:r>
          </a:p>
        </p:txBody>
      </p:sp>
      <p:sp>
        <p:nvSpPr>
          <p:cNvPr id="90115" name="Rectangle 3">
            <a:extLst>
              <a:ext uri="{FF2B5EF4-FFF2-40B4-BE49-F238E27FC236}">
                <a16:creationId xmlns:a16="http://schemas.microsoft.com/office/drawing/2014/main" id="{D4F96D82-4A69-4D6A-8529-FE1D32959C1C}"/>
              </a:ext>
            </a:extLst>
          </p:cNvPr>
          <p:cNvSpPr>
            <a:spLocks noGrp="1" noChangeArrowheads="1"/>
          </p:cNvSpPr>
          <p:nvPr>
            <p:ph type="body" idx="4294967295"/>
          </p:nvPr>
        </p:nvSpPr>
        <p:spPr>
          <a:xfrm>
            <a:off x="1676400" y="762000"/>
            <a:ext cx="8610600" cy="5867400"/>
          </a:xfrm>
        </p:spPr>
        <p:txBody>
          <a:bodyPr/>
          <a:lstStyle/>
          <a:p>
            <a:pPr eaLnBrk="1" hangingPunct="1">
              <a:defRPr/>
            </a:pPr>
            <a:r>
              <a:rPr lang="es-MX" sz="2400" dirty="0">
                <a:solidFill>
                  <a:srgbClr val="FF0000"/>
                </a:solidFill>
                <a:effectLst>
                  <a:outerShdw blurRad="38100" dist="38100" dir="2700000" algn="tl">
                    <a:srgbClr val="C0C0C0"/>
                  </a:outerShdw>
                </a:effectLst>
                <a:latin typeface="+mn-lt"/>
              </a:rPr>
              <a:t>Ambientes </a:t>
            </a:r>
            <a:r>
              <a:rPr lang="es-MX" sz="2400" dirty="0" err="1">
                <a:solidFill>
                  <a:srgbClr val="FF0000"/>
                </a:solidFill>
                <a:effectLst>
                  <a:outerShdw blurRad="38100" dist="38100" dir="2700000" algn="tl">
                    <a:srgbClr val="C0C0C0"/>
                  </a:outerShdw>
                </a:effectLst>
                <a:latin typeface="+mn-lt"/>
              </a:rPr>
              <a:t>Oxicos</a:t>
            </a:r>
            <a:endParaRPr lang="es-MX" sz="2400" dirty="0">
              <a:solidFill>
                <a:srgbClr val="FF0000"/>
              </a:solidFill>
              <a:effectLst>
                <a:outerShdw blurRad="38100" dist="38100" dir="2700000" algn="tl">
                  <a:srgbClr val="C0C0C0"/>
                </a:outerShdw>
              </a:effectLst>
              <a:latin typeface="+mn-lt"/>
            </a:endParaRPr>
          </a:p>
          <a:p>
            <a:pPr lvl="1" eaLnBrk="1" hangingPunct="1">
              <a:defRPr/>
            </a:pPr>
            <a:r>
              <a:rPr lang="es-MX" sz="2000" dirty="0">
                <a:effectLst>
                  <a:outerShdw blurRad="38100" dist="38100" dir="2700000" algn="tl">
                    <a:srgbClr val="C0C0C0"/>
                  </a:outerShdw>
                </a:effectLst>
                <a:latin typeface="+mn-lt"/>
              </a:rPr>
              <a:t>Oxigeno disuelto&gt; 30 µM</a:t>
            </a:r>
          </a:p>
          <a:p>
            <a:pPr lvl="1" eaLnBrk="1" hangingPunct="1">
              <a:defRPr/>
            </a:pPr>
            <a:r>
              <a:rPr lang="es-MX" sz="2000" dirty="0">
                <a:effectLst>
                  <a:outerShdw blurRad="38100" dist="38100" dir="2700000" algn="tl">
                    <a:srgbClr val="C0C0C0"/>
                  </a:outerShdw>
                </a:effectLst>
                <a:latin typeface="+mn-lt"/>
              </a:rPr>
              <a:t>Mn</a:t>
            </a:r>
            <a:r>
              <a:rPr lang="es-MX" sz="2000" baseline="30000" dirty="0">
                <a:effectLst>
                  <a:outerShdw blurRad="38100" dist="38100" dir="2700000" algn="tl">
                    <a:srgbClr val="C0C0C0"/>
                  </a:outerShdw>
                </a:effectLst>
                <a:latin typeface="+mn-lt"/>
              </a:rPr>
              <a:t>2+</a:t>
            </a:r>
            <a:r>
              <a:rPr lang="es-MX" sz="2000" dirty="0">
                <a:effectLst>
                  <a:outerShdw blurRad="38100" dist="38100" dir="2700000" algn="tl">
                    <a:srgbClr val="C0C0C0"/>
                  </a:outerShdw>
                </a:effectLst>
                <a:latin typeface="+mn-lt"/>
              </a:rPr>
              <a:t> por debajo del limite de detección</a:t>
            </a:r>
          </a:p>
          <a:p>
            <a:pPr eaLnBrk="1" hangingPunct="1">
              <a:defRPr/>
            </a:pPr>
            <a:r>
              <a:rPr lang="es-MX" sz="2400" dirty="0">
                <a:solidFill>
                  <a:srgbClr val="FF0000"/>
                </a:solidFill>
                <a:effectLst>
                  <a:outerShdw blurRad="38100" dist="38100" dir="2700000" algn="tl">
                    <a:srgbClr val="C0C0C0"/>
                  </a:outerShdw>
                </a:effectLst>
                <a:latin typeface="+mn-lt"/>
              </a:rPr>
              <a:t>Ambientes </a:t>
            </a:r>
            <a:r>
              <a:rPr lang="es-MX" sz="2400" dirty="0" err="1">
                <a:solidFill>
                  <a:srgbClr val="FF0000"/>
                </a:solidFill>
                <a:effectLst>
                  <a:outerShdw blurRad="38100" dist="38100" dir="2700000" algn="tl">
                    <a:srgbClr val="C0C0C0"/>
                  </a:outerShdw>
                </a:effectLst>
                <a:latin typeface="+mn-lt"/>
              </a:rPr>
              <a:t>Suboxicos</a:t>
            </a:r>
            <a:endParaRPr lang="es-MX" sz="2400" dirty="0">
              <a:solidFill>
                <a:srgbClr val="FF0000"/>
              </a:solidFill>
              <a:effectLst>
                <a:outerShdw blurRad="38100" dist="38100" dir="2700000" algn="tl">
                  <a:srgbClr val="C0C0C0"/>
                </a:outerShdw>
              </a:effectLst>
              <a:latin typeface="+mn-lt"/>
            </a:endParaRPr>
          </a:p>
          <a:p>
            <a:pPr lvl="1" eaLnBrk="1" hangingPunct="1">
              <a:defRPr/>
            </a:pPr>
            <a:r>
              <a:rPr lang="es-MX" sz="2000" dirty="0">
                <a:effectLst>
                  <a:outerShdw blurRad="38100" dist="38100" dir="2700000" algn="tl">
                    <a:srgbClr val="C0C0C0"/>
                  </a:outerShdw>
                </a:effectLst>
                <a:latin typeface="+mn-lt"/>
              </a:rPr>
              <a:t>Oxigeno disuelto &gt; 1 µM, &lt; 30 µM</a:t>
            </a:r>
          </a:p>
          <a:p>
            <a:pPr lvl="1" eaLnBrk="1" hangingPunct="1">
              <a:defRPr/>
            </a:pPr>
            <a:r>
              <a:rPr lang="es-MX" sz="2000" dirty="0">
                <a:effectLst>
                  <a:outerShdw blurRad="38100" dist="38100" dir="2700000" algn="tl">
                    <a:srgbClr val="C0C0C0"/>
                  </a:outerShdw>
                </a:effectLst>
                <a:latin typeface="+mn-lt"/>
              </a:rPr>
              <a:t>Fe</a:t>
            </a:r>
            <a:r>
              <a:rPr lang="es-MX" sz="2000" baseline="30000" dirty="0">
                <a:effectLst>
                  <a:outerShdw blurRad="38100" dist="38100" dir="2700000" algn="tl">
                    <a:srgbClr val="C0C0C0"/>
                  </a:outerShdw>
                </a:effectLst>
                <a:latin typeface="+mn-lt"/>
              </a:rPr>
              <a:t>2+</a:t>
            </a:r>
            <a:r>
              <a:rPr lang="es-MX" sz="2000" dirty="0">
                <a:effectLst>
                  <a:outerShdw blurRad="38100" dist="38100" dir="2700000" algn="tl">
                    <a:srgbClr val="C0C0C0"/>
                  </a:outerShdw>
                </a:effectLst>
                <a:latin typeface="+mn-lt"/>
              </a:rPr>
              <a:t> por debajo del limite de detección</a:t>
            </a:r>
          </a:p>
          <a:p>
            <a:pPr lvl="1" eaLnBrk="1" hangingPunct="1">
              <a:defRPr/>
            </a:pPr>
            <a:r>
              <a:rPr lang="es-MX" sz="2000" dirty="0">
                <a:effectLst>
                  <a:outerShdw blurRad="38100" dist="38100" dir="2700000" algn="tl">
                    <a:srgbClr val="C0C0C0"/>
                  </a:outerShdw>
                </a:effectLst>
                <a:latin typeface="+mn-lt"/>
              </a:rPr>
              <a:t>Mn</a:t>
            </a:r>
            <a:r>
              <a:rPr lang="es-MX" sz="2000" baseline="30000" dirty="0">
                <a:effectLst>
                  <a:outerShdw blurRad="38100" dist="38100" dir="2700000" algn="tl">
                    <a:srgbClr val="C0C0C0"/>
                  </a:outerShdw>
                </a:effectLst>
                <a:latin typeface="+mn-lt"/>
              </a:rPr>
              <a:t>2+</a:t>
            </a:r>
            <a:r>
              <a:rPr lang="es-MX" sz="2000" dirty="0">
                <a:effectLst>
                  <a:outerShdw blurRad="38100" dist="38100" dir="2700000" algn="tl">
                    <a:srgbClr val="C0C0C0"/>
                  </a:outerShdw>
                </a:effectLst>
                <a:latin typeface="+mn-lt"/>
              </a:rPr>
              <a:t> detectable</a:t>
            </a:r>
            <a:endParaRPr lang="es-MX" sz="1800" dirty="0">
              <a:effectLst>
                <a:outerShdw blurRad="38100" dist="38100" dir="2700000" algn="tl">
                  <a:srgbClr val="C0C0C0"/>
                </a:outerShdw>
              </a:effectLst>
              <a:latin typeface="+mn-lt"/>
            </a:endParaRPr>
          </a:p>
          <a:p>
            <a:pPr eaLnBrk="1" hangingPunct="1">
              <a:defRPr/>
            </a:pPr>
            <a:r>
              <a:rPr lang="es-MX" sz="2400" dirty="0">
                <a:solidFill>
                  <a:srgbClr val="FF0000"/>
                </a:solidFill>
                <a:effectLst>
                  <a:outerShdw blurRad="38100" dist="38100" dir="2700000" algn="tl">
                    <a:srgbClr val="C0C0C0"/>
                  </a:outerShdw>
                </a:effectLst>
                <a:latin typeface="+mn-lt"/>
              </a:rPr>
              <a:t>Ambientes </a:t>
            </a:r>
            <a:r>
              <a:rPr lang="es-MX" sz="2400" dirty="0" err="1">
                <a:solidFill>
                  <a:srgbClr val="FF0000"/>
                </a:solidFill>
                <a:effectLst>
                  <a:outerShdw blurRad="38100" dist="38100" dir="2700000" algn="tl">
                    <a:srgbClr val="C0C0C0"/>
                  </a:outerShdw>
                </a:effectLst>
                <a:latin typeface="+mn-lt"/>
              </a:rPr>
              <a:t>Anoxicos</a:t>
            </a:r>
            <a:endParaRPr lang="es-MX" sz="2400" dirty="0">
              <a:solidFill>
                <a:srgbClr val="FF0000"/>
              </a:solidFill>
              <a:effectLst>
                <a:outerShdw blurRad="38100" dist="38100" dir="2700000" algn="tl">
                  <a:srgbClr val="C0C0C0"/>
                </a:outerShdw>
              </a:effectLst>
              <a:latin typeface="+mn-lt"/>
            </a:endParaRPr>
          </a:p>
          <a:p>
            <a:pPr lvl="1" eaLnBrk="1" hangingPunct="1">
              <a:defRPr/>
            </a:pPr>
            <a:r>
              <a:rPr lang="es-MX" sz="2000" dirty="0">
                <a:effectLst>
                  <a:outerShdw blurRad="38100" dist="38100" dir="2700000" algn="tl">
                    <a:srgbClr val="C0C0C0"/>
                  </a:outerShdw>
                </a:effectLst>
                <a:latin typeface="+mn-lt"/>
              </a:rPr>
              <a:t> Oxigeno disuelto &lt; 1 µM)</a:t>
            </a:r>
          </a:p>
          <a:p>
            <a:pPr lvl="1" eaLnBrk="1" hangingPunct="1">
              <a:defRPr/>
            </a:pPr>
            <a:r>
              <a:rPr lang="es-MX" sz="2000" dirty="0" err="1">
                <a:solidFill>
                  <a:srgbClr val="FF0000"/>
                </a:solidFill>
                <a:effectLst>
                  <a:outerShdw blurRad="38100" dist="38100" dir="2700000" algn="tl">
                    <a:srgbClr val="C0C0C0"/>
                  </a:outerShdw>
                </a:effectLst>
                <a:latin typeface="+mn-lt"/>
              </a:rPr>
              <a:t>Anoxicos</a:t>
            </a:r>
            <a:r>
              <a:rPr lang="es-MX" sz="2000" dirty="0">
                <a:solidFill>
                  <a:srgbClr val="FF0000"/>
                </a:solidFill>
                <a:effectLst>
                  <a:outerShdw blurRad="38100" dist="38100" dir="2700000" algn="tl">
                    <a:srgbClr val="C0C0C0"/>
                  </a:outerShdw>
                </a:effectLst>
                <a:latin typeface="+mn-lt"/>
              </a:rPr>
              <a:t> – </a:t>
            </a:r>
            <a:r>
              <a:rPr lang="es-MX" sz="2000" dirty="0" err="1">
                <a:solidFill>
                  <a:srgbClr val="FF0000"/>
                </a:solidFill>
                <a:effectLst>
                  <a:outerShdw blurRad="38100" dist="38100" dir="2700000" algn="tl">
                    <a:srgbClr val="C0C0C0"/>
                  </a:outerShdw>
                </a:effectLst>
                <a:latin typeface="+mn-lt"/>
              </a:rPr>
              <a:t>Sulfidicos</a:t>
            </a:r>
            <a:endParaRPr lang="es-MX" sz="2000" dirty="0">
              <a:solidFill>
                <a:srgbClr val="FF0000"/>
              </a:solidFill>
              <a:effectLst>
                <a:outerShdw blurRad="38100" dist="38100" dir="2700000" algn="tl">
                  <a:srgbClr val="C0C0C0"/>
                </a:outerShdw>
              </a:effectLst>
              <a:latin typeface="+mn-lt"/>
            </a:endParaRPr>
          </a:p>
          <a:p>
            <a:pPr lvl="2" eaLnBrk="1" hangingPunct="1">
              <a:defRPr/>
            </a:pPr>
            <a:r>
              <a:rPr lang="es-MX" sz="1800" dirty="0">
                <a:effectLst>
                  <a:outerShdw blurRad="38100" dist="38100" dir="2700000" algn="tl">
                    <a:srgbClr val="C0C0C0"/>
                  </a:outerShdw>
                </a:effectLst>
                <a:latin typeface="+mn-lt"/>
              </a:rPr>
              <a:t>H</a:t>
            </a:r>
            <a:r>
              <a:rPr lang="es-MX" sz="1800" baseline="-25000" dirty="0">
                <a:effectLst>
                  <a:outerShdw blurRad="38100" dist="38100" dir="2700000" algn="tl">
                    <a:srgbClr val="C0C0C0"/>
                  </a:outerShdw>
                </a:effectLst>
                <a:latin typeface="+mn-lt"/>
              </a:rPr>
              <a:t>2</a:t>
            </a:r>
            <a:r>
              <a:rPr lang="es-MX" sz="1800" dirty="0">
                <a:effectLst>
                  <a:outerShdw blurRad="38100" dist="38100" dir="2700000" algn="tl">
                    <a:srgbClr val="C0C0C0"/>
                  </a:outerShdw>
                </a:effectLst>
                <a:latin typeface="+mn-lt"/>
              </a:rPr>
              <a:t>S &gt; 1 µM</a:t>
            </a:r>
          </a:p>
          <a:p>
            <a:pPr lvl="1" eaLnBrk="1" hangingPunct="1">
              <a:defRPr/>
            </a:pPr>
            <a:r>
              <a:rPr lang="es-MX" sz="2000" dirty="0" err="1">
                <a:solidFill>
                  <a:srgbClr val="FF0000"/>
                </a:solidFill>
                <a:effectLst>
                  <a:outerShdw blurRad="38100" dist="38100" dir="2700000" algn="tl">
                    <a:srgbClr val="C0C0C0"/>
                  </a:outerShdw>
                </a:effectLst>
                <a:latin typeface="+mn-lt"/>
              </a:rPr>
              <a:t>Anoxicos</a:t>
            </a:r>
            <a:r>
              <a:rPr lang="es-MX" sz="2000" dirty="0">
                <a:solidFill>
                  <a:srgbClr val="FF0000"/>
                </a:solidFill>
                <a:effectLst>
                  <a:outerShdw blurRad="38100" dist="38100" dir="2700000" algn="tl">
                    <a:srgbClr val="C0C0C0"/>
                  </a:outerShdw>
                </a:effectLst>
                <a:latin typeface="+mn-lt"/>
              </a:rPr>
              <a:t> – No-</a:t>
            </a:r>
            <a:r>
              <a:rPr lang="es-MX" sz="2000" dirty="0" err="1">
                <a:solidFill>
                  <a:srgbClr val="FF0000"/>
                </a:solidFill>
                <a:effectLst>
                  <a:outerShdw blurRad="38100" dist="38100" dir="2700000" algn="tl">
                    <a:srgbClr val="C0C0C0"/>
                  </a:outerShdw>
                </a:effectLst>
                <a:latin typeface="+mn-lt"/>
              </a:rPr>
              <a:t>sulfidicos</a:t>
            </a:r>
            <a:endParaRPr lang="es-MX" sz="2000" dirty="0">
              <a:solidFill>
                <a:srgbClr val="FF0000"/>
              </a:solidFill>
              <a:effectLst>
                <a:outerShdw blurRad="38100" dist="38100" dir="2700000" algn="tl">
                  <a:srgbClr val="C0C0C0"/>
                </a:outerShdw>
              </a:effectLst>
              <a:latin typeface="+mn-lt"/>
            </a:endParaRPr>
          </a:p>
          <a:p>
            <a:pPr lvl="2" eaLnBrk="1" hangingPunct="1">
              <a:defRPr/>
            </a:pPr>
            <a:r>
              <a:rPr lang="es-MX" sz="1800" dirty="0">
                <a:effectLst>
                  <a:outerShdw blurRad="38100" dist="38100" dir="2700000" algn="tl">
                    <a:srgbClr val="C0C0C0"/>
                  </a:outerShdw>
                </a:effectLst>
                <a:latin typeface="+mn-lt"/>
              </a:rPr>
              <a:t>H</a:t>
            </a:r>
            <a:r>
              <a:rPr lang="es-MX" sz="1800" baseline="-25000" dirty="0">
                <a:effectLst>
                  <a:outerShdw blurRad="38100" dist="38100" dir="2700000" algn="tl">
                    <a:srgbClr val="C0C0C0"/>
                  </a:outerShdw>
                </a:effectLst>
                <a:latin typeface="+mn-lt"/>
              </a:rPr>
              <a:t>2</a:t>
            </a:r>
            <a:r>
              <a:rPr lang="es-MX" sz="1800" dirty="0">
                <a:effectLst>
                  <a:outerShdw blurRad="38100" dist="38100" dir="2700000" algn="tl">
                    <a:srgbClr val="C0C0C0"/>
                  </a:outerShdw>
                </a:effectLst>
                <a:latin typeface="+mn-lt"/>
              </a:rPr>
              <a:t>S &lt; 1 µM</a:t>
            </a:r>
          </a:p>
          <a:p>
            <a:pPr lvl="2" eaLnBrk="1" hangingPunct="1">
              <a:defRPr/>
            </a:pPr>
            <a:r>
              <a:rPr lang="es-MX" sz="1800" dirty="0">
                <a:solidFill>
                  <a:srgbClr val="FF0000"/>
                </a:solidFill>
                <a:effectLst>
                  <a:outerShdw blurRad="38100" dist="38100" dir="2700000" algn="tl">
                    <a:srgbClr val="C0C0C0"/>
                  </a:outerShdw>
                </a:effectLst>
                <a:latin typeface="+mn-lt"/>
              </a:rPr>
              <a:t>Post-</a:t>
            </a:r>
            <a:r>
              <a:rPr lang="es-MX" sz="1800" dirty="0" err="1">
                <a:solidFill>
                  <a:srgbClr val="FF0000"/>
                </a:solidFill>
                <a:effectLst>
                  <a:outerShdw blurRad="38100" dist="38100" dir="2700000" algn="tl">
                    <a:srgbClr val="C0C0C0"/>
                  </a:outerShdw>
                </a:effectLst>
                <a:latin typeface="+mn-lt"/>
              </a:rPr>
              <a:t>Oxicos</a:t>
            </a:r>
            <a:endParaRPr lang="es-MX" sz="1800" dirty="0">
              <a:solidFill>
                <a:srgbClr val="FF0000"/>
              </a:solidFill>
              <a:effectLst>
                <a:outerShdw blurRad="38100" dist="38100" dir="2700000" algn="tl">
                  <a:srgbClr val="C0C0C0"/>
                </a:outerShdw>
              </a:effectLst>
              <a:latin typeface="+mn-lt"/>
            </a:endParaRPr>
          </a:p>
          <a:p>
            <a:pPr lvl="2" eaLnBrk="1" hangingPunct="1">
              <a:defRPr/>
            </a:pPr>
            <a:r>
              <a:rPr lang="es-MX" sz="1800" dirty="0" err="1">
                <a:solidFill>
                  <a:srgbClr val="FF0000"/>
                </a:solidFill>
                <a:effectLst>
                  <a:outerShdw blurRad="38100" dist="38100" dir="2700000" algn="tl">
                    <a:srgbClr val="C0C0C0"/>
                  </a:outerShdw>
                </a:effectLst>
                <a:latin typeface="+mn-lt"/>
              </a:rPr>
              <a:t>Metanicos</a:t>
            </a:r>
            <a:endParaRPr lang="en-US" sz="1800" dirty="0">
              <a:solidFill>
                <a:srgbClr val="FF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9703205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75DD713-D689-42DC-8545-5B976481CEAD}"/>
              </a:ext>
            </a:extLst>
          </p:cNvPr>
          <p:cNvSpPr>
            <a:spLocks noGrp="1" noRot="1" noChangeArrowheads="1"/>
          </p:cNvSpPr>
          <p:nvPr>
            <p:ph type="title" idx="4294967295"/>
          </p:nvPr>
        </p:nvSpPr>
        <p:spPr/>
        <p:txBody>
          <a:bodyPr/>
          <a:lstStyle/>
          <a:p>
            <a:pPr eaLnBrk="1" hangingPunct="1">
              <a:defRPr/>
            </a:pPr>
            <a:r>
              <a:rPr lang="en-US" dirty="0">
                <a:effectLst>
                  <a:outerShdw blurRad="38100" dist="38100" dir="2700000" algn="tl">
                    <a:srgbClr val="C0C0C0"/>
                  </a:outerShdw>
                </a:effectLst>
                <a:latin typeface="+mj-lt"/>
              </a:rPr>
              <a:t>Eh-pH</a:t>
            </a:r>
          </a:p>
        </p:txBody>
      </p:sp>
      <p:sp>
        <p:nvSpPr>
          <p:cNvPr id="66563" name="Rectangle 3">
            <a:extLst>
              <a:ext uri="{FF2B5EF4-FFF2-40B4-BE49-F238E27FC236}">
                <a16:creationId xmlns:a16="http://schemas.microsoft.com/office/drawing/2014/main" id="{085E43D1-7934-4E03-A0A8-42A00E909C4C}"/>
              </a:ext>
            </a:extLst>
          </p:cNvPr>
          <p:cNvSpPr>
            <a:spLocks noGrp="1" noChangeArrowheads="1"/>
          </p:cNvSpPr>
          <p:nvPr>
            <p:ph type="body" idx="4294967295"/>
          </p:nvPr>
        </p:nvSpPr>
        <p:spPr>
          <a:xfrm>
            <a:off x="1981200" y="1600200"/>
            <a:ext cx="8229600" cy="2362200"/>
          </a:xfrm>
        </p:spPr>
        <p:txBody>
          <a:bodyPr/>
          <a:lstStyle/>
          <a:p>
            <a:pPr eaLnBrk="1" hangingPunct="1">
              <a:defRPr/>
            </a:pPr>
            <a:r>
              <a:rPr lang="en-US" dirty="0">
                <a:effectLst>
                  <a:outerShdw blurRad="38100" dist="38100" dir="2700000" algn="tl">
                    <a:srgbClr val="C0C0C0"/>
                  </a:outerShdw>
                </a:effectLst>
                <a:latin typeface="+mj-lt"/>
              </a:rPr>
              <a:t>Sin embargo:</a:t>
            </a:r>
          </a:p>
          <a:p>
            <a:pPr lvl="1" eaLnBrk="1" hangingPunct="1">
              <a:defRPr/>
            </a:pPr>
            <a:r>
              <a:rPr lang="es-MX" dirty="0">
                <a:effectLst>
                  <a:outerShdw blurRad="38100" dist="38100" dir="2700000" algn="tl">
                    <a:srgbClr val="C0C0C0"/>
                  </a:outerShdw>
                </a:effectLst>
                <a:latin typeface="+mj-lt"/>
              </a:rPr>
              <a:t>Los diagramas Eh-pH pueden aun así pueden mostrarnos como aparentemente un sistema en particular podría alcanzar el equilibrio.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3 Marcador de número de diapositiva">
            <a:extLst>
              <a:ext uri="{FF2B5EF4-FFF2-40B4-BE49-F238E27FC236}">
                <a16:creationId xmlns:a16="http://schemas.microsoft.com/office/drawing/2014/main" id="{4AA09147-5C5E-42C1-8A73-DE1713F9D6DD}"/>
              </a:ext>
            </a:extLst>
          </p:cNvPr>
          <p:cNvSpPr txBox="1">
            <a:spLocks noGrp="1"/>
          </p:cNvSpPr>
          <p:nvPr/>
        </p:nvSpPr>
        <p:spPr bwMode="auto">
          <a:xfrm>
            <a:off x="9398000" y="6248400"/>
            <a:ext cx="584200" cy="34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FA16F0FA-120C-4B79-9934-02F1415D50FD}" type="slidenum">
              <a:rPr lang="en-US" altLang="es-MX" sz="1400">
                <a:latin typeface="Times New Roman" panose="02020603050405020304" pitchFamily="18" charset="0"/>
              </a:rPr>
              <a:pPr algn="r">
                <a:spcBef>
                  <a:spcPct val="0"/>
                </a:spcBef>
                <a:buFontTx/>
                <a:buNone/>
              </a:pPr>
              <a:t>103</a:t>
            </a:fld>
            <a:endParaRPr lang="en-US" altLang="es-MX" sz="1400">
              <a:latin typeface="Times New Roman" panose="02020603050405020304" pitchFamily="18" charset="0"/>
            </a:endParaRPr>
          </a:p>
        </p:txBody>
      </p:sp>
      <p:sp>
        <p:nvSpPr>
          <p:cNvPr id="18" name="Rectángulo 17">
            <a:extLst>
              <a:ext uri="{FF2B5EF4-FFF2-40B4-BE49-F238E27FC236}">
                <a16:creationId xmlns:a16="http://schemas.microsoft.com/office/drawing/2014/main" id="{9312710D-EFC8-42B0-9D4A-04B3C9884223}"/>
              </a:ext>
            </a:extLst>
          </p:cNvPr>
          <p:cNvSpPr/>
          <p:nvPr/>
        </p:nvSpPr>
        <p:spPr>
          <a:xfrm>
            <a:off x="274320" y="260648"/>
            <a:ext cx="11744960" cy="2862322"/>
          </a:xfrm>
          <a:prstGeom prst="rect">
            <a:avLst/>
          </a:prstGeom>
        </p:spPr>
        <p:txBody>
          <a:bodyPr wrap="square">
            <a:spAutoFit/>
          </a:bodyPr>
          <a:lstStyle/>
          <a:p>
            <a:r>
              <a:rPr lang="es-MX" sz="2000" dirty="0"/>
              <a:t>Un  arroyo que tiene manganeso disuelto (</a:t>
            </a:r>
            <a:r>
              <a:rPr lang="es-MX" sz="2000" b="1" dirty="0">
                <a:solidFill>
                  <a:srgbClr val="FF0000"/>
                </a:solidFill>
              </a:rPr>
              <a:t>Mn</a:t>
            </a:r>
            <a:r>
              <a:rPr lang="es-MX" sz="2000" dirty="0"/>
              <a:t>) y tiene un </a:t>
            </a:r>
            <a:r>
              <a:rPr lang="es-MX" sz="2000" b="1" dirty="0">
                <a:solidFill>
                  <a:srgbClr val="FF0000"/>
                </a:solidFill>
              </a:rPr>
              <a:t>Eh =  0.80</a:t>
            </a:r>
            <a:r>
              <a:rPr lang="es-MX" sz="2000" dirty="0"/>
              <a:t>. ¿Cuál es el valor del cociente              en el </a:t>
            </a:r>
          </a:p>
          <a:p>
            <a:endParaRPr lang="es-MX" sz="2000" dirty="0"/>
          </a:p>
          <a:p>
            <a:r>
              <a:rPr lang="es-MX" sz="2000" dirty="0"/>
              <a:t>Flujo de agua?  Para resolver el problema utilizamos la siguiente reacción: </a:t>
            </a:r>
            <a:r>
              <a:rPr lang="es-MX" sz="2000" b="1" dirty="0">
                <a:solidFill>
                  <a:srgbClr val="FF0000"/>
                </a:solidFill>
              </a:rPr>
              <a:t>Mn</a:t>
            </a:r>
            <a:r>
              <a:rPr lang="es-MX" sz="2000" b="1" baseline="30000" dirty="0">
                <a:solidFill>
                  <a:srgbClr val="FF0000"/>
                </a:solidFill>
              </a:rPr>
              <a:t>3+</a:t>
            </a:r>
            <a:r>
              <a:rPr lang="es-MX" sz="2000" b="1" dirty="0">
                <a:solidFill>
                  <a:srgbClr val="FF0000"/>
                </a:solidFill>
              </a:rPr>
              <a:t> + e- = Mn</a:t>
            </a:r>
            <a:r>
              <a:rPr lang="es-MX" sz="2000" b="1" baseline="30000" dirty="0">
                <a:solidFill>
                  <a:srgbClr val="FF0000"/>
                </a:solidFill>
              </a:rPr>
              <a:t>2+</a:t>
            </a:r>
            <a:r>
              <a:rPr lang="es-MX" sz="2000" b="1" dirty="0">
                <a:solidFill>
                  <a:srgbClr val="FF0000"/>
                </a:solidFill>
              </a:rPr>
              <a:t> </a:t>
            </a:r>
          </a:p>
          <a:p>
            <a:endParaRPr lang="es-MX" sz="2000" dirty="0"/>
          </a:p>
          <a:p>
            <a:pPr algn="just"/>
            <a:r>
              <a:rPr lang="es-MX" sz="2000" dirty="0"/>
              <a:t>cuya constante de equilibrio es                    y que tiene un potencial de reacción en condiciones standard de </a:t>
            </a:r>
          </a:p>
          <a:p>
            <a:pPr algn="just"/>
            <a:endParaRPr lang="es-MX" sz="2000" dirty="0"/>
          </a:p>
          <a:p>
            <a:pPr algn="just"/>
            <a:r>
              <a:rPr lang="es-MX" sz="2000" b="1" dirty="0">
                <a:solidFill>
                  <a:srgbClr val="FF0000"/>
                </a:solidFill>
              </a:rPr>
              <a:t>E</a:t>
            </a:r>
            <a:r>
              <a:rPr lang="es-MX" sz="2000" b="1" baseline="30000" dirty="0">
                <a:solidFill>
                  <a:srgbClr val="FF0000"/>
                </a:solidFill>
              </a:rPr>
              <a:t>0</a:t>
            </a:r>
            <a:r>
              <a:rPr lang="es-MX" sz="2000" b="1" dirty="0">
                <a:solidFill>
                  <a:srgbClr val="FF0000"/>
                </a:solidFill>
              </a:rPr>
              <a:t> =1.51</a:t>
            </a:r>
            <a:r>
              <a:rPr lang="es-MX" sz="2000" dirty="0"/>
              <a:t> Volts, donde la ecuación nos indica que se transfiere un e</a:t>
            </a:r>
            <a:r>
              <a:rPr lang="es-MX" sz="2000" baseline="30000" dirty="0"/>
              <a:t>-</a:t>
            </a:r>
            <a:r>
              <a:rPr lang="es-MX" sz="2000" dirty="0"/>
              <a:t>, entonces n=1.</a:t>
            </a:r>
          </a:p>
          <a:p>
            <a:pPr algn="just"/>
            <a:endParaRPr lang="es-MX" sz="2000" dirty="0"/>
          </a:p>
          <a:p>
            <a:pPr algn="just"/>
            <a:r>
              <a:rPr lang="es-MX" sz="2000" dirty="0"/>
              <a:t>Retomamos la ecuación de </a:t>
            </a:r>
            <a:r>
              <a:rPr lang="es-MX" sz="2000" dirty="0" err="1"/>
              <a:t>Nerst</a:t>
            </a:r>
            <a:r>
              <a:rPr lang="es-MX" sz="2000" dirty="0"/>
              <a:t>                                                             y   sustituimos los datos del problema</a:t>
            </a:r>
          </a:p>
        </p:txBody>
      </p:sp>
      <p:graphicFrame>
        <p:nvGraphicFramePr>
          <p:cNvPr id="19" name="Objeto 18">
            <a:extLst>
              <a:ext uri="{FF2B5EF4-FFF2-40B4-BE49-F238E27FC236}">
                <a16:creationId xmlns:a16="http://schemas.microsoft.com/office/drawing/2014/main" id="{06159B22-905B-4B37-AAAC-20E38FB3958C}"/>
              </a:ext>
            </a:extLst>
          </p:cNvPr>
          <p:cNvGraphicFramePr>
            <a:graphicFrameLocks noChangeAspect="1"/>
          </p:cNvGraphicFramePr>
          <p:nvPr/>
        </p:nvGraphicFramePr>
        <p:xfrm>
          <a:off x="10488488" y="116632"/>
          <a:ext cx="838572" cy="726762"/>
        </p:xfrm>
        <a:graphic>
          <a:graphicData uri="http://schemas.openxmlformats.org/presentationml/2006/ole">
            <mc:AlternateContent xmlns:mc="http://schemas.openxmlformats.org/markup-compatibility/2006">
              <mc:Choice xmlns:v="urn:schemas-microsoft-com:vml" Requires="v">
                <p:oleObj name="Equation" r:id="rId3" imgW="380880" imgH="330120" progId="Equation.DSMT4">
                  <p:embed/>
                </p:oleObj>
              </mc:Choice>
              <mc:Fallback>
                <p:oleObj name="Equation" r:id="rId3" imgW="380880" imgH="330120" progId="Equation.DSMT4">
                  <p:embed/>
                  <p:pic>
                    <p:nvPicPr>
                      <p:cNvPr id="19" name="Objeto 18">
                        <a:extLst>
                          <a:ext uri="{FF2B5EF4-FFF2-40B4-BE49-F238E27FC236}">
                            <a16:creationId xmlns:a16="http://schemas.microsoft.com/office/drawing/2014/main" id="{06159B22-905B-4B37-AAAC-20E38FB3958C}"/>
                          </a:ext>
                        </a:extLst>
                      </p:cNvPr>
                      <p:cNvPicPr/>
                      <p:nvPr/>
                    </p:nvPicPr>
                    <p:blipFill>
                      <a:blip r:embed="rId4"/>
                      <a:stretch>
                        <a:fillRect/>
                      </a:stretch>
                    </p:blipFill>
                    <p:spPr>
                      <a:xfrm>
                        <a:off x="10488488" y="116632"/>
                        <a:ext cx="838572" cy="726762"/>
                      </a:xfrm>
                      <a:prstGeom prst="rect">
                        <a:avLst/>
                      </a:prstGeom>
                    </p:spPr>
                  </p:pic>
                </p:oleObj>
              </mc:Fallback>
            </mc:AlternateContent>
          </a:graphicData>
        </a:graphic>
      </p:graphicFrame>
      <p:graphicFrame>
        <p:nvGraphicFramePr>
          <p:cNvPr id="25" name="Objeto 24">
            <a:extLst>
              <a:ext uri="{FF2B5EF4-FFF2-40B4-BE49-F238E27FC236}">
                <a16:creationId xmlns:a16="http://schemas.microsoft.com/office/drawing/2014/main" id="{680AA251-9754-415C-811D-C6955943A126}"/>
              </a:ext>
            </a:extLst>
          </p:cNvPr>
          <p:cNvGraphicFramePr>
            <a:graphicFrameLocks noChangeAspect="1"/>
          </p:cNvGraphicFramePr>
          <p:nvPr/>
        </p:nvGraphicFramePr>
        <p:xfrm>
          <a:off x="4456113" y="2636838"/>
          <a:ext cx="2919412" cy="655637"/>
        </p:xfrm>
        <a:graphic>
          <a:graphicData uri="http://schemas.openxmlformats.org/presentationml/2006/ole">
            <mc:AlternateContent xmlns:mc="http://schemas.openxmlformats.org/markup-compatibility/2006">
              <mc:Choice xmlns:v="urn:schemas-microsoft-com:vml" Requires="v">
                <p:oleObj name="Equation" r:id="rId5" imgW="1752480" imgH="393480" progId="Equation.DSMT4">
                  <p:embed/>
                </p:oleObj>
              </mc:Choice>
              <mc:Fallback>
                <p:oleObj name="Equation" r:id="rId5" imgW="1752480" imgH="393480" progId="Equation.DSMT4">
                  <p:embed/>
                  <p:pic>
                    <p:nvPicPr>
                      <p:cNvPr id="25" name="Objeto 24">
                        <a:extLst>
                          <a:ext uri="{FF2B5EF4-FFF2-40B4-BE49-F238E27FC236}">
                            <a16:creationId xmlns:a16="http://schemas.microsoft.com/office/drawing/2014/main" id="{680AA251-9754-415C-811D-C6955943A126}"/>
                          </a:ext>
                        </a:extLst>
                      </p:cNvPr>
                      <p:cNvPicPr/>
                      <p:nvPr/>
                    </p:nvPicPr>
                    <p:blipFill>
                      <a:blip r:embed="rId6"/>
                      <a:stretch>
                        <a:fillRect/>
                      </a:stretch>
                    </p:blipFill>
                    <p:spPr>
                      <a:xfrm>
                        <a:off x="4456113" y="2636838"/>
                        <a:ext cx="2919412" cy="655637"/>
                      </a:xfrm>
                      <a:prstGeom prst="rect">
                        <a:avLst/>
                      </a:prstGeom>
                    </p:spPr>
                  </p:pic>
                </p:oleObj>
              </mc:Fallback>
            </mc:AlternateContent>
          </a:graphicData>
        </a:graphic>
      </p:graphicFrame>
      <p:graphicFrame>
        <p:nvGraphicFramePr>
          <p:cNvPr id="26" name="Objeto 25">
            <a:extLst>
              <a:ext uri="{FF2B5EF4-FFF2-40B4-BE49-F238E27FC236}">
                <a16:creationId xmlns:a16="http://schemas.microsoft.com/office/drawing/2014/main" id="{4AF1A1C3-64CA-4EAA-9E94-39DBF902AA48}"/>
              </a:ext>
            </a:extLst>
          </p:cNvPr>
          <p:cNvGraphicFramePr>
            <a:graphicFrameLocks noChangeAspect="1"/>
          </p:cNvGraphicFramePr>
          <p:nvPr>
            <p:extLst>
              <p:ext uri="{D42A27DB-BD31-4B8C-83A1-F6EECF244321}">
                <p14:modId xmlns:p14="http://schemas.microsoft.com/office/powerpoint/2010/main" val="3774923351"/>
              </p:ext>
            </p:extLst>
          </p:nvPr>
        </p:nvGraphicFramePr>
        <p:xfrm>
          <a:off x="694494" y="3844594"/>
          <a:ext cx="4637087" cy="909637"/>
        </p:xfrm>
        <a:graphic>
          <a:graphicData uri="http://schemas.openxmlformats.org/presentationml/2006/ole">
            <mc:AlternateContent xmlns:mc="http://schemas.openxmlformats.org/markup-compatibility/2006">
              <mc:Choice xmlns:v="urn:schemas-microsoft-com:vml" Requires="v">
                <p:oleObj name="Equation" r:id="rId7" imgW="2590560" imgH="507960" progId="Equation.DSMT4">
                  <p:embed/>
                </p:oleObj>
              </mc:Choice>
              <mc:Fallback>
                <p:oleObj name="Equation" r:id="rId7" imgW="2590560" imgH="507960" progId="Equation.DSMT4">
                  <p:embed/>
                  <p:pic>
                    <p:nvPicPr>
                      <p:cNvPr id="26" name="Objeto 25">
                        <a:extLst>
                          <a:ext uri="{FF2B5EF4-FFF2-40B4-BE49-F238E27FC236}">
                            <a16:creationId xmlns:a16="http://schemas.microsoft.com/office/drawing/2014/main" id="{4AF1A1C3-64CA-4EAA-9E94-39DBF902AA48}"/>
                          </a:ext>
                        </a:extLst>
                      </p:cNvPr>
                      <p:cNvPicPr/>
                      <p:nvPr/>
                    </p:nvPicPr>
                    <p:blipFill>
                      <a:blip r:embed="rId8"/>
                      <a:stretch>
                        <a:fillRect/>
                      </a:stretch>
                    </p:blipFill>
                    <p:spPr>
                      <a:xfrm>
                        <a:off x="694494" y="3844594"/>
                        <a:ext cx="4637087" cy="909637"/>
                      </a:xfrm>
                      <a:prstGeom prst="rect">
                        <a:avLst/>
                      </a:prstGeom>
                    </p:spPr>
                  </p:pic>
                </p:oleObj>
              </mc:Fallback>
            </mc:AlternateContent>
          </a:graphicData>
        </a:graphic>
      </p:graphicFrame>
      <p:graphicFrame>
        <p:nvGraphicFramePr>
          <p:cNvPr id="27" name="Objeto 26">
            <a:extLst>
              <a:ext uri="{FF2B5EF4-FFF2-40B4-BE49-F238E27FC236}">
                <a16:creationId xmlns:a16="http://schemas.microsoft.com/office/drawing/2014/main" id="{0E1C6B20-A7D2-4EB2-98A0-C84C490E3B52}"/>
              </a:ext>
            </a:extLst>
          </p:cNvPr>
          <p:cNvGraphicFramePr>
            <a:graphicFrameLocks noChangeAspect="1"/>
          </p:cNvGraphicFramePr>
          <p:nvPr>
            <p:extLst>
              <p:ext uri="{D42A27DB-BD31-4B8C-83A1-F6EECF244321}">
                <p14:modId xmlns:p14="http://schemas.microsoft.com/office/powerpoint/2010/main" val="2938168099"/>
              </p:ext>
            </p:extLst>
          </p:nvPr>
        </p:nvGraphicFramePr>
        <p:xfrm>
          <a:off x="6896087" y="3866372"/>
          <a:ext cx="4267225" cy="890959"/>
        </p:xfrm>
        <a:graphic>
          <a:graphicData uri="http://schemas.openxmlformats.org/presentationml/2006/ole">
            <mc:AlternateContent xmlns:mc="http://schemas.openxmlformats.org/markup-compatibility/2006">
              <mc:Choice xmlns:v="urn:schemas-microsoft-com:vml" Requires="v">
                <p:oleObj name="Equation" r:id="rId9" imgW="2311200" imgH="482400" progId="Equation.DSMT4">
                  <p:embed/>
                </p:oleObj>
              </mc:Choice>
              <mc:Fallback>
                <p:oleObj name="Equation" r:id="rId9" imgW="2311200" imgH="482400" progId="Equation.DSMT4">
                  <p:embed/>
                  <p:pic>
                    <p:nvPicPr>
                      <p:cNvPr id="27" name="Objeto 26">
                        <a:extLst>
                          <a:ext uri="{FF2B5EF4-FFF2-40B4-BE49-F238E27FC236}">
                            <a16:creationId xmlns:a16="http://schemas.microsoft.com/office/drawing/2014/main" id="{0E1C6B20-A7D2-4EB2-98A0-C84C490E3B52}"/>
                          </a:ext>
                        </a:extLst>
                      </p:cNvPr>
                      <p:cNvPicPr/>
                      <p:nvPr/>
                    </p:nvPicPr>
                    <p:blipFill>
                      <a:blip r:embed="rId10"/>
                      <a:stretch>
                        <a:fillRect/>
                      </a:stretch>
                    </p:blipFill>
                    <p:spPr>
                      <a:xfrm>
                        <a:off x="6896087" y="3866372"/>
                        <a:ext cx="4267225" cy="890959"/>
                      </a:xfrm>
                      <a:prstGeom prst="rect">
                        <a:avLst/>
                      </a:prstGeom>
                    </p:spPr>
                  </p:pic>
                </p:oleObj>
              </mc:Fallback>
            </mc:AlternateContent>
          </a:graphicData>
        </a:graphic>
      </p:graphicFrame>
      <p:sp>
        <p:nvSpPr>
          <p:cNvPr id="28" name="Rectángulo 27">
            <a:extLst>
              <a:ext uri="{FF2B5EF4-FFF2-40B4-BE49-F238E27FC236}">
                <a16:creationId xmlns:a16="http://schemas.microsoft.com/office/drawing/2014/main" id="{0987BCE2-F3DA-481D-9314-6C3B2D0D5072}"/>
              </a:ext>
            </a:extLst>
          </p:cNvPr>
          <p:cNvSpPr/>
          <p:nvPr/>
        </p:nvSpPr>
        <p:spPr>
          <a:xfrm>
            <a:off x="5383919" y="4082396"/>
            <a:ext cx="1249060" cy="461665"/>
          </a:xfrm>
          <a:prstGeom prst="rect">
            <a:avLst/>
          </a:prstGeom>
        </p:spPr>
        <p:txBody>
          <a:bodyPr wrap="none">
            <a:spAutoFit/>
          </a:bodyPr>
          <a:lstStyle/>
          <a:p>
            <a:r>
              <a:rPr lang="es-MX" dirty="0">
                <a:ea typeface="Calibri" panose="020F0502020204030204" pitchFamily="34" charset="0"/>
                <a:cs typeface="Times New Roman" panose="02020603050405020304" pitchFamily="18" charset="0"/>
                <a:sym typeface="Wingdings" panose="05000000000000000000" pitchFamily="2" charset="2"/>
              </a:rPr>
              <a:t></a:t>
            </a:r>
            <a:r>
              <a:rPr lang="es-MX" dirty="0">
                <a:ea typeface="Calibri" panose="020F0502020204030204" pitchFamily="34" charset="0"/>
              </a:rPr>
              <a:t>      </a:t>
            </a:r>
            <a:r>
              <a:rPr lang="es-MX" dirty="0">
                <a:ea typeface="Calibri" panose="020F0502020204030204" pitchFamily="34" charset="0"/>
                <a:cs typeface="Times New Roman" panose="02020603050405020304" pitchFamily="18" charset="0"/>
                <a:sym typeface="Wingdings" panose="05000000000000000000" pitchFamily="2" charset="2"/>
              </a:rPr>
              <a:t></a:t>
            </a:r>
            <a:endParaRPr lang="es-MX" dirty="0"/>
          </a:p>
        </p:txBody>
      </p:sp>
      <p:graphicFrame>
        <p:nvGraphicFramePr>
          <p:cNvPr id="29" name="Objeto 28">
            <a:extLst>
              <a:ext uri="{FF2B5EF4-FFF2-40B4-BE49-F238E27FC236}">
                <a16:creationId xmlns:a16="http://schemas.microsoft.com/office/drawing/2014/main" id="{D53FB535-5659-423D-ADF6-D767F06A3A20}"/>
              </a:ext>
            </a:extLst>
          </p:cNvPr>
          <p:cNvGraphicFramePr>
            <a:graphicFrameLocks noChangeAspect="1"/>
          </p:cNvGraphicFramePr>
          <p:nvPr>
            <p:extLst>
              <p:ext uri="{D42A27DB-BD31-4B8C-83A1-F6EECF244321}">
                <p14:modId xmlns:p14="http://schemas.microsoft.com/office/powerpoint/2010/main" val="1685031341"/>
              </p:ext>
            </p:extLst>
          </p:nvPr>
        </p:nvGraphicFramePr>
        <p:xfrm>
          <a:off x="3647728" y="1379146"/>
          <a:ext cx="1008112" cy="627692"/>
        </p:xfrm>
        <a:graphic>
          <a:graphicData uri="http://schemas.openxmlformats.org/presentationml/2006/ole">
            <mc:AlternateContent xmlns:mc="http://schemas.openxmlformats.org/markup-compatibility/2006">
              <mc:Choice xmlns:v="urn:schemas-microsoft-com:vml" Requires="v">
                <p:oleObj name="Equation" r:id="rId11" imgW="672840" imgH="419040" progId="Equation.DSMT4">
                  <p:embed/>
                </p:oleObj>
              </mc:Choice>
              <mc:Fallback>
                <p:oleObj name="Equation" r:id="rId11" imgW="672840" imgH="419040" progId="Equation.DSMT4">
                  <p:embed/>
                  <p:pic>
                    <p:nvPicPr>
                      <p:cNvPr id="29" name="Objeto 28">
                        <a:extLst>
                          <a:ext uri="{FF2B5EF4-FFF2-40B4-BE49-F238E27FC236}">
                            <a16:creationId xmlns:a16="http://schemas.microsoft.com/office/drawing/2014/main" id="{D53FB535-5659-423D-ADF6-D767F06A3A20}"/>
                          </a:ext>
                        </a:extLst>
                      </p:cNvPr>
                      <p:cNvPicPr/>
                      <p:nvPr/>
                    </p:nvPicPr>
                    <p:blipFill>
                      <a:blip r:embed="rId12"/>
                      <a:stretch>
                        <a:fillRect/>
                      </a:stretch>
                    </p:blipFill>
                    <p:spPr>
                      <a:xfrm>
                        <a:off x="3647728" y="1379146"/>
                        <a:ext cx="1008112" cy="627692"/>
                      </a:xfrm>
                      <a:prstGeom prst="rect">
                        <a:avLst/>
                      </a:prstGeom>
                    </p:spPr>
                  </p:pic>
                </p:oleObj>
              </mc:Fallback>
            </mc:AlternateContent>
          </a:graphicData>
        </a:graphic>
      </p:graphicFrame>
      <p:graphicFrame>
        <p:nvGraphicFramePr>
          <p:cNvPr id="30" name="Objeto 29">
            <a:extLst>
              <a:ext uri="{FF2B5EF4-FFF2-40B4-BE49-F238E27FC236}">
                <a16:creationId xmlns:a16="http://schemas.microsoft.com/office/drawing/2014/main" id="{C16D3BE2-8A0C-46C0-BB23-E5FB38979559}"/>
              </a:ext>
            </a:extLst>
          </p:cNvPr>
          <p:cNvGraphicFramePr>
            <a:graphicFrameLocks noChangeAspect="1"/>
          </p:cNvGraphicFramePr>
          <p:nvPr>
            <p:extLst>
              <p:ext uri="{D42A27DB-BD31-4B8C-83A1-F6EECF244321}">
                <p14:modId xmlns:p14="http://schemas.microsoft.com/office/powerpoint/2010/main" val="4258639770"/>
              </p:ext>
            </p:extLst>
          </p:nvPr>
        </p:nvGraphicFramePr>
        <p:xfrm>
          <a:off x="9065259" y="5087619"/>
          <a:ext cx="1939925" cy="1008063"/>
        </p:xfrm>
        <a:graphic>
          <a:graphicData uri="http://schemas.openxmlformats.org/presentationml/2006/ole">
            <mc:AlternateContent xmlns:mc="http://schemas.openxmlformats.org/markup-compatibility/2006">
              <mc:Choice xmlns:v="urn:schemas-microsoft-com:vml" Requires="v">
                <p:oleObj name="Equation" r:id="rId13" imgW="634680" imgH="330120" progId="Equation.DSMT4">
                  <p:embed/>
                </p:oleObj>
              </mc:Choice>
              <mc:Fallback>
                <p:oleObj name="Equation" r:id="rId13" imgW="634680" imgH="330120" progId="Equation.DSMT4">
                  <p:embed/>
                  <p:pic>
                    <p:nvPicPr>
                      <p:cNvPr id="30" name="Objeto 29">
                        <a:extLst>
                          <a:ext uri="{FF2B5EF4-FFF2-40B4-BE49-F238E27FC236}">
                            <a16:creationId xmlns:a16="http://schemas.microsoft.com/office/drawing/2014/main" id="{C16D3BE2-8A0C-46C0-BB23-E5FB38979559}"/>
                          </a:ext>
                        </a:extLst>
                      </p:cNvPr>
                      <p:cNvPicPr/>
                      <p:nvPr/>
                    </p:nvPicPr>
                    <p:blipFill>
                      <a:blip r:embed="rId14"/>
                      <a:stretch>
                        <a:fillRect/>
                      </a:stretch>
                    </p:blipFill>
                    <p:spPr>
                      <a:xfrm>
                        <a:off x="9065259" y="5087619"/>
                        <a:ext cx="1939925" cy="1008063"/>
                      </a:xfrm>
                      <a:prstGeom prst="rect">
                        <a:avLst/>
                      </a:prstGeom>
                    </p:spPr>
                  </p:pic>
                </p:oleObj>
              </mc:Fallback>
            </mc:AlternateContent>
          </a:graphicData>
        </a:graphic>
      </p:graphicFrame>
      <p:cxnSp>
        <p:nvCxnSpPr>
          <p:cNvPr id="3" name="Conector recto de flecha 2"/>
          <p:cNvCxnSpPr>
            <a:cxnSpLocks/>
          </p:cNvCxnSpPr>
          <p:nvPr/>
        </p:nvCxnSpPr>
        <p:spPr bwMode="auto">
          <a:xfrm flipH="1">
            <a:off x="4734560" y="609600"/>
            <a:ext cx="1666240" cy="2064217"/>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5" name="Conector recto de flecha 4"/>
          <p:cNvCxnSpPr>
            <a:cxnSpLocks/>
          </p:cNvCxnSpPr>
          <p:nvPr/>
        </p:nvCxnSpPr>
        <p:spPr bwMode="auto">
          <a:xfrm>
            <a:off x="1038821" y="2435106"/>
            <a:ext cx="3990379" cy="430014"/>
          </a:xfrm>
          <a:prstGeom prst="straightConnector1">
            <a:avLst/>
          </a:prstGeom>
          <a:solidFill>
            <a:schemeClr val="accent1"/>
          </a:solidFill>
          <a:ln w="9525" cap="flat" cmpd="sng" algn="ctr">
            <a:solidFill>
              <a:schemeClr val="tx1"/>
            </a:solidFill>
            <a:prstDash val="solid"/>
            <a:round/>
            <a:headEnd type="triangle"/>
            <a:tailEnd type="triangle"/>
          </a:ln>
          <a:effectLst/>
        </p:spPr>
      </p:cxnSp>
      <p:graphicFrame>
        <p:nvGraphicFramePr>
          <p:cNvPr id="4" name="Object 2">
            <a:extLst>
              <a:ext uri="{FF2B5EF4-FFF2-40B4-BE49-F238E27FC236}">
                <a16:creationId xmlns:a16="http://schemas.microsoft.com/office/drawing/2014/main" id="{787B8B37-CF0B-B8F9-5FD4-073C71497BAD}"/>
              </a:ext>
            </a:extLst>
          </p:cNvPr>
          <p:cNvGraphicFramePr>
            <a:graphicFrameLocks noChangeAspect="1"/>
          </p:cNvGraphicFramePr>
          <p:nvPr>
            <p:extLst>
              <p:ext uri="{D42A27DB-BD31-4B8C-83A1-F6EECF244321}">
                <p14:modId xmlns:p14="http://schemas.microsoft.com/office/powerpoint/2010/main" val="2586765620"/>
              </p:ext>
            </p:extLst>
          </p:nvPr>
        </p:nvGraphicFramePr>
        <p:xfrm>
          <a:off x="704654" y="5591651"/>
          <a:ext cx="2624138" cy="650875"/>
        </p:xfrm>
        <a:graphic>
          <a:graphicData uri="http://schemas.openxmlformats.org/presentationml/2006/ole">
            <mc:AlternateContent xmlns:mc="http://schemas.openxmlformats.org/markup-compatibility/2006">
              <mc:Choice xmlns:v="urn:schemas-microsoft-com:vml" Requires="v">
                <p:oleObj name="Equation" r:id="rId15" imgW="1587240" imgH="393480" progId="Equation.DSMT4">
                  <p:embed/>
                </p:oleObj>
              </mc:Choice>
              <mc:Fallback>
                <p:oleObj name="Equation" r:id="rId15" imgW="1587240" imgH="393480" progId="Equation.DSMT4">
                  <p:embed/>
                  <p:pic>
                    <p:nvPicPr>
                      <p:cNvPr id="107522" name="Object 2">
                        <a:extLst>
                          <a:ext uri="{FF2B5EF4-FFF2-40B4-BE49-F238E27FC236}">
                            <a16:creationId xmlns:a16="http://schemas.microsoft.com/office/drawing/2014/main" id="{CCC361AF-4052-4CCB-8A95-A8DAC5C84C9D}"/>
                          </a:ext>
                        </a:extLst>
                      </p:cNvPr>
                      <p:cNvPicPr>
                        <a:picLocks noGrp="1" noChangeAspect="1" noChangeArrowheads="1"/>
                      </p:cNvPicPr>
                      <p:nvPr/>
                    </p:nvPicPr>
                    <p:blipFill>
                      <a:blip r:embed="rId16"/>
                      <a:srcRect/>
                      <a:stretch>
                        <a:fillRect/>
                      </a:stretch>
                    </p:blipFill>
                    <p:spPr bwMode="auto">
                      <a:xfrm>
                        <a:off x="704654" y="5591651"/>
                        <a:ext cx="2624138" cy="650875"/>
                      </a:xfrm>
                      <a:prstGeom prst="rect">
                        <a:avLst/>
                      </a:prstGeom>
                      <a:noFill/>
                      <a:ln>
                        <a:noFill/>
                      </a:ln>
                    </p:spPr>
                  </p:pic>
                </p:oleObj>
              </mc:Fallback>
            </mc:AlternateContent>
          </a:graphicData>
        </a:graphic>
      </p:graphicFrame>
      <p:cxnSp>
        <p:nvCxnSpPr>
          <p:cNvPr id="14" name="Conector recto de flecha 13">
            <a:extLst>
              <a:ext uri="{FF2B5EF4-FFF2-40B4-BE49-F238E27FC236}">
                <a16:creationId xmlns:a16="http://schemas.microsoft.com/office/drawing/2014/main" id="{66FD98B3-9A07-BC98-E84A-5C9F63D58BF8}"/>
              </a:ext>
            </a:extLst>
          </p:cNvPr>
          <p:cNvCxnSpPr>
            <a:cxnSpLocks/>
          </p:cNvCxnSpPr>
          <p:nvPr/>
        </p:nvCxnSpPr>
        <p:spPr bwMode="auto">
          <a:xfrm>
            <a:off x="3901440" y="1786050"/>
            <a:ext cx="3149533" cy="10790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4070741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9945072-86C1-438A-A84D-6F9E5E759E9A}"/>
              </a:ext>
            </a:extLst>
          </p:cNvPr>
          <p:cNvSpPr>
            <a:spLocks noGrp="1"/>
          </p:cNvSpPr>
          <p:nvPr>
            <p:ph type="sldNum" sz="quarter" idx="12"/>
          </p:nvPr>
        </p:nvSpPr>
        <p:spPr/>
        <p:txBody>
          <a:bodyPr/>
          <a:lstStyle/>
          <a:p>
            <a:pPr>
              <a:defRPr/>
            </a:pPr>
            <a:fld id="{E2189BF3-39FF-464E-9F2F-FE93F95F3AA3}" type="slidenum">
              <a:rPr lang="es-MX" smtClean="0"/>
              <a:pPr>
                <a:defRPr/>
              </a:pPr>
              <a:t>104</a:t>
            </a:fld>
            <a:endParaRPr lang="es-MX"/>
          </a:p>
        </p:txBody>
      </p:sp>
      <p:sp>
        <p:nvSpPr>
          <p:cNvPr id="3" name="Rectángulo 2">
            <a:extLst>
              <a:ext uri="{FF2B5EF4-FFF2-40B4-BE49-F238E27FC236}">
                <a16:creationId xmlns:a16="http://schemas.microsoft.com/office/drawing/2014/main" id="{752D1866-42F7-48C9-96B4-26C608619FEF}"/>
              </a:ext>
            </a:extLst>
          </p:cNvPr>
          <p:cNvSpPr/>
          <p:nvPr/>
        </p:nvSpPr>
        <p:spPr>
          <a:xfrm>
            <a:off x="695400" y="476672"/>
            <a:ext cx="10729192" cy="707886"/>
          </a:xfrm>
          <a:prstGeom prst="rect">
            <a:avLst/>
          </a:prstGeom>
        </p:spPr>
        <p:txBody>
          <a:bodyPr wrap="square">
            <a:spAutoFit/>
          </a:bodyPr>
          <a:lstStyle/>
          <a:p>
            <a:pPr algn="just"/>
            <a:r>
              <a:rPr lang="es-MX" sz="2000" dirty="0">
                <a:ea typeface="Calibri" panose="020F0502020204030204" pitchFamily="34" charset="0"/>
              </a:rPr>
              <a:t>La celda    Cu-Zn        Zn</a:t>
            </a:r>
            <a:r>
              <a:rPr lang="es-MX" sz="2000" baseline="-25000" dirty="0">
                <a:ea typeface="Calibri" panose="020F0502020204030204" pitchFamily="34" charset="0"/>
              </a:rPr>
              <a:t>(s)</a:t>
            </a:r>
            <a:r>
              <a:rPr lang="es-MX" sz="2000" dirty="0">
                <a:ea typeface="Calibri" panose="020F0502020204030204" pitchFamily="34" charset="0"/>
              </a:rPr>
              <a:t>+Cu</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 </a:t>
            </a:r>
            <a:r>
              <a:rPr lang="es-MX" sz="2000" dirty="0">
                <a:ea typeface="Calibri" panose="020F0502020204030204" pitchFamily="34" charset="0"/>
                <a:cs typeface="Times New Roman" panose="02020603050405020304" pitchFamily="18" charset="0"/>
                <a:sym typeface="Wingdings" panose="05000000000000000000" pitchFamily="2" charset="2"/>
              </a:rPr>
              <a:t></a:t>
            </a:r>
            <a:r>
              <a:rPr lang="es-MX" sz="2000" dirty="0">
                <a:ea typeface="Calibri" panose="020F0502020204030204" pitchFamily="34" charset="0"/>
              </a:rPr>
              <a:t>Cu</a:t>
            </a:r>
            <a:r>
              <a:rPr lang="es-MX" sz="2000" baseline="-25000" dirty="0">
                <a:ea typeface="Calibri" panose="020F0502020204030204" pitchFamily="34" charset="0"/>
              </a:rPr>
              <a:t>(s) </a:t>
            </a:r>
            <a:r>
              <a:rPr lang="es-MX" sz="2000" dirty="0">
                <a:ea typeface="Calibri" panose="020F0502020204030204" pitchFamily="34" charset="0"/>
              </a:rPr>
              <a:t>+Zn</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a:t>
            </a:r>
            <a:r>
              <a:rPr lang="es-MX" sz="2000" dirty="0">
                <a:ea typeface="Calibri" panose="020F0502020204030204" pitchFamily="34" charset="0"/>
              </a:rPr>
              <a:t>   tiene un voltaje </a:t>
            </a:r>
            <a:r>
              <a:rPr lang="es-MX" sz="2000" b="1" dirty="0">
                <a:solidFill>
                  <a:srgbClr val="FF0000"/>
                </a:solidFill>
                <a:ea typeface="Calibri" panose="020F0502020204030204" pitchFamily="34" charset="0"/>
              </a:rPr>
              <a:t>E</a:t>
            </a:r>
            <a:r>
              <a:rPr lang="es-MX" sz="2000" b="1" baseline="30000" dirty="0">
                <a:solidFill>
                  <a:srgbClr val="FF0000"/>
                </a:solidFill>
                <a:ea typeface="Calibri" panose="020F0502020204030204" pitchFamily="34" charset="0"/>
              </a:rPr>
              <a:t>0</a:t>
            </a:r>
            <a:r>
              <a:rPr lang="es-MX" sz="2000" b="1" dirty="0">
                <a:solidFill>
                  <a:srgbClr val="FF0000"/>
                </a:solidFill>
                <a:ea typeface="Calibri" panose="020F0502020204030204" pitchFamily="34" charset="0"/>
              </a:rPr>
              <a:t>=+1.101 V</a:t>
            </a:r>
            <a:r>
              <a:rPr lang="es-MX" sz="2000" dirty="0">
                <a:ea typeface="Calibri" panose="020F0502020204030204" pitchFamily="34" charset="0"/>
              </a:rPr>
              <a:t>. Si la reacción  se produce en una celda con 5.00m Zn</a:t>
            </a:r>
            <a:r>
              <a:rPr lang="es-MX" sz="2000" baseline="30000" dirty="0">
                <a:ea typeface="Calibri" panose="020F0502020204030204" pitchFamily="34" charset="0"/>
              </a:rPr>
              <a:t>2+</a:t>
            </a:r>
            <a:r>
              <a:rPr lang="es-MX" sz="2000" dirty="0">
                <a:ea typeface="Calibri" panose="020F0502020204030204" pitchFamily="34" charset="0"/>
              </a:rPr>
              <a:t> y 0.30m Cu</a:t>
            </a:r>
            <a:r>
              <a:rPr lang="es-MX" sz="2000" baseline="30000" dirty="0">
                <a:ea typeface="Calibri" panose="020F0502020204030204" pitchFamily="34" charset="0"/>
              </a:rPr>
              <a:t>2+ </a:t>
            </a:r>
            <a:r>
              <a:rPr lang="es-MX" sz="2000" dirty="0">
                <a:ea typeface="Calibri" panose="020F0502020204030204" pitchFamily="34" charset="0"/>
              </a:rPr>
              <a:t>a 25 </a:t>
            </a:r>
            <a:r>
              <a:rPr lang="es-MX" sz="2000" baseline="30000" dirty="0">
                <a:ea typeface="Calibri" panose="020F0502020204030204" pitchFamily="34" charset="0"/>
              </a:rPr>
              <a:t>0</a:t>
            </a:r>
            <a:r>
              <a:rPr lang="es-MX" sz="2000" dirty="0">
                <a:ea typeface="Calibri" panose="020F0502020204030204" pitchFamily="34" charset="0"/>
              </a:rPr>
              <a:t>C, ¿cuál es el voltaje de celda?</a:t>
            </a:r>
            <a:endParaRPr lang="es-MX" sz="2000" dirty="0"/>
          </a:p>
        </p:txBody>
      </p:sp>
      <p:sp>
        <p:nvSpPr>
          <p:cNvPr id="4" name="Rectángulo 3">
            <a:extLst>
              <a:ext uri="{FF2B5EF4-FFF2-40B4-BE49-F238E27FC236}">
                <a16:creationId xmlns:a16="http://schemas.microsoft.com/office/drawing/2014/main" id="{872AE63D-C63B-45EA-84EF-681D085D7333}"/>
              </a:ext>
            </a:extLst>
          </p:cNvPr>
          <p:cNvSpPr/>
          <p:nvPr/>
        </p:nvSpPr>
        <p:spPr>
          <a:xfrm>
            <a:off x="695400" y="1340768"/>
            <a:ext cx="6840760" cy="1381917"/>
          </a:xfrm>
          <a:prstGeom prst="rect">
            <a:avLst/>
          </a:prstGeom>
        </p:spPr>
        <p:txBody>
          <a:bodyPr wrap="square">
            <a:spAutoFit/>
          </a:bodyPr>
          <a:lstStyle/>
          <a:p>
            <a:pPr algn="just">
              <a:lnSpc>
                <a:spcPct val="115000"/>
              </a:lnSpc>
              <a:spcAft>
                <a:spcPts val="1000"/>
              </a:spcAft>
            </a:pPr>
            <a:r>
              <a:rPr lang="es-MX" sz="2000" dirty="0">
                <a:ea typeface="Calibri" panose="020F0502020204030204" pitchFamily="34" charset="0"/>
                <a:cs typeface="Arial" panose="020B0604020202020204" pitchFamily="34" charset="0"/>
              </a:rPr>
              <a:t>Primero se tiene que plantear el cociente de los iones en solución</a:t>
            </a:r>
          </a:p>
          <a:p>
            <a:pPr algn="just">
              <a:lnSpc>
                <a:spcPct val="115000"/>
              </a:lnSpc>
              <a:spcAft>
                <a:spcPts val="1000"/>
              </a:spcAft>
            </a:pPr>
            <a:endParaRPr lang="es-MX" sz="2000" dirty="0">
              <a:ea typeface="Calibri" panose="020F0502020204030204" pitchFamily="34" charset="0"/>
            </a:endParaRPr>
          </a:p>
          <a:p>
            <a:pPr algn="just">
              <a:lnSpc>
                <a:spcPct val="115000"/>
              </a:lnSpc>
              <a:spcAft>
                <a:spcPts val="1000"/>
              </a:spcAft>
            </a:pPr>
            <a:r>
              <a:rPr lang="es-MX" sz="2000" dirty="0">
                <a:ea typeface="Calibri" panose="020F0502020204030204" pitchFamily="34" charset="0"/>
              </a:rPr>
              <a:t>Zn</a:t>
            </a:r>
            <a:r>
              <a:rPr lang="es-MX" sz="2000" baseline="-25000" dirty="0">
                <a:ea typeface="Calibri" panose="020F0502020204030204" pitchFamily="34" charset="0"/>
              </a:rPr>
              <a:t>(s)</a:t>
            </a:r>
            <a:r>
              <a:rPr lang="es-MX" sz="2000" dirty="0">
                <a:ea typeface="Calibri" panose="020F0502020204030204" pitchFamily="34" charset="0"/>
              </a:rPr>
              <a:t>+Cu</a:t>
            </a:r>
            <a:r>
              <a:rPr lang="es-MX" sz="2000" baseline="30000" dirty="0">
                <a:ea typeface="Calibri" panose="020F0502020204030204" pitchFamily="34" charset="0"/>
              </a:rPr>
              <a:t>2+</a:t>
            </a:r>
            <a:r>
              <a:rPr lang="es-MX" sz="2000" dirty="0">
                <a:ea typeface="Calibri" panose="020F0502020204030204" pitchFamily="34" charset="0"/>
              </a:rPr>
              <a:t> </a:t>
            </a:r>
            <a:r>
              <a:rPr lang="es-MX" sz="2000" baseline="-25000" dirty="0">
                <a:ea typeface="Calibri" panose="020F0502020204030204" pitchFamily="34" charset="0"/>
              </a:rPr>
              <a:t>(ac) </a:t>
            </a:r>
            <a:r>
              <a:rPr lang="es-MX" sz="2000" dirty="0">
                <a:ea typeface="Calibri" panose="020F0502020204030204" pitchFamily="34" charset="0"/>
                <a:cs typeface="Times New Roman" panose="02020603050405020304" pitchFamily="18" charset="0"/>
                <a:sym typeface="Wingdings" panose="05000000000000000000" pitchFamily="2" charset="2"/>
              </a:rPr>
              <a:t></a:t>
            </a:r>
            <a:r>
              <a:rPr lang="es-MX" sz="2000" dirty="0">
                <a:ea typeface="Calibri" panose="020F0502020204030204" pitchFamily="34" charset="0"/>
              </a:rPr>
              <a:t>Cu</a:t>
            </a:r>
            <a:r>
              <a:rPr lang="es-MX" sz="2000" baseline="-25000" dirty="0">
                <a:ea typeface="Calibri" panose="020F0502020204030204" pitchFamily="34" charset="0"/>
              </a:rPr>
              <a:t>(s) </a:t>
            </a:r>
            <a:r>
              <a:rPr lang="es-MX" sz="2000" dirty="0">
                <a:ea typeface="Calibri" panose="020F0502020204030204" pitchFamily="34" charset="0"/>
              </a:rPr>
              <a:t>+Zn</a:t>
            </a:r>
            <a:r>
              <a:rPr lang="es-MX" sz="2000" baseline="30000" dirty="0">
                <a:ea typeface="Calibri" panose="020F0502020204030204" pitchFamily="34" charset="0"/>
              </a:rPr>
              <a:t>2+</a:t>
            </a:r>
            <a:endParaRPr lang="es-MX" sz="2000" dirty="0">
              <a:ea typeface="Calibri" panose="020F0502020204030204" pitchFamily="34" charset="0"/>
              <a:cs typeface="Arial" panose="020B0604020202020204" pitchFamily="34" charset="0"/>
            </a:endParaRPr>
          </a:p>
        </p:txBody>
      </p:sp>
      <p:graphicFrame>
        <p:nvGraphicFramePr>
          <p:cNvPr id="5" name="Objeto 4">
            <a:extLst>
              <a:ext uri="{FF2B5EF4-FFF2-40B4-BE49-F238E27FC236}">
                <a16:creationId xmlns:a16="http://schemas.microsoft.com/office/drawing/2014/main" id="{B963569F-3866-4372-BE16-127581EA0FA1}"/>
              </a:ext>
            </a:extLst>
          </p:cNvPr>
          <p:cNvGraphicFramePr>
            <a:graphicFrameLocks noChangeAspect="1"/>
          </p:cNvGraphicFramePr>
          <p:nvPr>
            <p:extLst>
              <p:ext uri="{D42A27DB-BD31-4B8C-83A1-F6EECF244321}">
                <p14:modId xmlns:p14="http://schemas.microsoft.com/office/powerpoint/2010/main" val="3972561583"/>
              </p:ext>
            </p:extLst>
          </p:nvPr>
        </p:nvGraphicFramePr>
        <p:xfrm>
          <a:off x="4439816" y="2132856"/>
          <a:ext cx="2709776" cy="792088"/>
        </p:xfrm>
        <a:graphic>
          <a:graphicData uri="http://schemas.openxmlformats.org/presentationml/2006/ole">
            <mc:AlternateContent xmlns:mc="http://schemas.openxmlformats.org/markup-compatibility/2006">
              <mc:Choice xmlns:v="urn:schemas-microsoft-com:vml" Requires="v">
                <p:oleObj name="Equation" r:id="rId2" imgW="1650960" imgH="482400" progId="Equation.DSMT4">
                  <p:embed/>
                </p:oleObj>
              </mc:Choice>
              <mc:Fallback>
                <p:oleObj name="Equation" r:id="rId2" imgW="1650960" imgH="482400" progId="Equation.DSMT4">
                  <p:embed/>
                  <p:pic>
                    <p:nvPicPr>
                      <p:cNvPr id="0" name=""/>
                      <p:cNvPicPr/>
                      <p:nvPr/>
                    </p:nvPicPr>
                    <p:blipFill>
                      <a:blip r:embed="rId3"/>
                      <a:stretch>
                        <a:fillRect/>
                      </a:stretch>
                    </p:blipFill>
                    <p:spPr>
                      <a:xfrm>
                        <a:off x="4439816" y="2132856"/>
                        <a:ext cx="2709776" cy="792088"/>
                      </a:xfrm>
                      <a:prstGeom prst="rect">
                        <a:avLst/>
                      </a:prstGeom>
                    </p:spPr>
                  </p:pic>
                </p:oleObj>
              </mc:Fallback>
            </mc:AlternateContent>
          </a:graphicData>
        </a:graphic>
      </p:graphicFrame>
      <p:graphicFrame>
        <p:nvGraphicFramePr>
          <p:cNvPr id="6" name="Objeto 5">
            <a:extLst>
              <a:ext uri="{FF2B5EF4-FFF2-40B4-BE49-F238E27FC236}">
                <a16:creationId xmlns:a16="http://schemas.microsoft.com/office/drawing/2014/main" id="{FD0F35A5-8984-46D0-973F-B3618BAF4CD3}"/>
              </a:ext>
            </a:extLst>
          </p:cNvPr>
          <p:cNvGraphicFramePr>
            <a:graphicFrameLocks noChangeAspect="1"/>
          </p:cNvGraphicFramePr>
          <p:nvPr>
            <p:extLst>
              <p:ext uri="{D42A27DB-BD31-4B8C-83A1-F6EECF244321}">
                <p14:modId xmlns:p14="http://schemas.microsoft.com/office/powerpoint/2010/main" val="3088824254"/>
              </p:ext>
            </p:extLst>
          </p:nvPr>
        </p:nvGraphicFramePr>
        <p:xfrm>
          <a:off x="7545388" y="1989138"/>
          <a:ext cx="4014787" cy="965200"/>
        </p:xfrm>
        <a:graphic>
          <a:graphicData uri="http://schemas.openxmlformats.org/presentationml/2006/ole">
            <mc:AlternateContent xmlns:mc="http://schemas.openxmlformats.org/markup-compatibility/2006">
              <mc:Choice xmlns:v="urn:schemas-microsoft-com:vml" Requires="v">
                <p:oleObj name="Equation" r:id="rId4" imgW="2006280" imgH="482400" progId="Equation.DSMT4">
                  <p:embed/>
                </p:oleObj>
              </mc:Choice>
              <mc:Fallback>
                <p:oleObj name="Equation" r:id="rId4" imgW="2006280" imgH="482400" progId="Equation.DSMT4">
                  <p:embed/>
                  <p:pic>
                    <p:nvPicPr>
                      <p:cNvPr id="0" name=""/>
                      <p:cNvPicPr/>
                      <p:nvPr/>
                    </p:nvPicPr>
                    <p:blipFill>
                      <a:blip r:embed="rId5"/>
                      <a:stretch>
                        <a:fillRect/>
                      </a:stretch>
                    </p:blipFill>
                    <p:spPr>
                      <a:xfrm>
                        <a:off x="7545388" y="1989138"/>
                        <a:ext cx="4014787" cy="965200"/>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EFD63F08-57E7-4493-956E-4692759C3204}"/>
              </a:ext>
            </a:extLst>
          </p:cNvPr>
          <p:cNvGraphicFramePr>
            <a:graphicFrameLocks noChangeAspect="1"/>
          </p:cNvGraphicFramePr>
          <p:nvPr>
            <p:extLst>
              <p:ext uri="{D42A27DB-BD31-4B8C-83A1-F6EECF244321}">
                <p14:modId xmlns:p14="http://schemas.microsoft.com/office/powerpoint/2010/main" val="3113731575"/>
              </p:ext>
            </p:extLst>
          </p:nvPr>
        </p:nvGraphicFramePr>
        <p:xfrm>
          <a:off x="851611" y="4478620"/>
          <a:ext cx="8258175" cy="433387"/>
        </p:xfrm>
        <a:graphic>
          <a:graphicData uri="http://schemas.openxmlformats.org/presentationml/2006/ole">
            <mc:AlternateContent xmlns:mc="http://schemas.openxmlformats.org/markup-compatibility/2006">
              <mc:Choice xmlns:v="urn:schemas-microsoft-com:vml" Requires="v">
                <p:oleObj name="Equation" r:id="rId6" imgW="4368600" imgH="228600" progId="Equation.DSMT4">
                  <p:embed/>
                </p:oleObj>
              </mc:Choice>
              <mc:Fallback>
                <p:oleObj name="Equation" r:id="rId6" imgW="4368600" imgH="228600" progId="Equation.DSMT4">
                  <p:embed/>
                  <p:pic>
                    <p:nvPicPr>
                      <p:cNvPr id="0" name=""/>
                      <p:cNvPicPr/>
                      <p:nvPr/>
                    </p:nvPicPr>
                    <p:blipFill>
                      <a:blip r:embed="rId7"/>
                      <a:stretch>
                        <a:fillRect/>
                      </a:stretch>
                    </p:blipFill>
                    <p:spPr>
                      <a:xfrm>
                        <a:off x="851611" y="4478620"/>
                        <a:ext cx="8258175" cy="433387"/>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1658615816"/>
              </p:ext>
            </p:extLst>
          </p:nvPr>
        </p:nvGraphicFramePr>
        <p:xfrm>
          <a:off x="851611" y="3059857"/>
          <a:ext cx="3960440" cy="909831"/>
        </p:xfrm>
        <a:graphic>
          <a:graphicData uri="http://schemas.openxmlformats.org/presentationml/2006/ole">
            <mc:AlternateContent xmlns:mc="http://schemas.openxmlformats.org/markup-compatibility/2006">
              <mc:Choice xmlns:v="urn:schemas-microsoft-com:vml" Requires="v">
                <p:oleObj name="Equation" r:id="rId8" imgW="1879560" imgH="431640" progId="Equation.DSMT4">
                  <p:embed/>
                </p:oleObj>
              </mc:Choice>
              <mc:Fallback>
                <p:oleObj name="Equation" r:id="rId8" imgW="1879560" imgH="431640" progId="Equation.DSMT4">
                  <p:embed/>
                  <p:pic>
                    <p:nvPicPr>
                      <p:cNvPr id="0" name=""/>
                      <p:cNvPicPr/>
                      <p:nvPr/>
                    </p:nvPicPr>
                    <p:blipFill>
                      <a:blip r:embed="rId9"/>
                      <a:stretch>
                        <a:fillRect/>
                      </a:stretch>
                    </p:blipFill>
                    <p:spPr>
                      <a:xfrm>
                        <a:off x="851611" y="3059857"/>
                        <a:ext cx="3960440" cy="909831"/>
                      </a:xfrm>
                      <a:prstGeom prst="rect">
                        <a:avLst/>
                      </a:prstGeom>
                    </p:spPr>
                  </p:pic>
                </p:oleObj>
              </mc:Fallback>
            </mc:AlternateContent>
          </a:graphicData>
        </a:graphic>
      </p:graphicFrame>
    </p:spTree>
    <p:extLst>
      <p:ext uri="{BB962C8B-B14F-4D97-AF65-F5344CB8AC3E}">
        <p14:creationId xmlns:p14="http://schemas.microsoft.com/office/powerpoint/2010/main" val="26546391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Marcador de contenido 2"/>
          <p:cNvSpPr>
            <a:spLocks noGrp="1"/>
          </p:cNvSpPr>
          <p:nvPr>
            <p:ph idx="1"/>
          </p:nvPr>
        </p:nvSpPr>
        <p:spPr>
          <a:xfrm>
            <a:off x="838200" y="681038"/>
            <a:ext cx="10606088" cy="5360166"/>
          </a:xfrm>
        </p:spPr>
        <p:txBody>
          <a:bodyPr/>
          <a:lstStyle/>
          <a:p>
            <a:pPr marL="0" indent="0">
              <a:buFont typeface="Arial" panose="020B0604020202020204" pitchFamily="34" charset="0"/>
              <a:buNone/>
            </a:pPr>
            <a:r>
              <a:rPr lang="es-MX" altLang="es-MX" sz="1800" b="1" dirty="0">
                <a:latin typeface="Times New Roman" panose="02020603050405020304" pitchFamily="18" charset="0"/>
                <a:cs typeface="Times New Roman" panose="02020603050405020304" pitchFamily="18" charset="0"/>
              </a:rPr>
              <a:t>Problema 1</a:t>
            </a:r>
          </a:p>
          <a:p>
            <a:pPr marL="0" indent="0" algn="just">
              <a:buFont typeface="Arial" panose="020B0604020202020204" pitchFamily="34" charset="0"/>
              <a:buNone/>
            </a:pPr>
            <a:r>
              <a:rPr lang="es-MX" altLang="es-MX" sz="1800" dirty="0">
                <a:latin typeface="Times New Roman" panose="02020603050405020304" pitchFamily="18" charset="0"/>
                <a:cs typeface="Times New Roman" panose="02020603050405020304" pitchFamily="18" charset="0"/>
              </a:rPr>
              <a:t>Cual es el pH de una solución con una concentración de [H</a:t>
            </a:r>
            <a:r>
              <a:rPr lang="es-MX" altLang="es-MX" sz="1800" baseline="30000" dirty="0">
                <a:latin typeface="Times New Roman" panose="02020603050405020304" pitchFamily="18" charset="0"/>
                <a:cs typeface="Times New Roman" panose="02020603050405020304" pitchFamily="18" charset="0"/>
              </a:rPr>
              <a:t>+</a:t>
            </a:r>
            <a:r>
              <a:rPr lang="es-MX" altLang="es-MX" sz="1800" dirty="0">
                <a:latin typeface="Times New Roman" panose="02020603050405020304" pitchFamily="18" charset="0"/>
                <a:cs typeface="Times New Roman" panose="02020603050405020304" pitchFamily="18" charset="0"/>
              </a:rPr>
              <a:t>]= 0.00002. Recordemos que </a:t>
            </a:r>
            <a:r>
              <a:rPr lang="es-MX" altLang="es-MX" sz="1800" b="1" dirty="0">
                <a:solidFill>
                  <a:srgbClr val="FF0000"/>
                </a:solidFill>
                <a:latin typeface="Times New Roman" panose="02020603050405020304" pitchFamily="18" charset="0"/>
                <a:cs typeface="Times New Roman" panose="02020603050405020304" pitchFamily="18" charset="0"/>
              </a:rPr>
              <a:t>pH=-log</a:t>
            </a:r>
            <a:r>
              <a:rPr lang="es-MX" altLang="es-MX" sz="1800" b="1" baseline="-25000" dirty="0">
                <a:solidFill>
                  <a:srgbClr val="FF0000"/>
                </a:solidFill>
                <a:latin typeface="Times New Roman" panose="02020603050405020304" pitchFamily="18" charset="0"/>
                <a:cs typeface="Times New Roman" panose="02020603050405020304" pitchFamily="18" charset="0"/>
              </a:rPr>
              <a:t>10</a:t>
            </a:r>
            <a:r>
              <a:rPr lang="es-MX" altLang="es-MX" sz="1800" b="1" dirty="0">
                <a:solidFill>
                  <a:srgbClr val="FF0000"/>
                </a:solidFill>
                <a:latin typeface="Calibri" panose="020F0502020204030204" pitchFamily="34" charset="0"/>
                <a:cs typeface="Calibri" panose="020F0502020204030204" pitchFamily="34" charset="0"/>
                <a:sym typeface="Mathematica1"/>
              </a:rPr>
              <a:t>[</a:t>
            </a:r>
            <a:r>
              <a:rPr lang="es-MX" altLang="es-MX" sz="1800" b="1" dirty="0">
                <a:solidFill>
                  <a:srgbClr val="FF0000"/>
                </a:solidFill>
                <a:latin typeface="Times New Roman" panose="02020603050405020304" pitchFamily="18" charset="0"/>
                <a:cs typeface="Times New Roman" panose="02020603050405020304" pitchFamily="18" charset="0"/>
                <a:sym typeface="Mathematica1"/>
              </a:rPr>
              <a:t>H</a:t>
            </a:r>
            <a:r>
              <a:rPr lang="es-MX" altLang="es-MX" sz="1800" b="1" baseline="30000"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b="1"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sym typeface="Mathematica1"/>
              </a:rPr>
              <a:t>, utilizando esta ecuación, solo hay que sustituir la concentración de H</a:t>
            </a:r>
            <a:r>
              <a:rPr lang="es-MX" altLang="es-MX" sz="1800" baseline="30000" dirty="0">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sym typeface="Mathematica1"/>
              </a:rPr>
              <a:t> y despejar el pH. Para esto hay que convertir primero</a:t>
            </a:r>
            <a:r>
              <a:rPr lang="es-MX" altLang="es-MX" sz="1800" b="1" u="sng" dirty="0">
                <a:latin typeface="Times New Roman" panose="02020603050405020304" pitchFamily="18" charset="0"/>
                <a:cs typeface="Times New Roman" panose="02020603050405020304" pitchFamily="18" charset="0"/>
                <a:sym typeface="Mathematica1"/>
              </a:rPr>
              <a:t> 0.00002 </a:t>
            </a:r>
            <a:r>
              <a:rPr lang="es-MX" altLang="es-MX" sz="1800" dirty="0">
                <a:latin typeface="Times New Roman" panose="02020603050405020304" pitchFamily="18" charset="0"/>
                <a:cs typeface="Times New Roman" panose="02020603050405020304" pitchFamily="18" charset="0"/>
                <a:sym typeface="Mathematica1"/>
              </a:rPr>
              <a:t>a forma exponencial o científica de la siguiente forma 2.0x10</a:t>
            </a:r>
            <a:r>
              <a:rPr lang="es-MX" altLang="es-MX" sz="1800" baseline="30000" dirty="0">
                <a:latin typeface="Times New Roman" panose="02020603050405020304" pitchFamily="18" charset="0"/>
                <a:cs typeface="Times New Roman" panose="02020603050405020304" pitchFamily="18" charset="0"/>
                <a:sym typeface="Mathematica1"/>
              </a:rPr>
              <a:t>-5</a:t>
            </a:r>
            <a:r>
              <a:rPr lang="es-MX" altLang="es-MX" sz="1800" dirty="0">
                <a:latin typeface="Times New Roman" panose="02020603050405020304" pitchFamily="18" charset="0"/>
                <a:cs typeface="Times New Roman" panose="02020603050405020304" pitchFamily="18" charset="0"/>
                <a:sym typeface="Mathematica1"/>
              </a:rPr>
              <a:t>. Así [H</a:t>
            </a:r>
            <a:r>
              <a:rPr lang="es-MX" altLang="es-MX" sz="1800" baseline="30000" dirty="0">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sym typeface="Mathematica1"/>
              </a:rPr>
              <a:t>]=2.0x10</a:t>
            </a:r>
            <a:r>
              <a:rPr lang="es-MX" altLang="es-MX" sz="1800" baseline="30000" dirty="0">
                <a:latin typeface="Times New Roman" panose="02020603050405020304" pitchFamily="18" charset="0"/>
                <a:cs typeface="Times New Roman" panose="02020603050405020304" pitchFamily="18" charset="0"/>
                <a:sym typeface="Mathematica1"/>
              </a:rPr>
              <a:t>-5</a:t>
            </a:r>
            <a:r>
              <a:rPr lang="es-MX" altLang="es-MX" sz="1800" dirty="0">
                <a:latin typeface="Times New Roman" panose="02020603050405020304" pitchFamily="18" charset="0"/>
                <a:cs typeface="Times New Roman" panose="02020603050405020304" pitchFamily="18" charset="0"/>
                <a:sym typeface="Mathematica1"/>
              </a:rPr>
              <a:t> y sustituimos.</a:t>
            </a: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r>
              <a:rPr lang="es-MX" altLang="es-MX" sz="1800" b="1" dirty="0">
                <a:latin typeface="Times New Roman" panose="02020603050405020304" pitchFamily="18" charset="0"/>
                <a:cs typeface="Times New Roman" panose="02020603050405020304" pitchFamily="18" charset="0"/>
              </a:rPr>
              <a:t>Problema 2</a:t>
            </a:r>
          </a:p>
          <a:p>
            <a:pPr marL="0" indent="0" algn="just">
              <a:buFont typeface="Arial" panose="020B0604020202020204" pitchFamily="34" charset="0"/>
              <a:buNone/>
            </a:pPr>
            <a:r>
              <a:rPr lang="es-MX" altLang="es-MX" sz="1800" dirty="0">
                <a:latin typeface="Times New Roman" panose="02020603050405020304" pitchFamily="18" charset="0"/>
                <a:cs typeface="Times New Roman" panose="02020603050405020304" pitchFamily="18" charset="0"/>
              </a:rPr>
              <a:t>¿Cual es la concentración de una solución con pH=0. Aplicamos la misma ecuación  </a:t>
            </a:r>
            <a:r>
              <a:rPr lang="es-MX" altLang="es-MX" sz="1800" b="1" i="1" dirty="0">
                <a:solidFill>
                  <a:srgbClr val="FF0000"/>
                </a:solidFill>
                <a:latin typeface="Times New Roman" panose="02020603050405020304" pitchFamily="18" charset="0"/>
                <a:cs typeface="Times New Roman" panose="02020603050405020304" pitchFamily="18" charset="0"/>
              </a:rPr>
              <a:t>pH=-log</a:t>
            </a:r>
            <a:r>
              <a:rPr lang="es-MX" altLang="es-MX" sz="1800" b="1" i="1" baseline="-25000" dirty="0">
                <a:solidFill>
                  <a:srgbClr val="FF0000"/>
                </a:solidFill>
                <a:latin typeface="Times New Roman" panose="02020603050405020304" pitchFamily="18" charset="0"/>
                <a:cs typeface="Times New Roman" panose="02020603050405020304" pitchFamily="18" charset="0"/>
              </a:rPr>
              <a:t>10</a:t>
            </a:r>
            <a:r>
              <a:rPr lang="es-MX" altLang="es-MX" sz="1800" b="1" i="1" dirty="0">
                <a:solidFill>
                  <a:srgbClr val="FF0000"/>
                </a:solidFill>
                <a:latin typeface="Calibri" panose="020F0502020204030204" pitchFamily="34" charset="0"/>
                <a:cs typeface="Calibri" panose="020F0502020204030204" pitchFamily="34" charset="0"/>
                <a:sym typeface="Mathematica1"/>
              </a:rPr>
              <a:t>[</a:t>
            </a:r>
            <a:r>
              <a:rPr lang="es-MX" altLang="es-MX" sz="1800" b="1" i="1" dirty="0">
                <a:solidFill>
                  <a:srgbClr val="FF0000"/>
                </a:solidFill>
                <a:latin typeface="Times New Roman" panose="02020603050405020304" pitchFamily="18" charset="0"/>
                <a:cs typeface="Times New Roman" panose="02020603050405020304" pitchFamily="18" charset="0"/>
                <a:sym typeface="Mathematica1"/>
              </a:rPr>
              <a:t>H</a:t>
            </a:r>
            <a:r>
              <a:rPr lang="es-MX" altLang="es-MX" sz="1800" b="1" i="1" baseline="30000"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b="1" i="1"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rPr>
              <a:t>,  pero  ahora despejamos H</a:t>
            </a:r>
            <a:r>
              <a:rPr lang="es-MX" altLang="es-MX" sz="1800" baseline="30000" dirty="0">
                <a:latin typeface="Times New Roman" panose="02020603050405020304" pitchFamily="18" charset="0"/>
                <a:cs typeface="Times New Roman" panose="02020603050405020304" pitchFamily="18" charset="0"/>
              </a:rPr>
              <a:t>+</a:t>
            </a: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endParaRPr>
          </a:p>
        </p:txBody>
      </p:sp>
      <p:graphicFrame>
        <p:nvGraphicFramePr>
          <p:cNvPr id="2051" name="Objeto 3"/>
          <p:cNvGraphicFramePr>
            <a:graphicFrameLocks noChangeAspect="1"/>
          </p:cNvGraphicFramePr>
          <p:nvPr/>
        </p:nvGraphicFramePr>
        <p:xfrm>
          <a:off x="4052888" y="2078038"/>
          <a:ext cx="3446462" cy="1447800"/>
        </p:xfrm>
        <a:graphic>
          <a:graphicData uri="http://schemas.openxmlformats.org/presentationml/2006/ole">
            <mc:AlternateContent xmlns:mc="http://schemas.openxmlformats.org/markup-compatibility/2006">
              <mc:Choice xmlns:v="urn:schemas-microsoft-com:vml" Requires="v">
                <p:oleObj name="Equation" r:id="rId2" imgW="1904760" imgH="799920" progId="Equation.DSMT4">
                  <p:embed/>
                </p:oleObj>
              </mc:Choice>
              <mc:Fallback>
                <p:oleObj name="Equation" r:id="rId2" imgW="1904760" imgH="799920" progId="Equation.DSMT4">
                  <p:embed/>
                  <p:pic>
                    <p:nvPicPr>
                      <p:cNvPr id="2051" name="Objeto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2888" y="2078038"/>
                        <a:ext cx="344646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52" name="Objeto 5"/>
          <p:cNvGraphicFramePr>
            <a:graphicFrameLocks noChangeAspect="1"/>
          </p:cNvGraphicFramePr>
          <p:nvPr/>
        </p:nvGraphicFramePr>
        <p:xfrm>
          <a:off x="2730500" y="4443413"/>
          <a:ext cx="5692775" cy="1477962"/>
        </p:xfrm>
        <a:graphic>
          <a:graphicData uri="http://schemas.openxmlformats.org/presentationml/2006/ole">
            <mc:AlternateContent xmlns:mc="http://schemas.openxmlformats.org/markup-compatibility/2006">
              <mc:Choice xmlns:v="urn:schemas-microsoft-com:vml" Requires="v">
                <p:oleObj name="Equation" r:id="rId4" imgW="3085920" imgH="799920" progId="Equation.DSMT4">
                  <p:embed/>
                </p:oleObj>
              </mc:Choice>
              <mc:Fallback>
                <p:oleObj name="Equation" r:id="rId4" imgW="3085920" imgH="799920" progId="Equation.DSMT4">
                  <p:embed/>
                  <p:pic>
                    <p:nvPicPr>
                      <p:cNvPr id="2052" name="Objeto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0500" y="4443413"/>
                        <a:ext cx="56927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439368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Marcador de número de diapositiva 3">
            <a:extLst>
              <a:ext uri="{FF2B5EF4-FFF2-40B4-BE49-F238E27FC236}">
                <a16:creationId xmlns:a16="http://schemas.microsoft.com/office/drawing/2014/main" id="{C1F59B56-9479-42D0-8928-D235BF59CF0F}"/>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746865-11EC-44CD-A30E-72F0687B08D0}" type="slidenum">
              <a:rPr lang="en-US" altLang="es-MX" sz="1400" smtClean="0">
                <a:latin typeface="Times New Roman" panose="02020603050405020304" pitchFamily="18" charset="0"/>
              </a:rPr>
              <a:pPr>
                <a:spcBef>
                  <a:spcPct val="0"/>
                </a:spcBef>
                <a:buFontTx/>
                <a:buNone/>
              </a:pPr>
              <a:t>106</a:t>
            </a:fld>
            <a:endParaRPr lang="en-US" altLang="es-MX" sz="1400">
              <a:latin typeface="Times New Roman" panose="02020603050405020304" pitchFamily="18" charset="0"/>
            </a:endParaRPr>
          </a:p>
        </p:txBody>
      </p:sp>
      <p:graphicFrame>
        <p:nvGraphicFramePr>
          <p:cNvPr id="187395" name="Objeto 4">
            <a:extLst>
              <a:ext uri="{FF2B5EF4-FFF2-40B4-BE49-F238E27FC236}">
                <a16:creationId xmlns:a16="http://schemas.microsoft.com/office/drawing/2014/main" id="{6E1A21AA-D791-4578-81F7-E254013A85D6}"/>
              </a:ext>
            </a:extLst>
          </p:cNvPr>
          <p:cNvGraphicFramePr>
            <a:graphicFrameLocks noChangeAspect="1"/>
          </p:cNvGraphicFramePr>
          <p:nvPr/>
        </p:nvGraphicFramePr>
        <p:xfrm>
          <a:off x="3719513" y="1125538"/>
          <a:ext cx="4640262" cy="4103687"/>
        </p:xfrm>
        <a:graphic>
          <a:graphicData uri="http://schemas.openxmlformats.org/presentationml/2006/ole">
            <mc:AlternateContent xmlns:mc="http://schemas.openxmlformats.org/markup-compatibility/2006">
              <mc:Choice xmlns:v="urn:schemas-microsoft-com:vml" Requires="v">
                <p:oleObj name="Equation" r:id="rId2" imgW="3187700" imgH="2819400" progId="Equation.DSMT4">
                  <p:embed/>
                </p:oleObj>
              </mc:Choice>
              <mc:Fallback>
                <p:oleObj name="Equation" r:id="rId2" imgW="3187700" imgH="2819400" progId="Equation.DSMT4">
                  <p:embed/>
                  <p:pic>
                    <p:nvPicPr>
                      <p:cNvPr id="0" name="Objeto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9513" y="1125538"/>
                        <a:ext cx="4640262"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8419" name="Object 2">
            <a:extLst>
              <a:ext uri="{FF2B5EF4-FFF2-40B4-BE49-F238E27FC236}">
                <a16:creationId xmlns:a16="http://schemas.microsoft.com/office/drawing/2014/main" id="{E05AE661-8A2C-48A2-B051-588050616A7C}"/>
              </a:ext>
            </a:extLst>
          </p:cNvPr>
          <p:cNvGraphicFramePr>
            <a:graphicFrameLocks noChangeAspect="1"/>
          </p:cNvGraphicFramePr>
          <p:nvPr>
            <p:extLst>
              <p:ext uri="{D42A27DB-BD31-4B8C-83A1-F6EECF244321}">
                <p14:modId xmlns:p14="http://schemas.microsoft.com/office/powerpoint/2010/main" val="2505247182"/>
              </p:ext>
            </p:extLst>
          </p:nvPr>
        </p:nvGraphicFramePr>
        <p:xfrm>
          <a:off x="4862137" y="512762"/>
          <a:ext cx="5286375" cy="6229350"/>
        </p:xfrm>
        <a:graphic>
          <a:graphicData uri="http://schemas.openxmlformats.org/presentationml/2006/ole">
            <mc:AlternateContent xmlns:mc="http://schemas.openxmlformats.org/markup-compatibility/2006">
              <mc:Choice xmlns:v="urn:schemas-microsoft-com:vml" Requires="v">
                <p:oleObj name="SPW 4.0 Graph" r:id="rId3" imgW="7615800" imgH="8975520" progId="JandelGraphicObject.2">
                  <p:embed/>
                </p:oleObj>
              </mc:Choice>
              <mc:Fallback>
                <p:oleObj name="SPW 4.0 Graph" r:id="rId3" imgW="7615800" imgH="8975520" progId="JandelGraphicObject.2">
                  <p:embed/>
                  <p:pic>
                    <p:nvPicPr>
                      <p:cNvPr id="188419" name="Object 2">
                        <a:extLst>
                          <a:ext uri="{FF2B5EF4-FFF2-40B4-BE49-F238E27FC236}">
                            <a16:creationId xmlns:a16="http://schemas.microsoft.com/office/drawing/2014/main" id="{E05AE661-8A2C-48A2-B051-588050616A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2137" y="512762"/>
                        <a:ext cx="5286375"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8420" name="Text Box 3">
            <a:extLst>
              <a:ext uri="{FF2B5EF4-FFF2-40B4-BE49-F238E27FC236}">
                <a16:creationId xmlns:a16="http://schemas.microsoft.com/office/drawing/2014/main" id="{9F487FEE-F53B-41D3-A3EA-E8DFDF19BB13}"/>
              </a:ext>
            </a:extLst>
          </p:cNvPr>
          <p:cNvSpPr txBox="1">
            <a:spLocks noChangeArrowheads="1"/>
          </p:cNvSpPr>
          <p:nvPr/>
        </p:nvSpPr>
        <p:spPr bwMode="auto">
          <a:xfrm>
            <a:off x="372706" y="2927240"/>
            <a:ext cx="39343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dirty="0">
                <a:latin typeface="Times New Roman" panose="02020603050405020304" pitchFamily="18" charset="0"/>
              </a:rPr>
              <a:t>Diagrama Eh-pH mostrando los límites de estabilidad del agua líquida.</a:t>
            </a:r>
          </a:p>
        </p:txBody>
      </p:sp>
      <p:pic>
        <p:nvPicPr>
          <p:cNvPr id="188421" name="Picture 5">
            <a:extLst>
              <a:ext uri="{FF2B5EF4-FFF2-40B4-BE49-F238E27FC236}">
                <a16:creationId xmlns:a16="http://schemas.microsoft.com/office/drawing/2014/main" id="{0696F42E-3AF2-4724-BB7E-FE2A63A04F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1812" y="2646362"/>
            <a:ext cx="2081213"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8422" name="Picture 7">
            <a:extLst>
              <a:ext uri="{FF2B5EF4-FFF2-40B4-BE49-F238E27FC236}">
                <a16:creationId xmlns:a16="http://schemas.microsoft.com/office/drawing/2014/main" id="{4BA4BACF-B8FD-4BA2-AC38-384CAA924C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7662" y="4724400"/>
            <a:ext cx="191611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2 Conector recto de flecha">
            <a:extLst>
              <a:ext uri="{FF2B5EF4-FFF2-40B4-BE49-F238E27FC236}">
                <a16:creationId xmlns:a16="http://schemas.microsoft.com/office/drawing/2014/main" id="{A0EF5F7F-F4BA-4DAD-B368-75133CF3AFF5}"/>
              </a:ext>
            </a:extLst>
          </p:cNvPr>
          <p:cNvCxnSpPr/>
          <p:nvPr/>
        </p:nvCxnSpPr>
        <p:spPr>
          <a:xfrm flipV="1">
            <a:off x="6914775" y="909637"/>
            <a:ext cx="0" cy="4681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4 Conector recto">
            <a:extLst>
              <a:ext uri="{FF2B5EF4-FFF2-40B4-BE49-F238E27FC236}">
                <a16:creationId xmlns:a16="http://schemas.microsoft.com/office/drawing/2014/main" id="{7F15CEDE-E781-45CE-82C1-54F2D0635E0F}"/>
              </a:ext>
            </a:extLst>
          </p:cNvPr>
          <p:cNvCxnSpPr/>
          <p:nvPr/>
        </p:nvCxnSpPr>
        <p:spPr>
          <a:xfrm flipV="1">
            <a:off x="8548312" y="909637"/>
            <a:ext cx="0" cy="468153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8425" name="Object 4">
            <a:extLst>
              <a:ext uri="{FF2B5EF4-FFF2-40B4-BE49-F238E27FC236}">
                <a16:creationId xmlns:a16="http://schemas.microsoft.com/office/drawing/2014/main" id="{29FF8D4D-EC9D-43A3-9C70-DE34ADDA101A}"/>
              </a:ext>
            </a:extLst>
          </p:cNvPr>
          <p:cNvGraphicFramePr>
            <a:graphicFrameLocks noChangeAspect="1"/>
          </p:cNvGraphicFramePr>
          <p:nvPr>
            <p:extLst>
              <p:ext uri="{D42A27DB-BD31-4B8C-83A1-F6EECF244321}">
                <p14:modId xmlns:p14="http://schemas.microsoft.com/office/powerpoint/2010/main" val="814843830"/>
              </p:ext>
            </p:extLst>
          </p:nvPr>
        </p:nvGraphicFramePr>
        <p:xfrm>
          <a:off x="5633662" y="531812"/>
          <a:ext cx="6210300" cy="415925"/>
        </p:xfrm>
        <a:graphic>
          <a:graphicData uri="http://schemas.openxmlformats.org/presentationml/2006/ole">
            <mc:AlternateContent xmlns:mc="http://schemas.openxmlformats.org/markup-compatibility/2006">
              <mc:Choice xmlns:v="urn:schemas-microsoft-com:vml" Requires="v">
                <p:oleObj name="Equation" r:id="rId7" imgW="3111500" imgH="203200" progId="Equation.DSMT4">
                  <p:embed/>
                </p:oleObj>
              </mc:Choice>
              <mc:Fallback>
                <p:oleObj name="Equation" r:id="rId7" imgW="3111500" imgH="203200" progId="Equation.DSMT4">
                  <p:embed/>
                  <p:pic>
                    <p:nvPicPr>
                      <p:cNvPr id="188425" name="Object 4">
                        <a:extLst>
                          <a:ext uri="{FF2B5EF4-FFF2-40B4-BE49-F238E27FC236}">
                            <a16:creationId xmlns:a16="http://schemas.microsoft.com/office/drawing/2014/main" id="{29FF8D4D-EC9D-43A3-9C70-DE34ADDA10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3662" y="531812"/>
                        <a:ext cx="6210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8426" name="CuadroTexto 1">
            <a:extLst>
              <a:ext uri="{FF2B5EF4-FFF2-40B4-BE49-F238E27FC236}">
                <a16:creationId xmlns:a16="http://schemas.microsoft.com/office/drawing/2014/main" id="{01296DDE-F700-457A-949C-6B4F717EB2BE}"/>
              </a:ext>
            </a:extLst>
          </p:cNvPr>
          <p:cNvSpPr txBox="1">
            <a:spLocks noChangeArrowheads="1"/>
          </p:cNvSpPr>
          <p:nvPr/>
        </p:nvSpPr>
        <p:spPr bwMode="auto">
          <a:xfrm>
            <a:off x="6313112" y="152400"/>
            <a:ext cx="5365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dirty="0"/>
              <a:t>límite superior                                      límite inferior</a:t>
            </a:r>
          </a:p>
        </p:txBody>
      </p:sp>
      <p:cxnSp>
        <p:nvCxnSpPr>
          <p:cNvPr id="6" name="Conector recto de flecha 5">
            <a:extLst>
              <a:ext uri="{FF2B5EF4-FFF2-40B4-BE49-F238E27FC236}">
                <a16:creationId xmlns:a16="http://schemas.microsoft.com/office/drawing/2014/main" id="{2BC9425F-CB13-4B62-BD55-19E20F8AB478}"/>
              </a:ext>
            </a:extLst>
          </p:cNvPr>
          <p:cNvCxnSpPr/>
          <p:nvPr/>
        </p:nvCxnSpPr>
        <p:spPr>
          <a:xfrm>
            <a:off x="7130675" y="739775"/>
            <a:ext cx="2254250" cy="19065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1C547075-348C-46B8-A85C-D6D067256CD4}"/>
              </a:ext>
            </a:extLst>
          </p:cNvPr>
          <p:cNvCxnSpPr/>
          <p:nvPr/>
        </p:nvCxnSpPr>
        <p:spPr>
          <a:xfrm flipH="1">
            <a:off x="9146800" y="512762"/>
            <a:ext cx="1800225" cy="42116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60676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15785" y="195051"/>
            <a:ext cx="8610601" cy="371897"/>
          </a:xfrm>
          <a:prstGeom prst="rect">
            <a:avLst/>
          </a:prstGeom>
        </p:spPr>
        <p:txBody>
          <a:bodyPr vert="horz" wrap="square" lIns="0" tIns="0" rIns="0" bIns="0" rtlCol="0" anchor="ctr">
            <a:spAutoFit/>
          </a:bodyPr>
          <a:lstStyle/>
          <a:p>
            <a:pPr>
              <a:lnSpc>
                <a:spcPts val="2855"/>
              </a:lnSpc>
            </a:pPr>
            <a:r>
              <a:rPr lang="es-MX" sz="2200" dirty="0">
                <a:latin typeface="Times New Roman" panose="02020603050405020304" pitchFamily="18" charset="0"/>
                <a:cs typeface="Times New Roman" panose="02020603050405020304" pitchFamily="18" charset="0"/>
              </a:rPr>
              <a:t>El papel de los microorganismos en las reacciones de oxidación - reducción</a:t>
            </a:r>
            <a:endParaRPr sz="2200" dirty="0">
              <a:latin typeface="Times New Roman" panose="02020603050405020304" pitchFamily="18" charset="0"/>
              <a:cs typeface="Times New Roman" panose="02020603050405020304" pitchFamily="18" charset="0"/>
            </a:endParaRPr>
          </a:p>
        </p:txBody>
      </p:sp>
      <p:sp>
        <p:nvSpPr>
          <p:cNvPr id="3" name="object 3"/>
          <p:cNvSpPr/>
          <p:nvPr/>
        </p:nvSpPr>
        <p:spPr>
          <a:xfrm>
            <a:off x="3509772" y="2522982"/>
            <a:ext cx="66040" cy="0"/>
          </a:xfrm>
          <a:custGeom>
            <a:avLst/>
            <a:gdLst/>
            <a:ahLst/>
            <a:cxnLst/>
            <a:rect l="l" t="t" r="r" b="b"/>
            <a:pathLst>
              <a:path w="66039">
                <a:moveTo>
                  <a:pt x="0" y="0"/>
                </a:moveTo>
                <a:lnTo>
                  <a:pt x="65531" y="0"/>
                </a:lnTo>
              </a:path>
            </a:pathLst>
          </a:custGeom>
          <a:ln w="42418">
            <a:solidFill>
              <a:srgbClr val="000000"/>
            </a:solidFill>
          </a:ln>
        </p:spPr>
        <p:txBody>
          <a:bodyPr wrap="square" lIns="0" tIns="0" rIns="0" bIns="0" rtlCol="0"/>
          <a:lstStyle/>
          <a:p>
            <a:endParaRPr/>
          </a:p>
        </p:txBody>
      </p:sp>
      <p:sp>
        <p:nvSpPr>
          <p:cNvPr id="4" name="object 4"/>
          <p:cNvSpPr txBox="1"/>
          <p:nvPr/>
        </p:nvSpPr>
        <p:spPr>
          <a:xfrm>
            <a:off x="285107" y="729407"/>
            <a:ext cx="11273319" cy="2518638"/>
          </a:xfrm>
          <a:prstGeom prst="rect">
            <a:avLst/>
          </a:prstGeom>
        </p:spPr>
        <p:txBody>
          <a:bodyPr vert="horz" wrap="square" lIns="0" tIns="0" rIns="0" bIns="0" rtlCol="0">
            <a:spAutoFit/>
          </a:bodyPr>
          <a:lstStyle/>
          <a:p>
            <a:pPr marL="12700" marR="7620" algn="just">
              <a:spcBef>
                <a:spcPts val="1900"/>
              </a:spcBef>
              <a:tabLst>
                <a:tab pos="5897245" algn="l"/>
              </a:tabLst>
            </a:pPr>
            <a:r>
              <a:rPr lang="es-MX" sz="2200" dirty="0">
                <a:latin typeface="Times New Roman" panose="02020603050405020304" pitchFamily="18" charset="0"/>
                <a:cs typeface="Times New Roman" panose="02020603050405020304" pitchFamily="18" charset="0"/>
              </a:rPr>
              <a:t>En el ambiente natural, los microorganismos juegan un papel importante al facilitar las reacciones de oxidación-reducción como catalizadores. Piense en la cinética ...</a:t>
            </a:r>
          </a:p>
          <a:p>
            <a:pPr marL="12700" marR="7620" algn="just">
              <a:spcBef>
                <a:spcPts val="1900"/>
              </a:spcBef>
              <a:tabLst>
                <a:tab pos="5897245" algn="l"/>
              </a:tabLst>
            </a:pPr>
            <a:r>
              <a:rPr lang="es-MX" sz="2200" dirty="0">
                <a:latin typeface="Times New Roman" panose="02020603050405020304" pitchFamily="18" charset="0"/>
                <a:cs typeface="Times New Roman" panose="02020603050405020304" pitchFamily="18" charset="0"/>
              </a:rPr>
              <a:t>Un catalizador es una sustancia que acelera una reacción sin ser consumido en la reacción.</a:t>
            </a:r>
          </a:p>
          <a:p>
            <a:pPr marL="12700" marR="7620" algn="just">
              <a:spcBef>
                <a:spcPts val="1900"/>
              </a:spcBef>
              <a:tabLst>
                <a:tab pos="5897245" algn="l"/>
              </a:tabLst>
            </a:pPr>
            <a:r>
              <a:rPr lang="es-MX" sz="2200" dirty="0">
                <a:latin typeface="Times New Roman" panose="02020603050405020304" pitchFamily="18" charset="0"/>
                <a:cs typeface="Times New Roman" panose="02020603050405020304" pitchFamily="18" charset="0"/>
              </a:rPr>
              <a:t>Por ejemplo: Se ha documentado que la oxidación de sulfuro (FeS</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catalizada por los </a:t>
            </a:r>
            <a:r>
              <a:rPr lang="es-MX" sz="2200" b="1" i="1" dirty="0" err="1">
                <a:latin typeface="Times New Roman" panose="02020603050405020304" pitchFamily="18" charset="0"/>
                <a:cs typeface="Times New Roman" panose="02020603050405020304" pitchFamily="18" charset="0"/>
              </a:rPr>
              <a:t>Thiomicrospira</a:t>
            </a:r>
            <a:r>
              <a:rPr lang="es-MX" sz="2200" b="1" i="1" dirty="0">
                <a:latin typeface="Times New Roman" panose="02020603050405020304" pitchFamily="18" charset="0"/>
                <a:cs typeface="Times New Roman" panose="02020603050405020304" pitchFamily="18" charset="0"/>
              </a:rPr>
              <a:t> </a:t>
            </a:r>
            <a:r>
              <a:rPr lang="es-MX" sz="2200" b="1" i="1" dirty="0" err="1">
                <a:latin typeface="Times New Roman" panose="02020603050405020304" pitchFamily="18" charset="0"/>
                <a:cs typeface="Times New Roman" panose="02020603050405020304" pitchFamily="18" charset="0"/>
              </a:rPr>
              <a:t>ferrooxidans</a:t>
            </a:r>
            <a:r>
              <a:rPr lang="es-MX" sz="2200" b="1" i="1"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puede tener tasas de reacción de </a:t>
            </a:r>
            <a:r>
              <a:rPr lang="es-MX" sz="2200" b="1" u="sng" dirty="0">
                <a:solidFill>
                  <a:srgbClr val="FF0000"/>
                </a:solidFill>
                <a:latin typeface="Times New Roman" panose="02020603050405020304" pitchFamily="18" charset="0"/>
                <a:cs typeface="Times New Roman" panose="02020603050405020304" pitchFamily="18" charset="0"/>
              </a:rPr>
              <a:t>seis órdenes de magnitud </a:t>
            </a:r>
            <a:r>
              <a:rPr lang="es-MX" sz="2200" dirty="0">
                <a:latin typeface="Times New Roman" panose="02020603050405020304" pitchFamily="18" charset="0"/>
                <a:cs typeface="Times New Roman" panose="02020603050405020304" pitchFamily="18" charset="0"/>
              </a:rPr>
              <a:t>(es decir, 1,000,000 de veces) mayores que las mismas reacciones en ausencia de la bacteria.</a:t>
            </a:r>
            <a:endParaRPr sz="2200" dirty="0">
              <a:latin typeface="Times New Roman" panose="02020603050405020304" pitchFamily="18" charset="0"/>
              <a:cs typeface="Times New Roman" panose="02020603050405020304" pitchFamily="18" charset="0"/>
            </a:endParaRPr>
          </a:p>
        </p:txBody>
      </p:sp>
      <p:sp>
        <p:nvSpPr>
          <p:cNvPr id="5" name="object 5"/>
          <p:cNvSpPr/>
          <p:nvPr/>
        </p:nvSpPr>
        <p:spPr>
          <a:xfrm>
            <a:off x="1828800" y="4495800"/>
            <a:ext cx="2114550" cy="22098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194175" y="5281803"/>
            <a:ext cx="314960" cy="615553"/>
          </a:xfrm>
          <a:prstGeom prst="rect">
            <a:avLst/>
          </a:prstGeom>
        </p:spPr>
        <p:txBody>
          <a:bodyPr vert="horz" wrap="square" lIns="0" tIns="0" rIns="0" bIns="0" rtlCol="0">
            <a:spAutoFit/>
          </a:bodyPr>
          <a:lstStyle/>
          <a:p>
            <a:pPr marL="12700"/>
            <a:r>
              <a:rPr sz="4000" b="1" spc="-25" dirty="0">
                <a:latin typeface="Times New Roman"/>
                <a:cs typeface="Times New Roman"/>
              </a:rPr>
              <a:t>+</a:t>
            </a:r>
            <a:endParaRPr sz="4000">
              <a:latin typeface="Times New Roman"/>
              <a:cs typeface="Times New Roman"/>
            </a:endParaRPr>
          </a:p>
        </p:txBody>
      </p:sp>
      <p:sp>
        <p:nvSpPr>
          <p:cNvPr id="7" name="object 7"/>
          <p:cNvSpPr/>
          <p:nvPr/>
        </p:nvSpPr>
        <p:spPr>
          <a:xfrm>
            <a:off x="4800600" y="4572000"/>
            <a:ext cx="1905000" cy="1905000"/>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6938009" y="5358248"/>
            <a:ext cx="314960" cy="615553"/>
          </a:xfrm>
          <a:prstGeom prst="rect">
            <a:avLst/>
          </a:prstGeom>
        </p:spPr>
        <p:txBody>
          <a:bodyPr vert="horz" wrap="square" lIns="0" tIns="0" rIns="0" bIns="0" rtlCol="0">
            <a:spAutoFit/>
          </a:bodyPr>
          <a:lstStyle/>
          <a:p>
            <a:pPr marL="12700"/>
            <a:r>
              <a:rPr sz="4000" b="1" spc="-25" dirty="0">
                <a:latin typeface="Times New Roman"/>
                <a:cs typeface="Times New Roman"/>
              </a:rPr>
              <a:t>=</a:t>
            </a:r>
            <a:endParaRPr sz="4000">
              <a:latin typeface="Times New Roman"/>
              <a:cs typeface="Times New Roman"/>
            </a:endParaRPr>
          </a:p>
        </p:txBody>
      </p:sp>
      <p:sp>
        <p:nvSpPr>
          <p:cNvPr id="9" name="object 9"/>
          <p:cNvSpPr/>
          <p:nvPr/>
        </p:nvSpPr>
        <p:spPr>
          <a:xfrm>
            <a:off x="7467601" y="4571936"/>
            <a:ext cx="3065399" cy="2106676"/>
          </a:xfrm>
          <a:prstGeom prst="rect">
            <a:avLst/>
          </a:prstGeom>
          <a:blipFill>
            <a:blip r:embed="rId5" cstate="print"/>
            <a:stretch>
              <a:fillRect/>
            </a:stretch>
          </a:blipFill>
        </p:spPr>
        <p:txBody>
          <a:bodyPr wrap="square" lIns="0" tIns="0" rIns="0" bIns="0" rtlCol="0"/>
          <a:lstStyle/>
          <a:p>
            <a:endParaRPr/>
          </a:p>
        </p:txBody>
      </p:sp>
      <p:sp>
        <p:nvSpPr>
          <p:cNvPr id="10" name="Text Box 9">
            <a:extLst>
              <a:ext uri="{FF2B5EF4-FFF2-40B4-BE49-F238E27FC236}">
                <a16:creationId xmlns:a16="http://schemas.microsoft.com/office/drawing/2014/main" id="{2E629BDE-1ADF-E3E6-3C57-F61925E8168A}"/>
              </a:ext>
            </a:extLst>
          </p:cNvPr>
          <p:cNvSpPr txBox="1">
            <a:spLocks noChangeArrowheads="1"/>
          </p:cNvSpPr>
          <p:nvPr/>
        </p:nvSpPr>
        <p:spPr bwMode="auto">
          <a:xfrm>
            <a:off x="619864" y="3502590"/>
            <a:ext cx="10603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MX" altLang="es-MX" sz="1800" dirty="0"/>
              <a:t>4FeS</a:t>
            </a:r>
            <a:r>
              <a:rPr lang="es-MX" altLang="es-MX" sz="1800" baseline="-25000" dirty="0"/>
              <a:t>2</a:t>
            </a:r>
            <a:r>
              <a:rPr lang="es-MX" altLang="es-MX" sz="1800" dirty="0"/>
              <a:t> + 15O</a:t>
            </a:r>
            <a:r>
              <a:rPr lang="es-MX" altLang="es-MX" sz="1800" baseline="-25000" dirty="0"/>
              <a:t>2</a:t>
            </a:r>
            <a:r>
              <a:rPr lang="es-MX" altLang="es-MX" sz="1800" dirty="0"/>
              <a:t> + 14 H</a:t>
            </a:r>
            <a:r>
              <a:rPr lang="es-MX" altLang="es-MX" sz="1800" baseline="-25000" dirty="0"/>
              <a:t>2</a:t>
            </a:r>
            <a:r>
              <a:rPr lang="es-MX" altLang="es-MX" sz="1800" dirty="0"/>
              <a:t>O </a:t>
            </a:r>
            <a:r>
              <a:rPr lang="es-MX" altLang="es-MX" sz="1800" dirty="0">
                <a:sym typeface="Wingdings" panose="05000000000000000000" pitchFamily="2" charset="2"/>
              </a:rPr>
              <a:t></a:t>
            </a:r>
            <a:r>
              <a:rPr lang="es-MX" altLang="es-MX" sz="1800" dirty="0">
                <a:sym typeface="Garamond" panose="02020404030301010803" pitchFamily="18" charset="0"/>
              </a:rPr>
              <a:t> 4Fe(OH)</a:t>
            </a:r>
            <a:r>
              <a:rPr lang="es-MX" altLang="es-MX" sz="1800" baseline="-25000" dirty="0">
                <a:sym typeface="Garamond" panose="02020404030301010803" pitchFamily="18" charset="0"/>
              </a:rPr>
              <a:t>3</a:t>
            </a:r>
            <a:r>
              <a:rPr lang="es-MX" altLang="es-MX" sz="1800" dirty="0">
                <a:sym typeface="Garamond" panose="02020404030301010803" pitchFamily="18" charset="0"/>
              </a:rPr>
              <a:t> + </a:t>
            </a:r>
            <a:r>
              <a:rPr lang="es-MX" altLang="es-MX" sz="1800" b="1" dirty="0">
                <a:solidFill>
                  <a:srgbClr val="FF0000"/>
                </a:solidFill>
                <a:sym typeface="Garamond" panose="02020404030301010803" pitchFamily="18" charset="0"/>
              </a:rPr>
              <a:t>8SO</a:t>
            </a:r>
            <a:r>
              <a:rPr lang="es-MX" altLang="es-MX" sz="1800" b="1" baseline="-25000" dirty="0">
                <a:solidFill>
                  <a:srgbClr val="FF0000"/>
                </a:solidFill>
                <a:sym typeface="Garamond" panose="02020404030301010803" pitchFamily="18" charset="0"/>
              </a:rPr>
              <a:t>4</a:t>
            </a:r>
            <a:r>
              <a:rPr lang="es-MX" altLang="es-MX" sz="1800" b="1" baseline="30000" dirty="0">
                <a:solidFill>
                  <a:srgbClr val="FF0000"/>
                </a:solidFill>
                <a:sym typeface="Garamond" panose="02020404030301010803" pitchFamily="18" charset="0"/>
              </a:rPr>
              <a:t>2-</a:t>
            </a:r>
            <a:r>
              <a:rPr lang="es-MX" altLang="es-MX" sz="1800" baseline="30000" dirty="0">
                <a:sym typeface="Garamond" panose="02020404030301010803" pitchFamily="18" charset="0"/>
              </a:rPr>
              <a:t> </a:t>
            </a:r>
            <a:r>
              <a:rPr lang="es-MX" altLang="es-MX" sz="1800" dirty="0">
                <a:sym typeface="Garamond" panose="02020404030301010803" pitchFamily="18" charset="0"/>
              </a:rPr>
              <a:t>+ </a:t>
            </a:r>
            <a:r>
              <a:rPr lang="es-MX" altLang="es-MX" sz="1800" b="1" dirty="0">
                <a:solidFill>
                  <a:srgbClr val="FF0000"/>
                </a:solidFill>
                <a:sym typeface="Garamond" panose="02020404030301010803" pitchFamily="18" charset="0"/>
              </a:rPr>
              <a:t>16 H</a:t>
            </a:r>
            <a:r>
              <a:rPr lang="es-MX" altLang="es-MX" sz="1800" b="1" baseline="30000" dirty="0">
                <a:solidFill>
                  <a:srgbClr val="FF0000"/>
                </a:solidFill>
                <a:sym typeface="Garamond" panose="02020404030301010803" pitchFamily="18" charset="0"/>
              </a:rPr>
              <a:t>+</a:t>
            </a:r>
            <a:r>
              <a:rPr lang="es-MX" altLang="es-MX" sz="1800" b="1" dirty="0">
                <a:solidFill>
                  <a:srgbClr val="FF0000"/>
                </a:solidFill>
                <a:sym typeface="Garamond" panose="02020404030301010803" pitchFamily="18" charset="0"/>
              </a:rPr>
              <a:t>                                 8SO</a:t>
            </a:r>
            <a:r>
              <a:rPr lang="es-MX" altLang="es-MX" sz="1800" b="1" baseline="-25000" dirty="0">
                <a:solidFill>
                  <a:srgbClr val="FF0000"/>
                </a:solidFill>
                <a:sym typeface="Garamond" panose="02020404030301010803" pitchFamily="18" charset="0"/>
              </a:rPr>
              <a:t>4</a:t>
            </a:r>
            <a:r>
              <a:rPr lang="es-MX" altLang="es-MX" sz="1800" b="1" baseline="30000" dirty="0">
                <a:solidFill>
                  <a:srgbClr val="FF0000"/>
                </a:solidFill>
                <a:sym typeface="Garamond" panose="02020404030301010803" pitchFamily="18" charset="0"/>
              </a:rPr>
              <a:t>2-</a:t>
            </a:r>
            <a:r>
              <a:rPr lang="es-MX" altLang="es-MX" sz="1800" baseline="30000" dirty="0">
                <a:sym typeface="Garamond" panose="02020404030301010803" pitchFamily="18" charset="0"/>
              </a:rPr>
              <a:t> </a:t>
            </a:r>
            <a:r>
              <a:rPr lang="es-MX" altLang="es-MX" sz="1800" dirty="0">
                <a:sym typeface="Garamond" panose="02020404030301010803" pitchFamily="18" charset="0"/>
              </a:rPr>
              <a:t>+ </a:t>
            </a:r>
            <a:r>
              <a:rPr lang="es-MX" altLang="es-MX" sz="1800" b="1" dirty="0">
                <a:solidFill>
                  <a:srgbClr val="FF0000"/>
                </a:solidFill>
                <a:sym typeface="Garamond" panose="02020404030301010803" pitchFamily="18" charset="0"/>
              </a:rPr>
              <a:t>16 H </a:t>
            </a:r>
            <a:r>
              <a:rPr lang="es-MX" altLang="es-MX" sz="1800" b="1" dirty="0">
                <a:solidFill>
                  <a:srgbClr val="FF0000"/>
                </a:solidFill>
                <a:sym typeface="Wingdings" panose="05000000000000000000" pitchFamily="2" charset="2"/>
              </a:rPr>
              <a:t> 8H</a:t>
            </a:r>
            <a:r>
              <a:rPr lang="es-MX" altLang="es-MX" sz="1800" b="1" baseline="-25000" dirty="0">
                <a:solidFill>
                  <a:srgbClr val="FF0000"/>
                </a:solidFill>
                <a:sym typeface="Wingdings" panose="05000000000000000000" pitchFamily="2" charset="2"/>
              </a:rPr>
              <a:t>2</a:t>
            </a:r>
            <a:r>
              <a:rPr lang="es-MX" altLang="es-MX" sz="1800" b="1" dirty="0">
                <a:solidFill>
                  <a:srgbClr val="FF0000"/>
                </a:solidFill>
                <a:sym typeface="Wingdings" panose="05000000000000000000" pitchFamily="2" charset="2"/>
              </a:rPr>
              <a:t>SO</a:t>
            </a:r>
            <a:r>
              <a:rPr lang="es-MX" altLang="es-MX" sz="1800" b="1" baseline="-25000" dirty="0">
                <a:solidFill>
                  <a:srgbClr val="FF0000"/>
                </a:solidFill>
                <a:sym typeface="Wingdings" panose="05000000000000000000" pitchFamily="2" charset="2"/>
              </a:rPr>
              <a:t>4</a:t>
            </a:r>
            <a:endParaRPr lang="es-MX" altLang="es-MX" sz="1800" baseline="-25000" dirty="0"/>
          </a:p>
        </p:txBody>
      </p:sp>
    </p:spTree>
    <p:extLst>
      <p:ext uri="{BB962C8B-B14F-4D97-AF65-F5344CB8AC3E}">
        <p14:creationId xmlns:p14="http://schemas.microsoft.com/office/powerpoint/2010/main" val="29213672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65761" y="1059120"/>
            <a:ext cx="11260477" cy="4739759"/>
          </a:xfrm>
          <a:prstGeom prst="rect">
            <a:avLst/>
          </a:prstGeom>
        </p:spPr>
        <p:txBody>
          <a:bodyPr vert="horz" wrap="square" lIns="0" tIns="0" rIns="0" bIns="0" rtlCol="0">
            <a:spAutoFit/>
          </a:bodyPr>
          <a:lstStyle/>
          <a:p>
            <a:pPr marL="12700" algn="just"/>
            <a:r>
              <a:rPr lang="es-MX" sz="2200" b="1" i="1" dirty="0">
                <a:latin typeface="Times New Roman" panose="02020603050405020304" pitchFamily="18" charset="0"/>
                <a:cs typeface="Times New Roman" panose="02020603050405020304" pitchFamily="18" charset="0"/>
              </a:rPr>
              <a:t>Procariotas</a:t>
            </a:r>
            <a:r>
              <a:rPr lang="es-MX" sz="2200" dirty="0">
                <a:latin typeface="Times New Roman" panose="02020603050405020304" pitchFamily="18" charset="0"/>
                <a:cs typeface="Times New Roman" panose="02020603050405020304" pitchFamily="18" charset="0"/>
              </a:rPr>
              <a:t>: microorganismos con estructura celular simple con paredes celulares rígidas y sin núcleo.</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err="1">
                <a:latin typeface="Times New Roman" panose="02020603050405020304" pitchFamily="18" charset="0"/>
                <a:cs typeface="Times New Roman" panose="02020603050405020304" pitchFamily="18" charset="0"/>
              </a:rPr>
              <a:t>Arquebacterias</a:t>
            </a:r>
            <a:r>
              <a:rPr lang="es-MX" sz="2200" dirty="0">
                <a:latin typeface="Times New Roman" panose="02020603050405020304" pitchFamily="18" charset="0"/>
                <a:cs typeface="Times New Roman" panose="02020603050405020304" pitchFamily="18" charset="0"/>
              </a:rPr>
              <a:t>: (un subgrupo de procariotas) habitan ambientes extremos, similares a los que pueden haber existido temprano en la historia de la tierra, y se consideran representantes de formas de vida antiguas.</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err="1">
                <a:latin typeface="Times New Roman" panose="02020603050405020304" pitchFamily="18" charset="0"/>
                <a:cs typeface="Times New Roman" panose="02020603050405020304" pitchFamily="18" charset="0"/>
              </a:rPr>
              <a:t>Metanógenos</a:t>
            </a:r>
            <a:r>
              <a:rPr lang="es-MX" sz="2200" dirty="0">
                <a:latin typeface="Times New Roman" panose="02020603050405020304" pitchFamily="18" charset="0"/>
                <a:cs typeface="Times New Roman" panose="02020603050405020304" pitchFamily="18" charset="0"/>
              </a:rPr>
              <a:t>: bacterias que producen metano.</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a:latin typeface="Times New Roman" panose="02020603050405020304" pitchFamily="18" charset="0"/>
                <a:cs typeface="Times New Roman" panose="02020603050405020304" pitchFamily="18" charset="0"/>
              </a:rPr>
              <a:t>Halófilos</a:t>
            </a:r>
            <a:r>
              <a:rPr lang="es-MX" sz="2200" dirty="0">
                <a:latin typeface="Times New Roman" panose="02020603050405020304" pitchFamily="18" charset="0"/>
                <a:cs typeface="Times New Roman" panose="02020603050405020304" pitchFamily="18" charset="0"/>
              </a:rPr>
              <a:t>: bacterias que existen en ambientes de alta salinidad.</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a:latin typeface="Times New Roman" panose="02020603050405020304" pitchFamily="18" charset="0"/>
                <a:cs typeface="Times New Roman" panose="02020603050405020304" pitchFamily="18" charset="0"/>
              </a:rPr>
              <a:t>Termófilos</a:t>
            </a:r>
            <a:r>
              <a:rPr lang="es-MX" sz="2200" dirty="0">
                <a:latin typeface="Times New Roman" panose="02020603050405020304" pitchFamily="18" charset="0"/>
                <a:cs typeface="Times New Roman" panose="02020603050405020304" pitchFamily="18" charset="0"/>
              </a:rPr>
              <a:t>: bacterias que existen en ambientes de alta temperatura.</a:t>
            </a:r>
          </a:p>
          <a:p>
            <a:pPr marL="12700" algn="just"/>
            <a:endParaRPr lang="es-MX" sz="2200" dirty="0">
              <a:latin typeface="Times New Roman" panose="02020603050405020304" pitchFamily="18" charset="0"/>
              <a:cs typeface="Times New Roman" panose="02020603050405020304" pitchFamily="18" charset="0"/>
            </a:endParaRPr>
          </a:p>
          <a:p>
            <a:pPr marL="12700" algn="just"/>
            <a:r>
              <a:rPr lang="es-MX" sz="2200" b="1" i="1" dirty="0" err="1">
                <a:latin typeface="Times New Roman" panose="02020603050405020304" pitchFamily="18" charset="0"/>
                <a:cs typeface="Times New Roman" panose="02020603050405020304" pitchFamily="18" charset="0"/>
              </a:rPr>
              <a:t>Termoacidofilos</a:t>
            </a:r>
            <a:r>
              <a:rPr lang="es-MX" sz="2200" dirty="0">
                <a:latin typeface="Times New Roman" panose="02020603050405020304" pitchFamily="18" charset="0"/>
                <a:cs typeface="Times New Roman" panose="02020603050405020304" pitchFamily="18" charset="0"/>
              </a:rPr>
              <a:t>: bacterias que existen en altas temperaturas y ambientes de pH bajo.</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53572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52600" y="1600263"/>
            <a:ext cx="8763000" cy="4960874"/>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7673975" y="457200"/>
            <a:ext cx="2994024" cy="2933700"/>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6172200" y="4724400"/>
            <a:ext cx="533400" cy="457200"/>
          </a:xfrm>
          <a:custGeom>
            <a:avLst/>
            <a:gdLst/>
            <a:ahLst/>
            <a:cxnLst/>
            <a:rect l="l" t="t" r="r" b="b"/>
            <a:pathLst>
              <a:path w="533400" h="457200">
                <a:moveTo>
                  <a:pt x="0" y="228600"/>
                </a:moveTo>
                <a:lnTo>
                  <a:pt x="5461" y="182499"/>
                </a:lnTo>
                <a:lnTo>
                  <a:pt x="20954" y="139573"/>
                </a:lnTo>
                <a:lnTo>
                  <a:pt x="45592" y="100837"/>
                </a:lnTo>
                <a:lnTo>
                  <a:pt x="78104" y="66929"/>
                </a:lnTo>
                <a:lnTo>
                  <a:pt x="117601" y="38988"/>
                </a:lnTo>
                <a:lnTo>
                  <a:pt x="162813" y="17906"/>
                </a:lnTo>
                <a:lnTo>
                  <a:pt x="212978" y="4699"/>
                </a:lnTo>
                <a:lnTo>
                  <a:pt x="266700" y="0"/>
                </a:lnTo>
                <a:lnTo>
                  <a:pt x="320421" y="4699"/>
                </a:lnTo>
                <a:lnTo>
                  <a:pt x="370459" y="17906"/>
                </a:lnTo>
                <a:lnTo>
                  <a:pt x="415798" y="38988"/>
                </a:lnTo>
                <a:lnTo>
                  <a:pt x="455295" y="66929"/>
                </a:lnTo>
                <a:lnTo>
                  <a:pt x="487807" y="100837"/>
                </a:lnTo>
                <a:lnTo>
                  <a:pt x="512445" y="139573"/>
                </a:lnTo>
                <a:lnTo>
                  <a:pt x="527938" y="182499"/>
                </a:lnTo>
                <a:lnTo>
                  <a:pt x="533400" y="228600"/>
                </a:lnTo>
                <a:lnTo>
                  <a:pt x="527938" y="274700"/>
                </a:lnTo>
                <a:lnTo>
                  <a:pt x="512445" y="317626"/>
                </a:lnTo>
                <a:lnTo>
                  <a:pt x="487807" y="356362"/>
                </a:lnTo>
                <a:lnTo>
                  <a:pt x="455295" y="390270"/>
                </a:lnTo>
                <a:lnTo>
                  <a:pt x="415798" y="418211"/>
                </a:lnTo>
                <a:lnTo>
                  <a:pt x="370459" y="439293"/>
                </a:lnTo>
                <a:lnTo>
                  <a:pt x="320421" y="452500"/>
                </a:lnTo>
                <a:lnTo>
                  <a:pt x="266700" y="457200"/>
                </a:lnTo>
                <a:lnTo>
                  <a:pt x="212978" y="452500"/>
                </a:lnTo>
                <a:lnTo>
                  <a:pt x="162813" y="439293"/>
                </a:lnTo>
                <a:lnTo>
                  <a:pt x="117601" y="418211"/>
                </a:lnTo>
                <a:lnTo>
                  <a:pt x="78104" y="390270"/>
                </a:lnTo>
                <a:lnTo>
                  <a:pt x="45592" y="356362"/>
                </a:lnTo>
                <a:lnTo>
                  <a:pt x="20954" y="317626"/>
                </a:lnTo>
                <a:lnTo>
                  <a:pt x="5461" y="274700"/>
                </a:lnTo>
                <a:lnTo>
                  <a:pt x="0" y="228600"/>
                </a:lnTo>
                <a:close/>
              </a:path>
            </a:pathLst>
          </a:custGeom>
          <a:ln w="25400">
            <a:solidFill>
              <a:srgbClr val="000000"/>
            </a:solidFill>
          </a:ln>
        </p:spPr>
        <p:txBody>
          <a:bodyPr wrap="square" lIns="0" tIns="0" rIns="0" bIns="0" rtlCol="0"/>
          <a:lstStyle/>
          <a:p>
            <a:endParaRPr/>
          </a:p>
        </p:txBody>
      </p:sp>
      <p:sp>
        <p:nvSpPr>
          <p:cNvPr id="5" name="object 5"/>
          <p:cNvSpPr/>
          <p:nvPr/>
        </p:nvSpPr>
        <p:spPr>
          <a:xfrm>
            <a:off x="6542024" y="3258440"/>
            <a:ext cx="1188085" cy="1475105"/>
          </a:xfrm>
          <a:custGeom>
            <a:avLst/>
            <a:gdLst/>
            <a:ahLst/>
            <a:cxnLst/>
            <a:rect l="l" t="t" r="r" b="b"/>
            <a:pathLst>
              <a:path w="1188085" h="1475104">
                <a:moveTo>
                  <a:pt x="1165733" y="0"/>
                </a:moveTo>
                <a:lnTo>
                  <a:pt x="0" y="1457071"/>
                </a:lnTo>
                <a:lnTo>
                  <a:pt x="22351" y="1474851"/>
                </a:lnTo>
                <a:lnTo>
                  <a:pt x="1187958" y="17780"/>
                </a:lnTo>
                <a:lnTo>
                  <a:pt x="1165733" y="0"/>
                </a:lnTo>
                <a:close/>
              </a:path>
            </a:pathLst>
          </a:custGeom>
          <a:solidFill>
            <a:srgbClr val="000000"/>
          </a:solidFill>
        </p:spPr>
        <p:txBody>
          <a:bodyPr wrap="square" lIns="0" tIns="0" rIns="0" bIns="0" rtlCol="0"/>
          <a:lstStyle/>
          <a:p>
            <a:endParaRPr/>
          </a:p>
        </p:txBody>
      </p:sp>
      <p:sp>
        <p:nvSpPr>
          <p:cNvPr id="6" name="object 6"/>
          <p:cNvSpPr/>
          <p:nvPr/>
        </p:nvSpPr>
        <p:spPr>
          <a:xfrm>
            <a:off x="7716646" y="3247263"/>
            <a:ext cx="45720" cy="46990"/>
          </a:xfrm>
          <a:custGeom>
            <a:avLst/>
            <a:gdLst/>
            <a:ahLst/>
            <a:cxnLst/>
            <a:rect l="l" t="t" r="r" b="b"/>
            <a:pathLst>
              <a:path w="45720" h="46989">
                <a:moveTo>
                  <a:pt x="45719" y="0"/>
                </a:moveTo>
                <a:lnTo>
                  <a:pt x="0" y="0"/>
                </a:lnTo>
                <a:lnTo>
                  <a:pt x="22225" y="17779"/>
                </a:lnTo>
                <a:lnTo>
                  <a:pt x="13335" y="28956"/>
                </a:lnTo>
                <a:lnTo>
                  <a:pt x="35687" y="46862"/>
                </a:lnTo>
                <a:lnTo>
                  <a:pt x="45719" y="0"/>
                </a:lnTo>
                <a:close/>
              </a:path>
            </a:pathLst>
          </a:custGeom>
          <a:solidFill>
            <a:srgbClr val="000000"/>
          </a:solidFill>
        </p:spPr>
        <p:txBody>
          <a:bodyPr wrap="square" lIns="0" tIns="0" rIns="0" bIns="0" rtlCol="0"/>
          <a:lstStyle/>
          <a:p>
            <a:endParaRPr/>
          </a:p>
        </p:txBody>
      </p:sp>
      <p:sp>
        <p:nvSpPr>
          <p:cNvPr id="7" name="object 7"/>
          <p:cNvSpPr/>
          <p:nvPr/>
        </p:nvSpPr>
        <p:spPr>
          <a:xfrm>
            <a:off x="7707758" y="3247264"/>
            <a:ext cx="31115" cy="29209"/>
          </a:xfrm>
          <a:custGeom>
            <a:avLst/>
            <a:gdLst/>
            <a:ahLst/>
            <a:cxnLst/>
            <a:rect l="l" t="t" r="r" b="b"/>
            <a:pathLst>
              <a:path w="31114" h="29210">
                <a:moveTo>
                  <a:pt x="8889" y="0"/>
                </a:moveTo>
                <a:lnTo>
                  <a:pt x="0" y="11175"/>
                </a:lnTo>
                <a:lnTo>
                  <a:pt x="22225" y="28956"/>
                </a:lnTo>
                <a:lnTo>
                  <a:pt x="31114" y="17779"/>
                </a:lnTo>
                <a:lnTo>
                  <a:pt x="8889" y="0"/>
                </a:lnTo>
                <a:close/>
              </a:path>
            </a:pathLst>
          </a:custGeom>
          <a:solidFill>
            <a:srgbClr val="000000"/>
          </a:solidFill>
        </p:spPr>
        <p:txBody>
          <a:bodyPr wrap="square" lIns="0" tIns="0" rIns="0" bIns="0" rtlCol="0"/>
          <a:lstStyle/>
          <a:p>
            <a:endParaRPr/>
          </a:p>
        </p:txBody>
      </p:sp>
      <p:sp>
        <p:nvSpPr>
          <p:cNvPr id="8" name="object 8"/>
          <p:cNvSpPr/>
          <p:nvPr/>
        </p:nvSpPr>
        <p:spPr>
          <a:xfrm>
            <a:off x="7685405" y="3200401"/>
            <a:ext cx="86995" cy="58419"/>
          </a:xfrm>
          <a:custGeom>
            <a:avLst/>
            <a:gdLst/>
            <a:ahLst/>
            <a:cxnLst/>
            <a:rect l="l" t="t" r="r" b="b"/>
            <a:pathLst>
              <a:path w="86995" h="58420">
                <a:moveTo>
                  <a:pt x="86995" y="0"/>
                </a:moveTo>
                <a:lnTo>
                  <a:pt x="0" y="40132"/>
                </a:lnTo>
                <a:lnTo>
                  <a:pt x="22352" y="58038"/>
                </a:lnTo>
                <a:lnTo>
                  <a:pt x="31242" y="46862"/>
                </a:lnTo>
                <a:lnTo>
                  <a:pt x="76962" y="46862"/>
                </a:lnTo>
                <a:lnTo>
                  <a:pt x="86995" y="0"/>
                </a:lnTo>
                <a:close/>
              </a:path>
            </a:pathLst>
          </a:custGeom>
          <a:solidFill>
            <a:srgbClr val="000000"/>
          </a:solidFill>
        </p:spPr>
        <p:txBody>
          <a:bodyPr wrap="square" lIns="0" tIns="0" rIns="0" bIns="0" rtlCol="0"/>
          <a:lstStyle/>
          <a:p>
            <a:endParaRPr/>
          </a:p>
        </p:txBody>
      </p:sp>
      <p:sp>
        <p:nvSpPr>
          <p:cNvPr id="9" name="object 9"/>
          <p:cNvSpPr txBox="1"/>
          <p:nvPr/>
        </p:nvSpPr>
        <p:spPr>
          <a:xfrm>
            <a:off x="5795010" y="5405938"/>
            <a:ext cx="2384425" cy="369332"/>
          </a:xfrm>
          <a:prstGeom prst="rect">
            <a:avLst/>
          </a:prstGeom>
        </p:spPr>
        <p:txBody>
          <a:bodyPr vert="horz" wrap="square" lIns="0" tIns="0" rIns="0" bIns="0" rtlCol="0">
            <a:spAutoFit/>
          </a:bodyPr>
          <a:lstStyle/>
          <a:p>
            <a:pPr marL="12700"/>
            <a:r>
              <a:rPr sz="2400" dirty="0">
                <a:latin typeface="Arial"/>
                <a:cs typeface="Arial"/>
              </a:rPr>
              <a:t>T</a:t>
            </a:r>
            <a:r>
              <a:rPr sz="2400" spc="-55" dirty="0">
                <a:latin typeface="Arial"/>
                <a:cs typeface="Arial"/>
              </a:rPr>
              <a:t> </a:t>
            </a:r>
            <a:r>
              <a:rPr sz="2400" dirty="0">
                <a:latin typeface="Arial"/>
                <a:cs typeface="Arial"/>
              </a:rPr>
              <a:t>=</a:t>
            </a:r>
            <a:r>
              <a:rPr sz="2400" spc="-15" dirty="0">
                <a:latin typeface="Arial"/>
                <a:cs typeface="Arial"/>
              </a:rPr>
              <a:t> </a:t>
            </a:r>
            <a:r>
              <a:rPr sz="2400" spc="-5" dirty="0">
                <a:latin typeface="Arial"/>
                <a:cs typeface="Arial"/>
              </a:rPr>
              <a:t>65</a:t>
            </a:r>
            <a:r>
              <a:rPr sz="2400" dirty="0">
                <a:latin typeface="Times New Roman"/>
                <a:cs typeface="Times New Roman"/>
              </a:rPr>
              <a:t>°</a:t>
            </a:r>
            <a:r>
              <a:rPr sz="2400" dirty="0">
                <a:latin typeface="Arial"/>
                <a:cs typeface="Arial"/>
              </a:rPr>
              <a:t>C,</a:t>
            </a:r>
            <a:r>
              <a:rPr sz="2400" spc="-20" dirty="0">
                <a:latin typeface="Arial"/>
                <a:cs typeface="Arial"/>
              </a:rPr>
              <a:t> </a:t>
            </a:r>
            <a:r>
              <a:rPr sz="2400" dirty="0">
                <a:latin typeface="Arial"/>
                <a:cs typeface="Arial"/>
              </a:rPr>
              <a:t>pH</a:t>
            </a:r>
            <a:r>
              <a:rPr sz="2400" spc="-125" dirty="0">
                <a:latin typeface="Arial"/>
                <a:cs typeface="Arial"/>
              </a:rPr>
              <a:t> </a:t>
            </a:r>
            <a:r>
              <a:rPr sz="2400" dirty="0">
                <a:latin typeface="Arial"/>
                <a:cs typeface="Arial"/>
              </a:rPr>
              <a:t>=~0</a:t>
            </a:r>
            <a:endParaRPr sz="2400">
              <a:latin typeface="Arial"/>
              <a:cs typeface="Arial"/>
            </a:endParaRPr>
          </a:p>
        </p:txBody>
      </p:sp>
      <p:sp>
        <p:nvSpPr>
          <p:cNvPr id="10" name="object 10"/>
          <p:cNvSpPr txBox="1"/>
          <p:nvPr/>
        </p:nvSpPr>
        <p:spPr>
          <a:xfrm>
            <a:off x="7852918" y="62921"/>
            <a:ext cx="2122805" cy="307777"/>
          </a:xfrm>
          <a:prstGeom prst="rect">
            <a:avLst/>
          </a:prstGeom>
        </p:spPr>
        <p:txBody>
          <a:bodyPr vert="horz" wrap="square" lIns="0" tIns="0" rIns="0" bIns="0" rtlCol="0">
            <a:spAutoFit/>
          </a:bodyPr>
          <a:lstStyle/>
          <a:p>
            <a:pPr marL="12700"/>
            <a:r>
              <a:rPr sz="2000" b="1" i="1" dirty="0">
                <a:latin typeface="Times New Roman"/>
                <a:cs typeface="Times New Roman"/>
              </a:rPr>
              <a:t>Pi</a:t>
            </a:r>
            <a:r>
              <a:rPr sz="2000" b="1" i="1" spc="-10" dirty="0">
                <a:latin typeface="Times New Roman"/>
                <a:cs typeface="Times New Roman"/>
              </a:rPr>
              <a:t>c</a:t>
            </a:r>
            <a:r>
              <a:rPr sz="2000" b="1" i="1" dirty="0">
                <a:latin typeface="Times New Roman"/>
                <a:cs typeface="Times New Roman"/>
              </a:rPr>
              <a:t>rop</a:t>
            </a:r>
            <a:r>
              <a:rPr sz="2000" b="1" i="1" spc="5" dirty="0">
                <a:latin typeface="Times New Roman"/>
                <a:cs typeface="Times New Roman"/>
              </a:rPr>
              <a:t>h</a:t>
            </a:r>
            <a:r>
              <a:rPr sz="2000" b="1" i="1" dirty="0">
                <a:latin typeface="Times New Roman"/>
                <a:cs typeface="Times New Roman"/>
              </a:rPr>
              <a:t>i</a:t>
            </a:r>
            <a:r>
              <a:rPr sz="2000" b="1" i="1" spc="-10" dirty="0">
                <a:latin typeface="Times New Roman"/>
                <a:cs typeface="Times New Roman"/>
              </a:rPr>
              <a:t>l</a:t>
            </a:r>
            <a:r>
              <a:rPr sz="2000" b="1" i="1" dirty="0">
                <a:latin typeface="Times New Roman"/>
                <a:cs typeface="Times New Roman"/>
              </a:rPr>
              <a:t>us</a:t>
            </a:r>
            <a:r>
              <a:rPr sz="2000" b="1" i="1" spc="-135" dirty="0">
                <a:latin typeface="Times New Roman"/>
                <a:cs typeface="Times New Roman"/>
              </a:rPr>
              <a:t> </a:t>
            </a:r>
            <a:r>
              <a:rPr sz="2000" b="1" i="1" dirty="0">
                <a:latin typeface="Times New Roman"/>
                <a:cs typeface="Times New Roman"/>
              </a:rPr>
              <a:t>torridus</a:t>
            </a:r>
            <a:endParaRPr sz="2000">
              <a:latin typeface="Times New Roman"/>
              <a:cs typeface="Times New Roman"/>
            </a:endParaRPr>
          </a:p>
        </p:txBody>
      </p:sp>
      <p:sp>
        <p:nvSpPr>
          <p:cNvPr id="11" name="object 11"/>
          <p:cNvSpPr txBox="1"/>
          <p:nvPr/>
        </p:nvSpPr>
        <p:spPr>
          <a:xfrm>
            <a:off x="746152" y="744176"/>
            <a:ext cx="6361847" cy="677108"/>
          </a:xfrm>
          <a:prstGeom prst="rect">
            <a:avLst/>
          </a:prstGeom>
        </p:spPr>
        <p:txBody>
          <a:bodyPr vert="horz" wrap="square" lIns="0" tIns="0" rIns="0" bIns="0" rtlCol="0">
            <a:spAutoFit/>
          </a:bodyPr>
          <a:lstStyle/>
          <a:p>
            <a:pPr marL="12700">
              <a:tabLst>
                <a:tab pos="2983230" algn="l"/>
              </a:tabLst>
            </a:pPr>
            <a:r>
              <a:rPr lang="es-MX" sz="2200" dirty="0" err="1">
                <a:latin typeface="Times New Roman" panose="02020603050405020304" pitchFamily="18" charset="0"/>
                <a:cs typeface="Times New Roman" panose="02020603050405020304" pitchFamily="18" charset="0"/>
              </a:rPr>
              <a:t>Termoacidofilos</a:t>
            </a:r>
            <a:r>
              <a:rPr lang="es-MX" sz="2200" dirty="0">
                <a:latin typeface="Times New Roman" panose="02020603050405020304" pitchFamily="18" charset="0"/>
                <a:cs typeface="Times New Roman" panose="02020603050405020304" pitchFamily="18" charset="0"/>
              </a:rPr>
              <a:t>: bacterias que existen en ambientes de  alta temperaturas y pH bajo</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87813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7583" y="304800"/>
            <a:ext cx="11057641" cy="6093976"/>
          </a:xfrm>
          <a:prstGeom prst="rect">
            <a:avLst/>
          </a:prstGeom>
        </p:spPr>
        <p:txBody>
          <a:bodyPr vert="horz" wrap="square" lIns="0" tIns="0" rIns="0" bIns="0" rtlCol="0">
            <a:spAutoFit/>
          </a:bodyPr>
          <a:lstStyle/>
          <a:p>
            <a:pPr marL="12700" marR="5080" algn="just">
              <a:tabLst>
                <a:tab pos="6806565" algn="l"/>
                <a:tab pos="7272655" algn="l"/>
              </a:tabLst>
            </a:pPr>
            <a:r>
              <a:rPr sz="2200" b="1" dirty="0" err="1">
                <a:latin typeface="Times New Roman" panose="02020603050405020304" pitchFamily="18" charset="0"/>
                <a:cs typeface="Times New Roman" panose="02020603050405020304" pitchFamily="18" charset="0"/>
              </a:rPr>
              <a:t>Eucar</a:t>
            </a:r>
            <a:r>
              <a:rPr sz="2200" b="1" spc="-40" dirty="0" err="1">
                <a:latin typeface="Times New Roman" panose="02020603050405020304" pitchFamily="18" charset="0"/>
                <a:cs typeface="Times New Roman" panose="02020603050405020304" pitchFamily="18" charset="0"/>
              </a:rPr>
              <a:t>y</a:t>
            </a:r>
            <a:r>
              <a:rPr sz="2200" b="1" dirty="0" err="1">
                <a:latin typeface="Times New Roman" panose="02020603050405020304" pitchFamily="18" charset="0"/>
                <a:cs typeface="Times New Roman" panose="02020603050405020304" pitchFamily="18" charset="0"/>
              </a:rPr>
              <a:t>ote</a:t>
            </a:r>
            <a:r>
              <a:rPr sz="2200" b="1" spc="10" dirty="0" err="1">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tienen un núcleo verdadero y una estructura más compleja que los procariotas. Esta estructura más compleja está representada por la presencia de mitocondrias, cloroplastos y vacuolas y la compartimentación de algunos procesos metabólicos clave.</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Autótrofos</a:t>
            </a:r>
            <a:r>
              <a:rPr lang="es-MX" sz="2200" dirty="0">
                <a:latin typeface="Times New Roman" panose="02020603050405020304" pitchFamily="18" charset="0"/>
                <a:cs typeface="Times New Roman" panose="02020603050405020304" pitchFamily="18" charset="0"/>
              </a:rPr>
              <a:t>: obtienen su carbono del CO</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HCO</a:t>
            </a:r>
            <a:r>
              <a:rPr lang="es-MX" sz="2200" baseline="-25000" dirty="0">
                <a:latin typeface="Times New Roman" panose="02020603050405020304" pitchFamily="18" charset="0"/>
                <a:cs typeface="Times New Roman" panose="02020603050405020304" pitchFamily="18" charset="0"/>
              </a:rPr>
              <a:t>3</a:t>
            </a:r>
            <a:r>
              <a:rPr lang="es-MX" sz="2200" baseline="30000"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 o CO</a:t>
            </a:r>
            <a:r>
              <a:rPr lang="es-MX" sz="2200" baseline="-25000" dirty="0">
                <a:latin typeface="Times New Roman" panose="02020603050405020304" pitchFamily="18" charset="0"/>
                <a:cs typeface="Times New Roman" panose="02020603050405020304" pitchFamily="18" charset="0"/>
              </a:rPr>
              <a:t>3</a:t>
            </a:r>
            <a:r>
              <a:rPr lang="es-MX" sz="2200" baseline="30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y usan energía externa para la síntesis de compuestos orgánicos.</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Fotosintetizadores</a:t>
            </a:r>
            <a:r>
              <a:rPr lang="es-MX" sz="2200" dirty="0">
                <a:latin typeface="Times New Roman" panose="02020603050405020304" pitchFamily="18" charset="0"/>
                <a:cs typeface="Times New Roman" panose="02020603050405020304" pitchFamily="18" charset="0"/>
              </a:rPr>
              <a:t>: utilizan la luz solar como fuente de energía externa.</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Quimiosintetizadores</a:t>
            </a:r>
            <a:r>
              <a:rPr lang="es-MX" sz="2200" dirty="0">
                <a:latin typeface="Times New Roman" panose="02020603050405020304" pitchFamily="18" charset="0"/>
                <a:cs typeface="Times New Roman" panose="02020603050405020304" pitchFamily="18" charset="0"/>
              </a:rPr>
              <a:t>: utilizan reacciones químicas que involucran diversas moléculas inorgánicas como fuente de energía externa.</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Fotolitotrofos</a:t>
            </a:r>
            <a:r>
              <a:rPr lang="es-MX" sz="2200" dirty="0">
                <a:latin typeface="Times New Roman" panose="02020603050405020304" pitchFamily="18" charset="0"/>
                <a:cs typeface="Times New Roman" panose="02020603050405020304" pitchFamily="18" charset="0"/>
              </a:rPr>
              <a:t>: autótrofos fotosintéticos.</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Quimolitotrofos</a:t>
            </a:r>
            <a:r>
              <a:rPr lang="es-MX" sz="2200" dirty="0">
                <a:latin typeface="Times New Roman" panose="02020603050405020304" pitchFamily="18" charset="0"/>
                <a:cs typeface="Times New Roman" panose="02020603050405020304" pitchFamily="18" charset="0"/>
              </a:rPr>
              <a:t>: autótrofos quimiosintéticos.</a:t>
            </a:r>
          </a:p>
          <a:p>
            <a:pPr marL="12700" marR="5080" algn="just">
              <a:tabLst>
                <a:tab pos="6806565" algn="l"/>
                <a:tab pos="727265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6806565" algn="l"/>
                <a:tab pos="7272655" algn="l"/>
              </a:tabLst>
            </a:pPr>
            <a:r>
              <a:rPr lang="es-MX" sz="2200" b="1" dirty="0">
                <a:latin typeface="Times New Roman" panose="02020603050405020304" pitchFamily="18" charset="0"/>
                <a:cs typeface="Times New Roman" panose="02020603050405020304" pitchFamily="18" charset="0"/>
              </a:rPr>
              <a:t>Heterótrofo</a:t>
            </a:r>
            <a:r>
              <a:rPr lang="es-MX" sz="2200" dirty="0">
                <a:latin typeface="Times New Roman" panose="02020603050405020304" pitchFamily="18" charset="0"/>
                <a:cs typeface="Times New Roman" panose="02020603050405020304" pitchFamily="18" charset="0"/>
              </a:rPr>
              <a:t>s: derivan su energía de la oxidación de compuestos orgánicos y usan carbono previamente sintetizado como fuente de carbono.</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95357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0693" y="533400"/>
            <a:ext cx="11260476" cy="2369880"/>
          </a:xfrm>
          <a:prstGeom prst="rect">
            <a:avLst/>
          </a:prstGeom>
        </p:spPr>
        <p:txBody>
          <a:bodyPr vert="horz" wrap="square" lIns="0" tIns="0" rIns="0" bIns="0" rtlCol="0">
            <a:spAutoFit/>
          </a:bodyPr>
          <a:lstStyle/>
          <a:p>
            <a:pPr marL="12700" marR="5080" algn="just">
              <a:tabLst>
                <a:tab pos="3636010" algn="l"/>
                <a:tab pos="3916045" algn="l"/>
                <a:tab pos="4194810" algn="l"/>
                <a:tab pos="4464685" algn="l"/>
                <a:tab pos="5062220" algn="l"/>
                <a:tab pos="5370195" algn="l"/>
              </a:tabLst>
            </a:pPr>
            <a:r>
              <a:rPr lang="es-MX" sz="2200" b="1" dirty="0">
                <a:latin typeface="Times New Roman" panose="02020603050405020304" pitchFamily="18" charset="0"/>
                <a:cs typeface="Times New Roman" panose="02020603050405020304" pitchFamily="18" charset="0"/>
              </a:rPr>
              <a:t>Bacterias</a:t>
            </a:r>
            <a:r>
              <a:rPr lang="es-MX" sz="2200" dirty="0">
                <a:latin typeface="Times New Roman" panose="02020603050405020304" pitchFamily="18" charset="0"/>
                <a:cs typeface="Times New Roman" panose="02020603050405020304" pitchFamily="18" charset="0"/>
              </a:rPr>
              <a:t>: organismos unicelulares que varían en tamaño de 0.2 a 50</a:t>
            </a:r>
            <a:r>
              <a:rPr lang="es-MX" sz="2200" dirty="0">
                <a:cs typeface="Times New Roman" panose="02020603050405020304" pitchFamily="18" charset="0"/>
                <a:sym typeface="Mathematica1" panose="05000502060100000001" pitchFamily="2" charset="2"/>
              </a:rPr>
              <a:t>μ</a:t>
            </a:r>
            <a:r>
              <a:rPr lang="es-MX" sz="2200" dirty="0">
                <a:latin typeface="Times New Roman" panose="02020603050405020304" pitchFamily="18" charset="0"/>
                <a:cs typeface="Times New Roman" panose="02020603050405020304" pitchFamily="18" charset="0"/>
              </a:rPr>
              <a:t>m de diámetro. Son los microorganismos más abundantes en el agua y el suelo. La forma de la célula bacteriana suele ser esférica, de varilla recta o varilla curva. Debido a su pequeño tamaño, tienen una gran relación superficie-volumen y generalmente tienen una carga superficial negativa. </a:t>
            </a:r>
          </a:p>
          <a:p>
            <a:pPr marL="12700" marR="5080" algn="just">
              <a:tabLst>
                <a:tab pos="3636010" algn="l"/>
                <a:tab pos="3916045" algn="l"/>
                <a:tab pos="4194810" algn="l"/>
                <a:tab pos="4464685" algn="l"/>
                <a:tab pos="5062220" algn="l"/>
                <a:tab pos="5370195" algn="l"/>
              </a:tabLst>
            </a:pPr>
            <a:endParaRPr lang="es-MX" sz="2200" dirty="0">
              <a:latin typeface="Times New Roman" panose="02020603050405020304" pitchFamily="18" charset="0"/>
              <a:cs typeface="Times New Roman" panose="02020603050405020304" pitchFamily="18" charset="0"/>
            </a:endParaRPr>
          </a:p>
          <a:p>
            <a:pPr marL="12700" marR="5080" algn="just">
              <a:tabLst>
                <a:tab pos="3636010" algn="l"/>
                <a:tab pos="3916045" algn="l"/>
                <a:tab pos="4194810" algn="l"/>
                <a:tab pos="4464685" algn="l"/>
                <a:tab pos="5062220" algn="l"/>
                <a:tab pos="5370195" algn="l"/>
              </a:tabLst>
            </a:pPr>
            <a:r>
              <a:rPr lang="es-MX" sz="2200" dirty="0">
                <a:latin typeface="Times New Roman" panose="02020603050405020304" pitchFamily="18" charset="0"/>
                <a:cs typeface="Times New Roman" panose="02020603050405020304" pitchFamily="18" charset="0"/>
              </a:rPr>
              <a:t>Con la excepción de los ambientes extremos habitados por muchas de las </a:t>
            </a:r>
            <a:r>
              <a:rPr lang="es-MX" sz="2200" dirty="0" err="1">
                <a:latin typeface="Times New Roman" panose="02020603050405020304" pitchFamily="18" charset="0"/>
                <a:cs typeface="Times New Roman" panose="02020603050405020304" pitchFamily="18" charset="0"/>
              </a:rPr>
              <a:t>arqueobacterias</a:t>
            </a:r>
            <a:r>
              <a:rPr lang="es-MX" sz="2200" dirty="0">
                <a:latin typeface="Times New Roman" panose="02020603050405020304" pitchFamily="18" charset="0"/>
                <a:cs typeface="Times New Roman" panose="02020603050405020304" pitchFamily="18" charset="0"/>
              </a:rPr>
              <a:t>, las bacterias generalmente prefieren </a:t>
            </a:r>
            <a:r>
              <a:rPr lang="es-MX" sz="2200" b="1" i="1" dirty="0">
                <a:solidFill>
                  <a:srgbClr val="FF0000"/>
                </a:solidFill>
                <a:latin typeface="Times New Roman" panose="02020603050405020304" pitchFamily="18" charset="0"/>
                <a:cs typeface="Times New Roman" panose="02020603050405020304" pitchFamily="18" charset="0"/>
              </a:rPr>
              <a:t>ambientes neutros a ligeramente alcalinos</a:t>
            </a:r>
            <a:r>
              <a:rPr lang="es-MX" sz="2200" dirty="0">
                <a:latin typeface="Times New Roman" panose="02020603050405020304" pitchFamily="18" charset="0"/>
                <a:cs typeface="Times New Roman" panose="02020603050405020304" pitchFamily="18" charset="0"/>
              </a:rPr>
              <a:t>.</a:t>
            </a:r>
          </a:p>
        </p:txBody>
      </p:sp>
      <p:sp>
        <p:nvSpPr>
          <p:cNvPr id="4" name="object 4"/>
          <p:cNvSpPr/>
          <p:nvPr/>
        </p:nvSpPr>
        <p:spPr>
          <a:xfrm>
            <a:off x="3952875" y="3400425"/>
            <a:ext cx="3429000" cy="201142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982141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9254" y="629293"/>
            <a:ext cx="11373491" cy="1015663"/>
          </a:xfrm>
          <a:prstGeom prst="rect">
            <a:avLst/>
          </a:prstGeom>
        </p:spPr>
        <p:txBody>
          <a:bodyPr vert="horz" wrap="square" lIns="0" tIns="0" rIns="0" bIns="0" rtlCol="0">
            <a:spAutoFit/>
          </a:bodyPr>
          <a:lstStyle/>
          <a:p>
            <a:pPr marL="12700" marR="5080" algn="just">
              <a:tabLst>
                <a:tab pos="6723380" algn="l"/>
              </a:tabLst>
            </a:pPr>
            <a:r>
              <a:rPr lang="es-MX" sz="2200" b="1" dirty="0">
                <a:latin typeface="Times New Roman" panose="02020603050405020304" pitchFamily="18" charset="0"/>
                <a:cs typeface="Times New Roman" panose="02020603050405020304" pitchFamily="18" charset="0"/>
              </a:rPr>
              <a:t>Actinomicetos</a:t>
            </a:r>
            <a:r>
              <a:rPr lang="es-MX" sz="2200" dirty="0">
                <a:latin typeface="Times New Roman" panose="02020603050405020304" pitchFamily="18" charset="0"/>
                <a:cs typeface="Times New Roman" panose="02020603050405020304" pitchFamily="18" charset="0"/>
              </a:rPr>
              <a:t>: una clase de organismos unicelulares que muestran similitudes tanto con hongos como con bacterias. </a:t>
            </a:r>
            <a:r>
              <a:rPr lang="es-MX" sz="2200" b="1" i="1" dirty="0">
                <a:latin typeface="Times New Roman" panose="02020603050405020304" pitchFamily="18" charset="0"/>
                <a:cs typeface="Times New Roman" panose="02020603050405020304" pitchFamily="18" charset="0"/>
              </a:rPr>
              <a:t>Su función principal es la degradación de los compuestos orgánicos existentes</a:t>
            </a:r>
            <a:r>
              <a:rPr lang="es-MX" sz="2200" dirty="0">
                <a:latin typeface="Times New Roman" panose="02020603050405020304" pitchFamily="18" charset="0"/>
                <a:cs typeface="Times New Roman" panose="02020603050405020304" pitchFamily="18" charset="0"/>
              </a:rPr>
              <a:t>. Al igual que las bacterias, los </a:t>
            </a:r>
            <a:r>
              <a:rPr lang="es-MX" sz="2200" b="1" i="1" dirty="0">
                <a:solidFill>
                  <a:srgbClr val="FF0000"/>
                </a:solidFill>
                <a:latin typeface="Times New Roman" panose="02020603050405020304" pitchFamily="18" charset="0"/>
                <a:cs typeface="Times New Roman" panose="02020603050405020304" pitchFamily="18" charset="0"/>
              </a:rPr>
              <a:t>actinomicetos prefieren ambientes alcalinos</a:t>
            </a:r>
            <a:r>
              <a:rPr lang="es-MX" sz="220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2855188" y="1924049"/>
            <a:ext cx="6107837" cy="4016375"/>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7407824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0692" y="406719"/>
            <a:ext cx="11435137" cy="1692771"/>
          </a:xfrm>
          <a:prstGeom prst="rect">
            <a:avLst/>
          </a:prstGeom>
        </p:spPr>
        <p:txBody>
          <a:bodyPr vert="horz" wrap="square" lIns="0" tIns="0" rIns="0" bIns="0" rtlCol="0">
            <a:spAutoFit/>
          </a:bodyPr>
          <a:lstStyle/>
          <a:p>
            <a:pPr marL="12700" marR="5080" algn="just">
              <a:tabLst>
                <a:tab pos="2750820" algn="l"/>
                <a:tab pos="3452495" algn="l"/>
                <a:tab pos="4033520" algn="l"/>
                <a:tab pos="4178300" algn="l"/>
                <a:tab pos="5699125" algn="l"/>
              </a:tabLst>
            </a:pPr>
            <a:r>
              <a:rPr lang="es-MX" sz="2200" b="1" dirty="0">
                <a:latin typeface="Times New Roman" panose="02020603050405020304" pitchFamily="18" charset="0"/>
                <a:cs typeface="Times New Roman" panose="02020603050405020304" pitchFamily="18" charset="0"/>
              </a:rPr>
              <a:t>Hongos</a:t>
            </a:r>
            <a:r>
              <a:rPr lang="es-MX" sz="2200" dirty="0">
                <a:latin typeface="Times New Roman" panose="02020603050405020304" pitchFamily="18" charset="0"/>
                <a:cs typeface="Times New Roman" panose="02020603050405020304" pitchFamily="18" charset="0"/>
              </a:rPr>
              <a:t>: multinucleados y no tienen límites celulares internos. La masa viva de un hongo está limitada externamente por una pared rígida compuesta de celulosa o quitina. La estructura básica es filamento tubular, a menudo ramificado. Los hongos usan compuestos orgánicos como fuente de carbono y juegan un papel clave en la degradación de la basura en el suelo. </a:t>
            </a:r>
            <a:r>
              <a:rPr lang="es-MX" sz="2200" b="1" dirty="0">
                <a:latin typeface="Times New Roman" panose="02020603050405020304" pitchFamily="18" charset="0"/>
                <a:cs typeface="Times New Roman" panose="02020603050405020304" pitchFamily="18" charset="0"/>
              </a:rPr>
              <a:t>Los hongos prefieren ambientes ácidos</a:t>
            </a:r>
            <a:r>
              <a:rPr lang="es-MX" sz="220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3810000" y="2514600"/>
            <a:ext cx="4743450" cy="356235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1674457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68264" y="495692"/>
            <a:ext cx="11322122" cy="2339102"/>
          </a:xfrm>
          <a:prstGeom prst="rect">
            <a:avLst/>
          </a:prstGeom>
        </p:spPr>
        <p:txBody>
          <a:bodyPr vert="horz" wrap="square" lIns="0" tIns="0" rIns="0" bIns="0" rtlCol="0">
            <a:spAutoFit/>
          </a:bodyPr>
          <a:lstStyle/>
          <a:p>
            <a:pPr marL="12700" marR="5080" algn="just">
              <a:tabLst>
                <a:tab pos="5757545" algn="l"/>
              </a:tabLst>
            </a:pPr>
            <a:r>
              <a:rPr lang="es-MX" sz="2200" b="1" dirty="0">
                <a:latin typeface="Times New Roman" panose="02020603050405020304" pitchFamily="18" charset="0"/>
                <a:cs typeface="Times New Roman" panose="02020603050405020304" pitchFamily="18" charset="0"/>
              </a:rPr>
              <a:t>Algas</a:t>
            </a:r>
            <a:r>
              <a:rPr lang="es-MX" sz="2200" dirty="0">
                <a:latin typeface="Times New Roman" panose="02020603050405020304" pitchFamily="18" charset="0"/>
                <a:cs typeface="Times New Roman" panose="02020603050405020304" pitchFamily="18" charset="0"/>
              </a:rPr>
              <a:t>: variedades unicelulares a multicelulares complejas y varían en tamaño desde estructuras microscópicas</a:t>
            </a:r>
            <a:r>
              <a:rPr lang="es-MX" sz="2200" dirty="0">
                <a:cs typeface="Times New Roman" panose="02020603050405020304" pitchFamily="18" charset="0"/>
              </a:rPr>
              <a:t> y dimensiones mayores</a:t>
            </a:r>
            <a:r>
              <a:rPr lang="es-MX" sz="2200" dirty="0">
                <a:latin typeface="Times New Roman" panose="02020603050405020304" pitchFamily="18" charset="0"/>
                <a:cs typeface="Times New Roman" panose="02020603050405020304" pitchFamily="18" charset="0"/>
              </a:rPr>
              <a:t>, similares a plantas. Las principales diferencias entre los tipos de algas son bioquímicas:</a:t>
            </a:r>
          </a:p>
          <a:p>
            <a:pPr marL="12700" marR="5080" algn="just">
              <a:tabLst>
                <a:tab pos="5757545" algn="l"/>
              </a:tabLst>
            </a:pPr>
            <a:r>
              <a:rPr lang="es-MX" sz="2200" dirty="0">
                <a:latin typeface="Times New Roman" panose="02020603050405020304" pitchFamily="18" charset="0"/>
                <a:cs typeface="Times New Roman" panose="02020603050405020304" pitchFamily="18" charset="0"/>
              </a:rPr>
              <a:t>(1) tipos de clorofila y otros pigmentos, (2) composición química de la pared celular y (3) naturaleza química de los alimentos almacenados. </a:t>
            </a:r>
            <a:r>
              <a:rPr lang="es-MX" sz="2200" b="1" dirty="0">
                <a:latin typeface="Times New Roman" panose="02020603050405020304" pitchFamily="18" charset="0"/>
                <a:cs typeface="Times New Roman" panose="02020603050405020304" pitchFamily="18" charset="0"/>
              </a:rPr>
              <a:t>Las algas convierten el carbono inorgánico en compuestos orgánicos.</a:t>
            </a:r>
          </a:p>
          <a:p>
            <a:pPr marL="12700" marR="5080">
              <a:tabLst>
                <a:tab pos="5757545" algn="l"/>
              </a:tabLst>
            </a:pPr>
            <a:endParaRPr sz="2000" dirty="0">
              <a:latin typeface="Arial"/>
              <a:cs typeface="Arial"/>
            </a:endParaRPr>
          </a:p>
        </p:txBody>
      </p:sp>
      <p:sp>
        <p:nvSpPr>
          <p:cNvPr id="4" name="object 4"/>
          <p:cNvSpPr/>
          <p:nvPr/>
        </p:nvSpPr>
        <p:spPr>
          <a:xfrm>
            <a:off x="1914525" y="2906257"/>
            <a:ext cx="8229600" cy="34560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315180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91252" y="517618"/>
            <a:ext cx="11139094" cy="1354217"/>
          </a:xfrm>
          <a:prstGeom prst="rect">
            <a:avLst/>
          </a:prstGeom>
        </p:spPr>
        <p:txBody>
          <a:bodyPr vert="horz" wrap="square" lIns="0" tIns="0" rIns="0" bIns="0" rtlCol="0">
            <a:spAutoFit/>
          </a:bodyPr>
          <a:lstStyle/>
          <a:p>
            <a:pPr marL="12700" marR="5080" algn="just"/>
            <a:r>
              <a:rPr lang="es-MX" sz="2200" b="1" dirty="0">
                <a:latin typeface="Times New Roman" panose="02020603050405020304" pitchFamily="18" charset="0"/>
                <a:cs typeface="Times New Roman" panose="02020603050405020304" pitchFamily="18" charset="0"/>
              </a:rPr>
              <a:t>Protozoos</a:t>
            </a:r>
            <a:r>
              <a:rPr lang="es-MX" sz="2200" dirty="0">
                <a:latin typeface="Times New Roman" panose="02020603050405020304" pitchFamily="18" charset="0"/>
                <a:cs typeface="Times New Roman" panose="02020603050405020304" pitchFamily="18" charset="0"/>
              </a:rPr>
              <a:t>: en su mayoría organismos unicelulares con características similares a los animales y comúnmente tienen un tamaño de 5 a 50 µm. Se encuentran en el agua o en películas delgadas de agua en la superficie de las partículas y </a:t>
            </a:r>
            <a:r>
              <a:rPr lang="es-MX" sz="2200" b="1" dirty="0">
                <a:latin typeface="Times New Roman" panose="02020603050405020304" pitchFamily="18" charset="0"/>
                <a:cs typeface="Times New Roman" panose="02020603050405020304" pitchFamily="18" charset="0"/>
              </a:rPr>
              <a:t>son más abundantes en ambientes cálidos, bien oxigenados de pH intermedio</a:t>
            </a:r>
            <a:r>
              <a:rPr lang="es-MX" sz="220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3581400" y="2133600"/>
            <a:ext cx="4876800" cy="384022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711902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99621" y="838200"/>
            <a:ext cx="11123628" cy="4742324"/>
          </a:xfrm>
          <a:prstGeom prst="rect">
            <a:avLst/>
          </a:prstGeom>
        </p:spPr>
        <p:txBody>
          <a:bodyPr vert="horz" wrap="square" lIns="0" tIns="0" rIns="0" bIns="0" rtlCol="0">
            <a:spAutoFit/>
          </a:bodyPr>
          <a:lstStyle/>
          <a:p>
            <a:pPr marR="117475" algn="ctr"/>
            <a:r>
              <a:rPr lang="es-MX" sz="2200" b="1" dirty="0">
                <a:latin typeface="Times New Roman" panose="02020603050405020304" pitchFamily="18" charset="0"/>
                <a:cs typeface="Times New Roman" panose="02020603050405020304" pitchFamily="18" charset="0"/>
              </a:rPr>
              <a:t>Fotosíntesis</a:t>
            </a:r>
          </a:p>
          <a:p>
            <a:pPr marR="124460" algn="ctr">
              <a:spcBef>
                <a:spcPts val="1295"/>
              </a:spcBef>
            </a:pPr>
            <a:r>
              <a:rPr lang="es-MX" sz="2200"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C</a:t>
            </a:r>
            <a:r>
              <a:rPr lang="es-MX" sz="2200" spc="-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6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12H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r>
              <a:rPr lang="es-MX" sz="2200" spc="-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foto</a:t>
            </a:r>
            <a:r>
              <a:rPr lang="es-MX" sz="2200" spc="-15" dirty="0">
                <a:latin typeface="Times New Roman" panose="02020603050405020304" pitchFamily="18" charset="0"/>
                <a:cs typeface="Times New Roman" panose="02020603050405020304" pitchFamily="18" charset="0"/>
              </a:rPr>
              <a:t>ne</a:t>
            </a:r>
            <a:r>
              <a:rPr lang="es-MX" sz="2200" dirty="0">
                <a:latin typeface="Times New Roman" panose="02020603050405020304" pitchFamily="18" charset="0"/>
                <a:cs typeface="Times New Roman" panose="02020603050405020304" pitchFamily="18" charset="0"/>
              </a:rPr>
              <a:t>s</a:t>
            </a:r>
            <a:r>
              <a:rPr lang="es-MX" sz="2200" spc="-7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C</a:t>
            </a:r>
            <a:r>
              <a:rPr lang="es-MX" sz="2200" spc="15" baseline="-17094" dirty="0">
                <a:latin typeface="Times New Roman" panose="02020603050405020304" pitchFamily="18" charset="0"/>
                <a:cs typeface="Times New Roman" panose="02020603050405020304" pitchFamily="18" charset="0"/>
              </a:rPr>
              <a:t>6</a:t>
            </a:r>
            <a:r>
              <a:rPr lang="es-MX" sz="2200"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1</a:t>
            </a:r>
            <a:r>
              <a:rPr lang="es-MX" sz="2200" baseline="-17094" dirty="0">
                <a:latin typeface="Times New Roman" panose="02020603050405020304" pitchFamily="18" charset="0"/>
                <a:cs typeface="Times New Roman" panose="02020603050405020304" pitchFamily="18" charset="0"/>
              </a:rPr>
              <a:t>2</a:t>
            </a:r>
            <a:r>
              <a:rPr lang="es-MX" sz="2200" spc="-1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6</a:t>
            </a:r>
            <a:r>
              <a:rPr lang="es-MX" sz="2200" spc="-6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4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6H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a:p>
            <a:pPr marL="90170" algn="ctr">
              <a:spcBef>
                <a:spcPts val="2000"/>
              </a:spcBef>
            </a:pPr>
            <a:r>
              <a:rPr lang="es-MX" sz="2200" spc="5" dirty="0">
                <a:latin typeface="Times New Roman" panose="02020603050405020304" pitchFamily="18" charset="0"/>
                <a:cs typeface="Times New Roman" panose="02020603050405020304" pitchFamily="18" charset="0"/>
              </a:rPr>
              <a:t>Quimiosíntesis de sulfuro de hi</a:t>
            </a:r>
            <a:r>
              <a:rPr lang="es-MX" sz="2200" dirty="0">
                <a:latin typeface="Times New Roman" panose="02020603050405020304" pitchFamily="18" charset="0"/>
                <a:cs typeface="Times New Roman" panose="02020603050405020304" pitchFamily="18" charset="0"/>
              </a:rPr>
              <a:t>dr</a:t>
            </a:r>
            <a:r>
              <a:rPr lang="es-MX" sz="2200" spc="5" dirty="0">
                <a:latin typeface="Times New Roman" panose="02020603050405020304" pitchFamily="18" charset="0"/>
                <a:cs typeface="Times New Roman" panose="02020603050405020304" pitchFamily="18" charset="0"/>
              </a:rPr>
              <a:t>o</a:t>
            </a:r>
            <a:r>
              <a:rPr lang="es-MX" sz="2200" spc="-10" dirty="0">
                <a:latin typeface="Times New Roman" panose="02020603050405020304" pitchFamily="18" charset="0"/>
                <a:cs typeface="Times New Roman" panose="02020603050405020304" pitchFamily="18" charset="0"/>
              </a:rPr>
              <a:t>ge</a:t>
            </a:r>
            <a:r>
              <a:rPr lang="es-MX" sz="2200" dirty="0">
                <a:latin typeface="Times New Roman" panose="02020603050405020304" pitchFamily="18" charset="0"/>
                <a:cs typeface="Times New Roman" panose="02020603050405020304" pitchFamily="18" charset="0"/>
              </a:rPr>
              <a:t>no</a:t>
            </a:r>
            <a:r>
              <a:rPr lang="es-MX" sz="2200" spc="-50" dirty="0">
                <a:latin typeface="Times New Roman" panose="02020603050405020304" pitchFamily="18" charset="0"/>
                <a:cs typeface="Times New Roman" panose="02020603050405020304" pitchFamily="18" charset="0"/>
              </a:rPr>
              <a:t> </a:t>
            </a:r>
          </a:p>
          <a:p>
            <a:pPr marL="90170" algn="ctr">
              <a:spcBef>
                <a:spcPts val="2000"/>
              </a:spcBef>
            </a:pPr>
            <a:r>
              <a:rPr lang="es-MX" sz="2200"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(C</a:t>
            </a:r>
            <a:r>
              <a:rPr lang="es-MX" sz="2200" spc="-15" dirty="0">
                <a:latin typeface="Times New Roman" panose="02020603050405020304" pitchFamily="18" charset="0"/>
                <a:cs typeface="Times New Roman" panose="02020603050405020304" pitchFamily="18" charset="0"/>
              </a:rPr>
              <a:t>O</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a:t>
            </a:r>
            <a:r>
              <a:rPr lang="es-MX" sz="2200" spc="-5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6(H</a:t>
            </a:r>
            <a:r>
              <a:rPr lang="es-MX" sz="2200" spc="15" baseline="-17094" dirty="0">
                <a:latin typeface="Times New Roman" panose="02020603050405020304" pitchFamily="18" charset="0"/>
                <a:cs typeface="Times New Roman" panose="02020603050405020304" pitchFamily="18" charset="0"/>
              </a:rPr>
              <a:t>2</a:t>
            </a:r>
            <a:r>
              <a:rPr lang="es-MX" sz="2200" spc="-10" dirty="0">
                <a:latin typeface="Times New Roman" panose="02020603050405020304" pitchFamily="18" charset="0"/>
                <a:cs typeface="Times New Roman" panose="02020603050405020304" pitchFamily="18" charset="0"/>
              </a:rPr>
              <a:t>O</a:t>
            </a:r>
            <a:r>
              <a:rPr lang="es-MX" sz="2200" dirty="0">
                <a:latin typeface="Times New Roman" panose="02020603050405020304" pitchFamily="18" charset="0"/>
                <a:cs typeface="Times New Roman" panose="02020603050405020304" pitchFamily="18" charset="0"/>
              </a:rPr>
              <a:t>)</a:t>
            </a:r>
            <a:r>
              <a:rPr lang="es-MX" sz="2200" spc="-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3(H</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S)</a:t>
            </a:r>
            <a:r>
              <a:rPr lang="es-MX" sz="2200" spc="-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C</a:t>
            </a:r>
            <a:r>
              <a:rPr lang="es-MX" sz="2200" spc="15" baseline="-17094" dirty="0">
                <a:latin typeface="Times New Roman" panose="02020603050405020304" pitchFamily="18" charset="0"/>
                <a:cs typeface="Times New Roman" panose="02020603050405020304" pitchFamily="18" charset="0"/>
              </a:rPr>
              <a:t>6</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1</a:t>
            </a:r>
            <a:r>
              <a:rPr lang="es-MX" sz="2200" baseline="-17094" dirty="0">
                <a:latin typeface="Times New Roman" panose="02020603050405020304" pitchFamily="18" charset="0"/>
                <a:cs typeface="Times New Roman" panose="02020603050405020304" pitchFamily="18" charset="0"/>
              </a:rPr>
              <a:t>2</a:t>
            </a:r>
            <a:r>
              <a:rPr lang="es-MX" sz="2200" spc="-15"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6</a:t>
            </a:r>
            <a:r>
              <a:rPr lang="es-MX" sz="2200" spc="-52"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+ 3(</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2</a:t>
            </a:r>
            <a:r>
              <a:rPr lang="es-MX" sz="2200" spc="-15" dirty="0">
                <a:latin typeface="Times New Roman" panose="02020603050405020304" pitchFamily="18" charset="0"/>
                <a:cs typeface="Times New Roman" panose="02020603050405020304" pitchFamily="18" charset="0"/>
              </a:rPr>
              <a:t>SO</a:t>
            </a:r>
            <a:r>
              <a:rPr lang="es-MX" sz="2200" baseline="-17094" dirty="0">
                <a:latin typeface="Times New Roman" panose="02020603050405020304" pitchFamily="18" charset="0"/>
                <a:cs typeface="Times New Roman" panose="02020603050405020304" pitchFamily="18" charset="0"/>
              </a:rPr>
              <a:t>4</a:t>
            </a:r>
            <a:r>
              <a:rPr lang="es-MX" sz="2200" dirty="0">
                <a:latin typeface="Times New Roman" panose="02020603050405020304" pitchFamily="18" charset="0"/>
                <a:cs typeface="Times New Roman" panose="02020603050405020304" pitchFamily="18" charset="0"/>
              </a:rPr>
              <a:t>)</a:t>
            </a:r>
          </a:p>
          <a:p>
            <a:pPr marL="95250" algn="ctr"/>
            <a:endParaRPr lang="es-MX" sz="2200" dirty="0">
              <a:latin typeface="Times New Roman" panose="02020603050405020304" pitchFamily="18" charset="0"/>
              <a:cs typeface="Times New Roman" panose="02020603050405020304" pitchFamily="18" charset="0"/>
            </a:endParaRPr>
          </a:p>
          <a:p>
            <a:pPr algn="just">
              <a:lnSpc>
                <a:spcPct val="100000"/>
              </a:lnSpc>
            </a:pPr>
            <a:r>
              <a:rPr lang="es-MX" sz="2200" dirty="0">
                <a:latin typeface="Times New Roman" panose="02020603050405020304" pitchFamily="18" charset="0"/>
                <a:cs typeface="Times New Roman" panose="02020603050405020304" pitchFamily="18" charset="0"/>
              </a:rPr>
              <a:t>Así es como son formados los carbohidratos, posteriormente utilizados en la respiración. –Piense en la parte inferior de la cadena alimentaria.</a:t>
            </a:r>
          </a:p>
          <a:p>
            <a:pPr marR="262890">
              <a:tabLst>
                <a:tab pos="5066665" algn="l"/>
              </a:tabLst>
            </a:pPr>
            <a:endParaRPr lang="es-MX" sz="2200" dirty="0">
              <a:latin typeface="Times New Roman" panose="02020603050405020304" pitchFamily="18" charset="0"/>
              <a:cs typeface="Times New Roman" panose="02020603050405020304" pitchFamily="18" charset="0"/>
            </a:endParaRPr>
          </a:p>
          <a:p>
            <a:pPr marR="262890" algn="just">
              <a:tabLst>
                <a:tab pos="5066665" algn="l"/>
              </a:tabLst>
            </a:pPr>
            <a:r>
              <a:rPr lang="es-MX" sz="2200" dirty="0">
                <a:latin typeface="Times New Roman" panose="02020603050405020304" pitchFamily="18" charset="0"/>
                <a:cs typeface="Times New Roman" panose="02020603050405020304" pitchFamily="18" charset="0"/>
              </a:rPr>
              <a:t>Los microorganismos son aerobios: usan oxígeno molecular como su receptor de electrones y solo pueden funcionar en presencia de O</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a:t>
            </a:r>
            <a:r>
              <a:rPr lang="es-MX" sz="2200" b="1" i="1" dirty="0">
                <a:latin typeface="Times New Roman" panose="02020603050405020304" pitchFamily="18" charset="0"/>
                <a:cs typeface="Times New Roman" panose="02020603050405020304" pitchFamily="18" charset="0"/>
              </a:rPr>
              <a:t>anaerobios facultativos (voluntario)</a:t>
            </a:r>
            <a:r>
              <a:rPr lang="es-MX" sz="2200" dirty="0">
                <a:latin typeface="Times New Roman" panose="02020603050405020304" pitchFamily="18" charset="0"/>
                <a:cs typeface="Times New Roman" panose="02020603050405020304" pitchFamily="18" charset="0"/>
              </a:rPr>
              <a:t>: pueden usar oxígeno u otros aceptores de electrones para la oxidación; o </a:t>
            </a:r>
            <a:r>
              <a:rPr lang="es-MX" sz="2200" b="1" i="1" dirty="0">
                <a:latin typeface="Times New Roman" panose="02020603050405020304" pitchFamily="18" charset="0"/>
                <a:cs typeface="Times New Roman" panose="02020603050405020304" pitchFamily="18" charset="0"/>
              </a:rPr>
              <a:t>anaerobios obligados</a:t>
            </a:r>
            <a:r>
              <a:rPr lang="es-MX" sz="2200" dirty="0">
                <a:latin typeface="Times New Roman" panose="02020603050405020304" pitchFamily="18" charset="0"/>
                <a:cs typeface="Times New Roman" panose="02020603050405020304" pitchFamily="18" charset="0"/>
              </a:rPr>
              <a:t>: solo pueden funcionar en ausencia de oxígeno.</a:t>
            </a:r>
          </a:p>
        </p:txBody>
      </p:sp>
    </p:spTree>
    <p:extLst>
      <p:ext uri="{BB962C8B-B14F-4D97-AF65-F5344CB8AC3E}">
        <p14:creationId xmlns:p14="http://schemas.microsoft.com/office/powerpoint/2010/main" val="23738207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54805" y="609600"/>
            <a:ext cx="10859784" cy="3944670"/>
          </a:xfrm>
          <a:prstGeom prst="rect">
            <a:avLst/>
          </a:prstGeom>
        </p:spPr>
        <p:txBody>
          <a:bodyPr vert="horz" wrap="square" lIns="0" tIns="0" rIns="0" bIns="0" rtlCol="0">
            <a:spAutoFit/>
          </a:bodyPr>
          <a:lstStyle/>
          <a:p>
            <a:pPr marL="12700" marR="5080" algn="just"/>
            <a:r>
              <a:rPr lang="es-MX" sz="2200" b="1" spc="5" dirty="0">
                <a:latin typeface="Times New Roman" panose="02020603050405020304" pitchFamily="18" charset="0"/>
                <a:cs typeface="Times New Roman" panose="02020603050405020304" pitchFamily="18" charset="0"/>
              </a:rPr>
              <a:t>Aerobios</a:t>
            </a:r>
            <a:r>
              <a:rPr lang="es-MX" sz="2200" spc="5" dirty="0">
                <a:latin typeface="Times New Roman" panose="02020603050405020304" pitchFamily="18" charset="0"/>
                <a:cs typeface="Times New Roman" panose="02020603050405020304" pitchFamily="18" charset="0"/>
              </a:rPr>
              <a:t>: microorganismos que utilizan directamente el oxígeno molecular como aceptor de electrones para sus reacciones de oxidación.</a:t>
            </a:r>
          </a:p>
          <a:p>
            <a:pPr marL="12700" marR="5080" algn="just"/>
            <a:endParaRPr lang="es-MX" sz="2200" spc="5" dirty="0">
              <a:latin typeface="Times New Roman" panose="02020603050405020304" pitchFamily="18" charset="0"/>
              <a:cs typeface="Times New Roman" panose="02020603050405020304" pitchFamily="18" charset="0"/>
            </a:endParaRPr>
          </a:p>
          <a:p>
            <a:pPr marL="12700" marR="5080" algn="just"/>
            <a:r>
              <a:rPr lang="es-MX" sz="2200" spc="5" dirty="0">
                <a:latin typeface="Times New Roman" panose="02020603050405020304" pitchFamily="18" charset="0"/>
                <a:cs typeface="Times New Roman" panose="02020603050405020304" pitchFamily="18" charset="0"/>
              </a:rPr>
              <a:t>El modelo para la respiración aeróbica es la oxidación de la molécula de glucosa:</a:t>
            </a:r>
          </a:p>
          <a:p>
            <a:pPr marR="247650" algn="ctr">
              <a:spcBef>
                <a:spcPts val="1390"/>
              </a:spcBef>
            </a:pPr>
            <a:r>
              <a:rPr sz="2200" dirty="0">
                <a:latin typeface="Times New Roman" panose="02020603050405020304" pitchFamily="18"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1</a:t>
            </a:r>
            <a:r>
              <a:rPr sz="2200" dirty="0">
                <a:latin typeface="Times New Roman" panose="02020603050405020304" pitchFamily="18" charset="0"/>
                <a:cs typeface="Times New Roman" panose="02020603050405020304" pitchFamily="18" charset="0"/>
              </a:rPr>
              <a:t>)</a:t>
            </a:r>
            <a:r>
              <a:rPr sz="2200" spc="-5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a:t>
            </a:r>
            <a:r>
              <a:rPr sz="2200" spc="15" baseline="-17094" dirty="0">
                <a:latin typeface="Times New Roman" panose="02020603050405020304" pitchFamily="18" charset="0"/>
                <a:cs typeface="Times New Roman" panose="02020603050405020304" pitchFamily="18" charset="0"/>
              </a:rPr>
              <a:t>6</a:t>
            </a:r>
            <a:r>
              <a:rPr sz="2200" spc="5" dirty="0">
                <a:latin typeface="Times New Roman" panose="02020603050405020304" pitchFamily="18" charset="0"/>
                <a:cs typeface="Times New Roman" panose="02020603050405020304" pitchFamily="18" charset="0"/>
              </a:rPr>
              <a:t>H</a:t>
            </a:r>
            <a:r>
              <a:rPr sz="2200" spc="15" baseline="-17094" dirty="0">
                <a:latin typeface="Times New Roman" panose="02020603050405020304" pitchFamily="18" charset="0"/>
                <a:cs typeface="Times New Roman" panose="02020603050405020304" pitchFamily="18" charset="0"/>
              </a:rPr>
              <a:t>1</a:t>
            </a:r>
            <a:r>
              <a:rPr sz="2200" baseline="-17094" dirty="0">
                <a:latin typeface="Times New Roman" panose="02020603050405020304" pitchFamily="18" charset="0"/>
                <a:cs typeface="Times New Roman" panose="02020603050405020304" pitchFamily="18" charset="0"/>
              </a:rPr>
              <a:t>2</a:t>
            </a:r>
            <a:r>
              <a:rPr sz="2200" spc="-1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6</a:t>
            </a:r>
            <a:r>
              <a:rPr sz="2200" spc="-52" baseline="-1709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a:t>
            </a:r>
            <a:r>
              <a:rPr sz="2200" spc="-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2(</a:t>
            </a:r>
            <a:r>
              <a:rPr sz="2200" baseline="-17094" dirty="0">
                <a:latin typeface="Times New Roman" panose="02020603050405020304" pitchFamily="18" charset="0"/>
                <a:cs typeface="Times New Roman" panose="02020603050405020304" pitchFamily="18" charset="0"/>
              </a:rPr>
              <a:t>g</a:t>
            </a:r>
            <a:r>
              <a:rPr sz="2200" spc="7" baseline="-17094" dirty="0">
                <a:latin typeface="Times New Roman" panose="02020603050405020304" pitchFamily="18" charset="0"/>
                <a:cs typeface="Times New Roman" panose="02020603050405020304" pitchFamily="18" charset="0"/>
              </a:rPr>
              <a:t>)</a:t>
            </a:r>
            <a:r>
              <a:rPr sz="2200" spc="-37" baseline="-17094" dirty="0">
                <a:latin typeface="Times New Roman" panose="02020603050405020304" pitchFamily="18" charset="0"/>
                <a:cs typeface="Times New Roman" panose="02020603050405020304" pitchFamily="18" charset="0"/>
              </a:rPr>
              <a:t> </a:t>
            </a:r>
            <a:r>
              <a:rPr lang="es-MX" sz="2200" dirty="0">
                <a:latin typeface="Calibri" panose="020F0502020204030204" pitchFamily="34"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a:t>
            </a:r>
            <a:r>
              <a:rPr sz="2200" spc="1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2</a:t>
            </a:r>
            <a:r>
              <a:rPr sz="2200" spc="-37" baseline="-1709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6H</a:t>
            </a:r>
            <a:r>
              <a:rPr sz="2200" spc="15" baseline="-17094" dirty="0">
                <a:latin typeface="Times New Roman" panose="02020603050405020304" pitchFamily="18" charset="0"/>
                <a:cs typeface="Times New Roman" panose="02020603050405020304" pitchFamily="18" charset="0"/>
              </a:rPr>
              <a:t>2</a:t>
            </a:r>
            <a:r>
              <a:rPr sz="2200" dirty="0">
                <a:latin typeface="Times New Roman" panose="02020603050405020304" pitchFamily="18" charset="0"/>
                <a:cs typeface="Times New Roman" panose="02020603050405020304" pitchFamily="18" charset="0"/>
              </a:rPr>
              <a:t>O</a:t>
            </a:r>
          </a:p>
          <a:p>
            <a:pPr marL="12700">
              <a:spcBef>
                <a:spcPts val="1405"/>
              </a:spcBef>
            </a:pPr>
            <a:r>
              <a:rPr lang="es-MX" sz="2200" dirty="0">
                <a:latin typeface="Times New Roman" panose="02020603050405020304" pitchFamily="18" charset="0"/>
                <a:cs typeface="Times New Roman" panose="02020603050405020304" pitchFamily="18" charset="0"/>
              </a:rPr>
              <a:t>Esta ecuación tiene un componente de oxidación,</a:t>
            </a:r>
            <a:endParaRPr sz="2200" dirty="0">
              <a:latin typeface="Times New Roman" panose="02020603050405020304" pitchFamily="18" charset="0"/>
              <a:cs typeface="Times New Roman" panose="02020603050405020304" pitchFamily="18" charset="0"/>
            </a:endParaRPr>
          </a:p>
          <a:p>
            <a:pPr marR="248285" algn="ctr">
              <a:spcBef>
                <a:spcPts val="1405"/>
              </a:spcBef>
            </a:pPr>
            <a:r>
              <a:rPr sz="2200" dirty="0">
                <a:latin typeface="Times New Roman" panose="02020603050405020304" pitchFamily="18"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2</a:t>
            </a:r>
            <a:r>
              <a:rPr sz="2200" dirty="0">
                <a:latin typeface="Times New Roman" panose="02020603050405020304" pitchFamily="18" charset="0"/>
                <a:cs typeface="Times New Roman" panose="02020603050405020304" pitchFamily="18" charset="0"/>
              </a:rPr>
              <a:t>)</a:t>
            </a:r>
            <a:r>
              <a:rPr sz="2200" spc="-5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a:t>
            </a:r>
            <a:r>
              <a:rPr sz="2200" spc="15" baseline="-17094" dirty="0">
                <a:latin typeface="Times New Roman" panose="02020603050405020304" pitchFamily="18" charset="0"/>
                <a:cs typeface="Times New Roman" panose="02020603050405020304" pitchFamily="18" charset="0"/>
              </a:rPr>
              <a:t>6</a:t>
            </a:r>
            <a:r>
              <a:rPr sz="2200" spc="5" dirty="0">
                <a:latin typeface="Times New Roman" panose="02020603050405020304" pitchFamily="18" charset="0"/>
                <a:cs typeface="Times New Roman" panose="02020603050405020304" pitchFamily="18" charset="0"/>
              </a:rPr>
              <a:t>H</a:t>
            </a:r>
            <a:r>
              <a:rPr sz="2200" spc="15" baseline="-17094" dirty="0">
                <a:latin typeface="Times New Roman" panose="02020603050405020304" pitchFamily="18" charset="0"/>
                <a:cs typeface="Times New Roman" panose="02020603050405020304" pitchFamily="18" charset="0"/>
              </a:rPr>
              <a:t>1</a:t>
            </a:r>
            <a:r>
              <a:rPr sz="2200" baseline="-17094" dirty="0">
                <a:latin typeface="Times New Roman" panose="02020603050405020304" pitchFamily="18" charset="0"/>
                <a:cs typeface="Times New Roman" panose="02020603050405020304" pitchFamily="18" charset="0"/>
              </a:rPr>
              <a:t>2</a:t>
            </a:r>
            <a:r>
              <a:rPr sz="2200" spc="-1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6</a:t>
            </a:r>
            <a:r>
              <a:rPr sz="2200" spc="-52" baseline="-17094" dirty="0">
                <a:latin typeface="Times New Roman" panose="02020603050405020304" pitchFamily="18" charset="0"/>
                <a:cs typeface="Times New Roman" panose="02020603050405020304" pitchFamily="18" charset="0"/>
              </a:rPr>
              <a:t> </a:t>
            </a:r>
            <a:r>
              <a:rPr lang="es-MX" sz="2200" dirty="0">
                <a:latin typeface="Calibri" panose="020F0502020204030204" pitchFamily="34" charset="0"/>
                <a:cs typeface="Times New Roman" panose="02020603050405020304" pitchFamily="18" charset="0"/>
              </a:rPr>
              <a:t>↔</a:t>
            </a:r>
            <a:r>
              <a:rPr sz="2200" spc="-1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a:t>
            </a:r>
            <a:r>
              <a:rPr sz="2200" spc="1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a:t>
            </a:r>
            <a:r>
              <a:rPr sz="2200" spc="15" baseline="-17094" dirty="0">
                <a:latin typeface="Times New Roman" panose="02020603050405020304" pitchFamily="18" charset="0"/>
                <a:cs typeface="Times New Roman" panose="02020603050405020304" pitchFamily="18" charset="0"/>
              </a:rPr>
              <a:t>2</a:t>
            </a:r>
            <a:r>
              <a:rPr sz="2200" spc="-37" baseline="-17094" dirty="0">
                <a:latin typeface="Times New Roman" panose="02020603050405020304" pitchFamily="18" charset="0"/>
                <a:cs typeface="Times New Roman" panose="02020603050405020304" pitchFamily="18" charset="0"/>
              </a:rPr>
              <a:t> </a:t>
            </a:r>
            <a:r>
              <a:rPr sz="2200" spc="145" dirty="0">
                <a:latin typeface="Times New Roman" panose="02020603050405020304" pitchFamily="18" charset="0"/>
                <a:cs typeface="Times New Roman" panose="02020603050405020304" pitchFamily="18" charset="0"/>
              </a:rPr>
              <a:t>+</a:t>
            </a:r>
            <a:r>
              <a:rPr sz="2200" dirty="0">
                <a:latin typeface="Times New Roman" panose="02020603050405020304" pitchFamily="18" charset="0"/>
                <a:cs typeface="Times New Roman" panose="02020603050405020304" pitchFamily="18" charset="0"/>
              </a:rPr>
              <a:t>12</a:t>
            </a:r>
            <a:r>
              <a:rPr sz="2200" spc="-5" dirty="0">
                <a:latin typeface="Times New Roman" panose="02020603050405020304" pitchFamily="18" charset="0"/>
                <a:cs typeface="Times New Roman" panose="02020603050405020304" pitchFamily="18" charset="0"/>
              </a:rPr>
              <a:t>e</a:t>
            </a:r>
            <a:r>
              <a:rPr sz="2200" spc="7" baseline="21367" dirty="0">
                <a:latin typeface="Times New Roman" panose="02020603050405020304" pitchFamily="18" charset="0"/>
                <a:cs typeface="Times New Roman" panose="02020603050405020304" pitchFamily="18" charset="0"/>
              </a:rPr>
              <a:t>-</a:t>
            </a:r>
            <a:endParaRPr sz="2200" baseline="21367" dirty="0">
              <a:latin typeface="Times New Roman" panose="02020603050405020304" pitchFamily="18" charset="0"/>
              <a:cs typeface="Times New Roman" panose="02020603050405020304" pitchFamily="18" charset="0"/>
            </a:endParaRPr>
          </a:p>
          <a:p>
            <a:pPr marL="12700">
              <a:spcBef>
                <a:spcPts val="1400"/>
              </a:spcBef>
            </a:pPr>
            <a:r>
              <a:rPr lang="es-MX" sz="2200" dirty="0">
                <a:latin typeface="Times New Roman" panose="02020603050405020304" pitchFamily="18" charset="0"/>
                <a:cs typeface="Times New Roman" panose="02020603050405020304" pitchFamily="18" charset="0"/>
              </a:rPr>
              <a:t>Y un componente de reducción:</a:t>
            </a:r>
          </a:p>
          <a:p>
            <a:pPr marL="12700" algn="ctr">
              <a:spcBef>
                <a:spcPts val="1400"/>
              </a:spcBef>
            </a:pP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3</a:t>
            </a:r>
            <a:r>
              <a:rPr sz="2200" dirty="0">
                <a:latin typeface="Times New Roman" panose="02020603050405020304" pitchFamily="18" charset="0"/>
                <a:cs typeface="Times New Roman" panose="02020603050405020304" pitchFamily="18" charset="0"/>
              </a:rPr>
              <a:t>)</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6O</a:t>
            </a:r>
            <a:r>
              <a:rPr sz="2200" spc="15" baseline="-17094" dirty="0">
                <a:latin typeface="Times New Roman" panose="02020603050405020304" pitchFamily="18" charset="0"/>
                <a:cs typeface="Times New Roman" panose="02020603050405020304" pitchFamily="18" charset="0"/>
              </a:rPr>
              <a:t>2</a:t>
            </a:r>
            <a:r>
              <a:rPr sz="2200" spc="-37" baseline="-1709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1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12</a:t>
            </a:r>
            <a:r>
              <a:rPr sz="2200" spc="-5" dirty="0">
                <a:latin typeface="Times New Roman" panose="02020603050405020304" pitchFamily="18" charset="0"/>
                <a:cs typeface="Times New Roman" panose="02020603050405020304" pitchFamily="18" charset="0"/>
              </a:rPr>
              <a:t>e</a:t>
            </a:r>
            <a:r>
              <a:rPr sz="2200" spc="7" baseline="21367" dirty="0">
                <a:latin typeface="Times New Roman" panose="02020603050405020304" pitchFamily="18" charset="0"/>
                <a:cs typeface="Times New Roman" panose="02020603050405020304" pitchFamily="18" charset="0"/>
              </a:rPr>
              <a:t>-</a:t>
            </a:r>
            <a:r>
              <a:rPr sz="2200" spc="-22" baseline="21367" dirty="0">
                <a:latin typeface="Times New Roman" panose="02020603050405020304" pitchFamily="18" charset="0"/>
                <a:cs typeface="Times New Roman" panose="02020603050405020304" pitchFamily="18" charset="0"/>
              </a:rPr>
              <a:t> </a:t>
            </a:r>
            <a:r>
              <a:rPr lang="es-MX" sz="2200" spc="-150" dirty="0">
                <a:latin typeface="Calibri" panose="020F0502020204030204" pitchFamily="34" charset="0"/>
                <a:cs typeface="Times New Roman" panose="02020603050405020304" pitchFamily="18" charset="0"/>
              </a:rPr>
              <a:t>↔</a:t>
            </a:r>
            <a:r>
              <a:rPr sz="2200" dirty="0">
                <a:latin typeface="Times New Roman" panose="02020603050405020304" pitchFamily="18" charset="0"/>
                <a:cs typeface="Times New Roman" panose="02020603050405020304" pitchFamily="18" charset="0"/>
              </a:rPr>
              <a:t>6H</a:t>
            </a:r>
            <a:r>
              <a:rPr sz="2200" spc="15" baseline="-17094" dirty="0">
                <a:latin typeface="Times New Roman" panose="02020603050405020304" pitchFamily="18" charset="0"/>
                <a:cs typeface="Times New Roman" panose="02020603050405020304" pitchFamily="18" charset="0"/>
              </a:rPr>
              <a:t>2</a:t>
            </a:r>
            <a:r>
              <a:rPr sz="2200" dirty="0">
                <a:latin typeface="Times New Roman" panose="02020603050405020304" pitchFamily="18" charset="0"/>
                <a:cs typeface="Times New Roman" panose="02020603050405020304" pitchFamily="18" charset="0"/>
              </a:rPr>
              <a:t>O</a:t>
            </a:r>
          </a:p>
        </p:txBody>
      </p:sp>
      <p:sp>
        <p:nvSpPr>
          <p:cNvPr id="4" name="object 4"/>
          <p:cNvSpPr/>
          <p:nvPr/>
        </p:nvSpPr>
        <p:spPr>
          <a:xfrm>
            <a:off x="8727041" y="2858785"/>
            <a:ext cx="1482725" cy="25146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60284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89630" y="596827"/>
            <a:ext cx="4035171" cy="338554"/>
          </a:xfrm>
          <a:prstGeom prst="rect">
            <a:avLst/>
          </a:prstGeom>
        </p:spPr>
        <p:txBody>
          <a:bodyPr vert="horz" wrap="square" lIns="0" tIns="0" rIns="0" bIns="0" rtlCol="0">
            <a:spAutoFit/>
          </a:bodyPr>
          <a:lstStyle/>
          <a:p>
            <a:pPr marL="12700"/>
            <a:r>
              <a:rPr lang="es-MX" sz="2200" spc="5" dirty="0">
                <a:latin typeface="Times New Roman" panose="02020603050405020304" pitchFamily="18" charset="0"/>
                <a:cs typeface="Times New Roman" panose="02020603050405020304" pitchFamily="18" charset="0"/>
              </a:rPr>
              <a:t>CH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r>
              <a:rPr lang="es-MX" sz="2200" spc="-5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spc="5" dirty="0">
                <a:latin typeface="Calibri" panose="020F0502020204030204" pitchFamily="34"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C</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spc="-10" dirty="0">
                <a:latin typeface="Times New Roman" panose="02020603050405020304" pitchFamily="18" charset="0"/>
                <a:cs typeface="Times New Roman" panose="02020603050405020304" pitchFamily="18" charset="0"/>
              </a:rPr>
              <a:t>H</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r>
              <a:rPr lang="es-MX" sz="2200" spc="-40" dirty="0">
                <a:latin typeface="Times New Roman" panose="02020603050405020304" pitchFamily="18" charset="0"/>
                <a:cs typeface="Times New Roman" panose="02020603050405020304" pitchFamily="18" charset="0"/>
              </a:rPr>
              <a:t> </a:t>
            </a:r>
            <a:r>
              <a:rPr lang="es-MX" sz="2200" spc="12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energía</a:t>
            </a:r>
          </a:p>
        </p:txBody>
      </p:sp>
      <p:sp>
        <p:nvSpPr>
          <p:cNvPr id="3" name="object 3"/>
          <p:cNvSpPr txBox="1"/>
          <p:nvPr/>
        </p:nvSpPr>
        <p:spPr>
          <a:xfrm>
            <a:off x="2209800" y="1119433"/>
            <a:ext cx="8001000" cy="677108"/>
          </a:xfrm>
          <a:prstGeom prst="rect">
            <a:avLst/>
          </a:prstGeom>
        </p:spPr>
        <p:txBody>
          <a:bodyPr vert="horz" wrap="square" lIns="0" tIns="0" rIns="0" bIns="0" rtlCol="0">
            <a:spAutoFit/>
          </a:bodyPr>
          <a:lstStyle/>
          <a:p>
            <a:pPr marR="5080" algn="just"/>
            <a:r>
              <a:rPr lang="es-MX" sz="2200" dirty="0">
                <a:latin typeface="Times New Roman" panose="02020603050405020304" pitchFamily="18" charset="0"/>
                <a:cs typeface="Times New Roman" panose="02020603050405020304" pitchFamily="18" charset="0"/>
              </a:rPr>
              <a:t>Configuremos nuestra tabla y observemos la estructura simple de la reacción de carbohidratos.</a:t>
            </a:r>
          </a:p>
        </p:txBody>
      </p:sp>
      <p:sp>
        <p:nvSpPr>
          <p:cNvPr id="5" name="object 5"/>
          <p:cNvSpPr txBox="1"/>
          <p:nvPr/>
        </p:nvSpPr>
        <p:spPr>
          <a:xfrm>
            <a:off x="3736340" y="5554129"/>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6" name="object 6"/>
          <p:cNvSpPr txBox="1"/>
          <p:nvPr/>
        </p:nvSpPr>
        <p:spPr>
          <a:xfrm>
            <a:off x="3660140" y="4792122"/>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7" name="object 7"/>
          <p:cNvSpPr/>
          <p:nvPr/>
        </p:nvSpPr>
        <p:spPr>
          <a:xfrm>
            <a:off x="3962400" y="5019040"/>
            <a:ext cx="228600" cy="228600"/>
          </a:xfrm>
          <a:custGeom>
            <a:avLst/>
            <a:gdLst/>
            <a:ahLst/>
            <a:cxnLst/>
            <a:rect l="l" t="t" r="r" b="b"/>
            <a:pathLst>
              <a:path w="228600" h="228600">
                <a:moveTo>
                  <a:pt x="0" y="0"/>
                </a:moveTo>
                <a:lnTo>
                  <a:pt x="228600" y="228600"/>
                </a:lnTo>
              </a:path>
            </a:pathLst>
          </a:custGeom>
          <a:ln w="19050">
            <a:solidFill>
              <a:srgbClr val="000000"/>
            </a:solidFill>
          </a:ln>
        </p:spPr>
        <p:txBody>
          <a:bodyPr wrap="square" lIns="0" tIns="0" rIns="0" bIns="0" rtlCol="0"/>
          <a:lstStyle/>
          <a:p>
            <a:endParaRPr/>
          </a:p>
        </p:txBody>
      </p:sp>
      <p:sp>
        <p:nvSpPr>
          <p:cNvPr id="8" name="object 8"/>
          <p:cNvSpPr/>
          <p:nvPr/>
        </p:nvSpPr>
        <p:spPr>
          <a:xfrm>
            <a:off x="4038600" y="5476240"/>
            <a:ext cx="152400" cy="152400"/>
          </a:xfrm>
          <a:custGeom>
            <a:avLst/>
            <a:gdLst/>
            <a:ahLst/>
            <a:cxnLst/>
            <a:rect l="l" t="t" r="r" b="b"/>
            <a:pathLst>
              <a:path w="152400" h="152400">
                <a:moveTo>
                  <a:pt x="0" y="152400"/>
                </a:moveTo>
                <a:lnTo>
                  <a:pt x="152400" y="0"/>
                </a:lnTo>
              </a:path>
            </a:pathLst>
          </a:custGeom>
          <a:ln w="19050">
            <a:solidFill>
              <a:srgbClr val="000000"/>
            </a:solidFill>
          </a:ln>
        </p:spPr>
        <p:txBody>
          <a:bodyPr wrap="square" lIns="0" tIns="0" rIns="0" bIns="0" rtlCol="0"/>
          <a:lstStyle/>
          <a:p>
            <a:endParaRPr/>
          </a:p>
        </p:txBody>
      </p:sp>
      <p:sp>
        <p:nvSpPr>
          <p:cNvPr id="9" name="object 9"/>
          <p:cNvSpPr txBox="1"/>
          <p:nvPr/>
        </p:nvSpPr>
        <p:spPr>
          <a:xfrm>
            <a:off x="4194175" y="5168449"/>
            <a:ext cx="3933190" cy="369332"/>
          </a:xfrm>
          <a:prstGeom prst="rect">
            <a:avLst/>
          </a:prstGeom>
        </p:spPr>
        <p:txBody>
          <a:bodyPr vert="horz" wrap="square" lIns="0" tIns="0" rIns="0" bIns="0" rtlCol="0">
            <a:spAutoFit/>
          </a:bodyPr>
          <a:lstStyle/>
          <a:p>
            <a:pPr marL="12700"/>
            <a:r>
              <a:rPr sz="2400" dirty="0">
                <a:latin typeface="Arial"/>
                <a:cs typeface="Arial"/>
              </a:rPr>
              <a:t>C</a:t>
            </a:r>
            <a:r>
              <a:rPr sz="2400" spc="-15" dirty="0">
                <a:latin typeface="Arial"/>
                <a:cs typeface="Arial"/>
              </a:rPr>
              <a:t> </a:t>
            </a:r>
            <a:r>
              <a:rPr sz="2400" dirty="0">
                <a:latin typeface="Arial"/>
                <a:cs typeface="Arial"/>
              </a:rPr>
              <a:t>= O</a:t>
            </a:r>
            <a:r>
              <a:rPr sz="2400" spc="-20" dirty="0">
                <a:latin typeface="Arial"/>
                <a:cs typeface="Arial"/>
              </a:rPr>
              <a:t> </a:t>
            </a:r>
            <a:r>
              <a:rPr sz="2400" dirty="0">
                <a:latin typeface="Arial"/>
                <a:cs typeface="Arial"/>
              </a:rPr>
              <a:t>+ O=O</a:t>
            </a:r>
            <a:r>
              <a:rPr sz="2400" spc="-10" dirty="0">
                <a:latin typeface="Arial"/>
                <a:cs typeface="Arial"/>
              </a:rPr>
              <a:t> </a:t>
            </a:r>
            <a:r>
              <a:rPr sz="2400" dirty="0">
                <a:latin typeface="Symbol"/>
                <a:cs typeface="Symbol"/>
              </a:rPr>
              <a:t></a:t>
            </a:r>
            <a:r>
              <a:rPr sz="2400" spc="-5" dirty="0">
                <a:latin typeface="Times New Roman"/>
                <a:cs typeface="Times New Roman"/>
              </a:rPr>
              <a:t> </a:t>
            </a:r>
            <a:r>
              <a:rPr sz="2400" dirty="0">
                <a:latin typeface="Arial"/>
                <a:cs typeface="Arial"/>
              </a:rPr>
              <a:t>O=C=O</a:t>
            </a:r>
            <a:r>
              <a:rPr sz="2400" spc="-30" dirty="0">
                <a:latin typeface="Arial"/>
                <a:cs typeface="Arial"/>
              </a:rPr>
              <a:t> </a:t>
            </a:r>
            <a:r>
              <a:rPr sz="2400" dirty="0">
                <a:latin typeface="Arial"/>
                <a:cs typeface="Arial"/>
              </a:rPr>
              <a:t>+</a:t>
            </a:r>
            <a:r>
              <a:rPr sz="2400" spc="120" dirty="0">
                <a:latin typeface="Arial"/>
                <a:cs typeface="Arial"/>
              </a:rPr>
              <a:t> </a:t>
            </a:r>
            <a:r>
              <a:rPr sz="2400" dirty="0">
                <a:latin typeface="Arial"/>
                <a:cs typeface="Arial"/>
              </a:rPr>
              <a:t>O</a:t>
            </a:r>
            <a:endParaRPr sz="2400">
              <a:latin typeface="Arial"/>
              <a:cs typeface="Arial"/>
            </a:endParaRPr>
          </a:p>
        </p:txBody>
      </p:sp>
      <p:sp>
        <p:nvSpPr>
          <p:cNvPr id="10" name="object 10"/>
          <p:cNvSpPr txBox="1"/>
          <p:nvPr/>
        </p:nvSpPr>
        <p:spPr>
          <a:xfrm>
            <a:off x="8462519" y="5630329"/>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11" name="object 11"/>
          <p:cNvSpPr txBox="1"/>
          <p:nvPr/>
        </p:nvSpPr>
        <p:spPr>
          <a:xfrm>
            <a:off x="8386319" y="4868322"/>
            <a:ext cx="245745" cy="369332"/>
          </a:xfrm>
          <a:prstGeom prst="rect">
            <a:avLst/>
          </a:prstGeom>
        </p:spPr>
        <p:txBody>
          <a:bodyPr vert="horz" wrap="square" lIns="0" tIns="0" rIns="0" bIns="0" rtlCol="0">
            <a:spAutoFit/>
          </a:bodyPr>
          <a:lstStyle/>
          <a:p>
            <a:pPr marL="12700"/>
            <a:r>
              <a:rPr sz="2400" dirty="0">
                <a:latin typeface="Arial"/>
                <a:cs typeface="Arial"/>
              </a:rPr>
              <a:t>H</a:t>
            </a:r>
            <a:endParaRPr sz="2400">
              <a:latin typeface="Arial"/>
              <a:cs typeface="Arial"/>
            </a:endParaRPr>
          </a:p>
        </p:txBody>
      </p:sp>
      <p:sp>
        <p:nvSpPr>
          <p:cNvPr id="12" name="object 12"/>
          <p:cNvSpPr/>
          <p:nvPr/>
        </p:nvSpPr>
        <p:spPr>
          <a:xfrm>
            <a:off x="8153400" y="5095240"/>
            <a:ext cx="228600" cy="152400"/>
          </a:xfrm>
          <a:custGeom>
            <a:avLst/>
            <a:gdLst/>
            <a:ahLst/>
            <a:cxnLst/>
            <a:rect l="l" t="t" r="r" b="b"/>
            <a:pathLst>
              <a:path w="228600" h="152400">
                <a:moveTo>
                  <a:pt x="0" y="152400"/>
                </a:moveTo>
                <a:lnTo>
                  <a:pt x="228600" y="0"/>
                </a:lnTo>
              </a:path>
            </a:pathLst>
          </a:custGeom>
          <a:ln w="19050">
            <a:solidFill>
              <a:srgbClr val="000000"/>
            </a:solidFill>
          </a:ln>
        </p:spPr>
        <p:txBody>
          <a:bodyPr wrap="square" lIns="0" tIns="0" rIns="0" bIns="0" rtlCol="0"/>
          <a:lstStyle/>
          <a:p>
            <a:endParaRPr/>
          </a:p>
        </p:txBody>
      </p:sp>
      <p:sp>
        <p:nvSpPr>
          <p:cNvPr id="13" name="object 13"/>
          <p:cNvSpPr/>
          <p:nvPr/>
        </p:nvSpPr>
        <p:spPr>
          <a:xfrm>
            <a:off x="8153400" y="5476240"/>
            <a:ext cx="228600" cy="228600"/>
          </a:xfrm>
          <a:custGeom>
            <a:avLst/>
            <a:gdLst/>
            <a:ahLst/>
            <a:cxnLst/>
            <a:rect l="l" t="t" r="r" b="b"/>
            <a:pathLst>
              <a:path w="228600" h="228600">
                <a:moveTo>
                  <a:pt x="0" y="0"/>
                </a:moveTo>
                <a:lnTo>
                  <a:pt x="228600" y="228600"/>
                </a:lnTo>
              </a:path>
            </a:pathLst>
          </a:custGeom>
          <a:ln w="19050">
            <a:solidFill>
              <a:srgbClr val="000000"/>
            </a:solidFill>
          </a:ln>
        </p:spPr>
        <p:txBody>
          <a:bodyPr wrap="square" lIns="0" tIns="0" rIns="0" bIns="0" rtlCol="0"/>
          <a:lstStyle/>
          <a:p>
            <a:endParaRPr/>
          </a:p>
        </p:txBody>
      </p:sp>
      <p:graphicFrame>
        <p:nvGraphicFramePr>
          <p:cNvPr id="4" name="object 4"/>
          <p:cNvGraphicFramePr>
            <a:graphicFrameLocks noGrp="1"/>
          </p:cNvGraphicFramePr>
          <p:nvPr/>
        </p:nvGraphicFramePr>
        <p:xfrm>
          <a:off x="3616134" y="2133601"/>
          <a:ext cx="5257800" cy="2211321"/>
        </p:xfrm>
        <a:graphic>
          <a:graphicData uri="http://schemas.openxmlformats.org/drawingml/2006/table">
            <a:tbl>
              <a:tblPr firstRow="1" bandRow="1">
                <a:tableStyleId>{2D5ABB26-0587-4C30-8999-92F81FD0307C}</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693356">
                <a:tc>
                  <a:txBody>
                    <a:bodyPr/>
                    <a:lstStyle/>
                    <a:p>
                      <a:pPr marL="128905">
                        <a:lnSpc>
                          <a:spcPct val="100000"/>
                        </a:lnSpc>
                      </a:pPr>
                      <a:r>
                        <a:rPr sz="1800" dirty="0">
                          <a:latin typeface="Times New Roman" panose="02020603050405020304" pitchFamily="18" charset="0"/>
                          <a:cs typeface="Times New Roman" panose="02020603050405020304" pitchFamily="18" charset="0"/>
                        </a:rPr>
                        <a:t>Element</a:t>
                      </a:r>
                      <a:r>
                        <a:rPr lang="es-MX" sz="1800" dirty="0">
                          <a:latin typeface="Times New Roman" panose="02020603050405020304" pitchFamily="18" charset="0"/>
                          <a:cs typeface="Times New Roman" panose="02020603050405020304" pitchFamily="18" charset="0"/>
                        </a:rPr>
                        <a:t>o</a:t>
                      </a:r>
                      <a:endParaRPr sz="1800" dirty="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94615">
                        <a:lnSpc>
                          <a:spcPct val="100000"/>
                        </a:lnSpc>
                      </a:pPr>
                      <a:r>
                        <a:rPr sz="1800" dirty="0">
                          <a:latin typeface="Times New Roman" panose="02020603050405020304" pitchFamily="18" charset="0"/>
                          <a:cs typeface="Times New Roman" panose="02020603050405020304" pitchFamily="18" charset="0"/>
                        </a:rPr>
                        <a:t>Rea</a:t>
                      </a:r>
                      <a:r>
                        <a:rPr sz="1800" spc="5" dirty="0">
                          <a:latin typeface="Times New Roman" panose="02020603050405020304" pitchFamily="18" charset="0"/>
                          <a:cs typeface="Times New Roman" panose="02020603050405020304" pitchFamily="18" charset="0"/>
                        </a:rPr>
                        <a:t>c</a:t>
                      </a:r>
                      <a:r>
                        <a:rPr sz="1800" dirty="0">
                          <a:latin typeface="Times New Roman" panose="02020603050405020304" pitchFamily="18" charset="0"/>
                          <a:cs typeface="Times New Roman" panose="02020603050405020304" pitchFamily="18" charset="0"/>
                        </a:rPr>
                        <a:t>tant</a:t>
                      </a:r>
                      <a:r>
                        <a:rPr lang="es-MX" sz="1800" dirty="0">
                          <a:latin typeface="Times New Roman" panose="02020603050405020304" pitchFamily="18" charset="0"/>
                          <a:cs typeface="Times New Roman" panose="02020603050405020304" pitchFamily="18" charset="0"/>
                        </a:rPr>
                        <a:t>e</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126364">
                        <a:lnSpc>
                          <a:spcPct val="100000"/>
                        </a:lnSpc>
                      </a:pPr>
                      <a:r>
                        <a:rPr sz="1800" dirty="0">
                          <a:latin typeface="Times New Roman" panose="02020603050405020304" pitchFamily="18" charset="0"/>
                          <a:cs typeface="Times New Roman" panose="02020603050405020304" pitchFamily="18" charset="0"/>
                        </a:rPr>
                        <a:t>Produ</a:t>
                      </a:r>
                      <a:r>
                        <a:rPr sz="1800" spc="10" dirty="0">
                          <a:latin typeface="Times New Roman" panose="02020603050405020304" pitchFamily="18" charset="0"/>
                          <a:cs typeface="Times New Roman" panose="02020603050405020304" pitchFamily="18" charset="0"/>
                        </a:rPr>
                        <a:t>c</a:t>
                      </a:r>
                      <a:r>
                        <a:rPr sz="1800" dirty="0">
                          <a:latin typeface="Times New Roman" panose="02020603050405020304" pitchFamily="18" charset="0"/>
                          <a:cs typeface="Times New Roman" panose="02020603050405020304" pitchFamily="18" charset="0"/>
                        </a:rPr>
                        <a:t>t</a:t>
                      </a:r>
                      <a:r>
                        <a:rPr lang="es-MX" sz="1800" dirty="0">
                          <a:latin typeface="Times New Roman" panose="02020603050405020304" pitchFamily="18" charset="0"/>
                          <a:cs typeface="Times New Roman" panose="02020603050405020304" pitchFamily="18" charset="0"/>
                        </a:rPr>
                        <a:t>o</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11430" algn="ctr">
                        <a:lnSpc>
                          <a:spcPct val="100000"/>
                        </a:lnSpc>
                      </a:pPr>
                      <a:r>
                        <a:rPr sz="1800" spc="-50" dirty="0">
                          <a:latin typeface="Times New Roman" panose="02020603050405020304" pitchFamily="18" charset="0"/>
                          <a:cs typeface="Times New Roman" panose="02020603050405020304" pitchFamily="18" charset="0"/>
                        </a:rPr>
                        <a:t>To</a:t>
                      </a:r>
                      <a:r>
                        <a:rPr sz="1800" spc="-55" dirty="0">
                          <a:latin typeface="Times New Roman" panose="02020603050405020304" pitchFamily="18" charset="0"/>
                          <a:cs typeface="Times New Roman" panose="02020603050405020304" pitchFamily="18" charset="0"/>
                        </a:rPr>
                        <a:t>t</a:t>
                      </a:r>
                      <a:r>
                        <a:rPr sz="1800" spc="-50" dirty="0">
                          <a:latin typeface="Times New Roman" panose="02020603050405020304" pitchFamily="18" charset="0"/>
                          <a:cs typeface="Times New Roman" panose="02020603050405020304" pitchFamily="18" charset="0"/>
                        </a:rPr>
                        <a:t>a</a:t>
                      </a:r>
                      <a:r>
                        <a:rPr sz="1800" dirty="0">
                          <a:latin typeface="Times New Roman" panose="02020603050405020304" pitchFamily="18" charset="0"/>
                          <a:cs typeface="Times New Roman" panose="02020603050405020304" pitchFamily="18" charset="0"/>
                        </a:rPr>
                        <a:t>l</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e</a:t>
                      </a:r>
                      <a:r>
                        <a:rPr sz="1800" baseline="21367" dirty="0">
                          <a:latin typeface="Times New Roman" panose="02020603050405020304" pitchFamily="18" charset="0"/>
                          <a:cs typeface="Times New Roman" panose="02020603050405020304" pitchFamily="18" charset="0"/>
                        </a:rPr>
                        <a:t>- </a:t>
                      </a:r>
                      <a:r>
                        <a:rPr sz="1800" spc="-262" baseline="21367" dirty="0">
                          <a:latin typeface="Times New Roman" panose="02020603050405020304" pitchFamily="18" charset="0"/>
                          <a:cs typeface="Times New Roman" panose="02020603050405020304" pitchFamily="18" charset="0"/>
                        </a:rPr>
                        <a:t> </a:t>
                      </a:r>
                      <a:r>
                        <a:rPr lang="es-MX" sz="1800" dirty="0">
                          <a:latin typeface="Times New Roman" panose="02020603050405020304" pitchFamily="18" charset="0"/>
                          <a:cs typeface="Times New Roman" panose="02020603050405020304" pitchFamily="18" charset="0"/>
                        </a:rPr>
                        <a:t>cedido</a:t>
                      </a:r>
                      <a:endParaRPr sz="1800" dirty="0">
                        <a:latin typeface="Times New Roman" panose="02020603050405020304" pitchFamily="18" charset="0"/>
                        <a:cs typeface="Times New Roman" panose="02020603050405020304" pitchFamily="18" charset="0"/>
                      </a:endParaRPr>
                    </a:p>
                    <a:p>
                      <a:pPr marL="8890" algn="ctr">
                        <a:lnSpc>
                          <a:spcPct val="100000"/>
                        </a:lnSpc>
                      </a:pPr>
                      <a:r>
                        <a:rPr sz="1800" dirty="0">
                          <a:latin typeface="Times New Roman" panose="02020603050405020304" pitchFamily="18" charset="0"/>
                          <a:cs typeface="Times New Roman" panose="02020603050405020304" pitchFamily="18" charset="0"/>
                        </a:rPr>
                        <a:t>/</a:t>
                      </a:r>
                      <a:r>
                        <a:rPr sz="1800" dirty="0" err="1">
                          <a:latin typeface="Times New Roman" panose="02020603050405020304" pitchFamily="18" charset="0"/>
                          <a:cs typeface="Times New Roman" panose="02020603050405020304" pitchFamily="18" charset="0"/>
                        </a:rPr>
                        <a:t>ga</a:t>
                      </a:r>
                      <a:r>
                        <a:rPr lang="es-MX" sz="1800" dirty="0">
                          <a:latin typeface="Times New Roman" panose="02020603050405020304" pitchFamily="18" charset="0"/>
                          <a:cs typeface="Times New Roman" panose="02020603050405020304" pitchFamily="18" charset="0"/>
                        </a:rPr>
                        <a:t>na</a:t>
                      </a:r>
                      <a:r>
                        <a:rPr sz="1800" dirty="0">
                          <a:latin typeface="Times New Roman" panose="02020603050405020304" pitchFamily="18" charset="0"/>
                          <a:cs typeface="Times New Roman" panose="02020603050405020304" pitchFamily="18" charset="0"/>
                        </a:rPr>
                        <a:t>d</a:t>
                      </a:r>
                      <a:r>
                        <a:rPr lang="es-MX" sz="1800" dirty="0">
                          <a:latin typeface="Times New Roman" panose="02020603050405020304" pitchFamily="18" charset="0"/>
                          <a:cs typeface="Times New Roman" panose="02020603050405020304" pitchFamily="18" charset="0"/>
                        </a:rPr>
                        <a:t>o</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19175">
                <a:tc>
                  <a:txBody>
                    <a:bodyPr/>
                    <a:lstStyle/>
                    <a:p>
                      <a:pPr marR="1270" algn="ctr">
                        <a:lnSpc>
                          <a:spcPct val="100000"/>
                        </a:lnSpc>
                      </a:pPr>
                      <a:r>
                        <a:rPr sz="1800" dirty="0">
                          <a:latin typeface="Times New Roman" panose="02020603050405020304" pitchFamily="18" charset="0"/>
                          <a:cs typeface="Times New Roman" panose="02020603050405020304" pitchFamily="18" charset="0"/>
                        </a:rPr>
                        <a:t>C</a:t>
                      </a:r>
                      <a:endParaRPr sz="180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pPr>
                      <a:r>
                        <a:rPr sz="1800" spc="5" dirty="0">
                          <a:latin typeface="Times New Roman" panose="02020603050405020304" pitchFamily="18" charset="0"/>
                          <a:cs typeface="Times New Roman" panose="02020603050405020304" pitchFamily="18" charset="0"/>
                        </a:rPr>
                        <a:t>+4</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pPr>
                      <a:r>
                        <a:rPr sz="1800" spc="5" dirty="0">
                          <a:latin typeface="Times New Roman" panose="02020603050405020304" pitchFamily="18" charset="0"/>
                          <a:cs typeface="Times New Roman" panose="02020603050405020304" pitchFamily="18" charset="0"/>
                        </a:rPr>
                        <a:t>+4</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pPr>
                      <a:r>
                        <a:rPr sz="1800" dirty="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57326">
                <a:tc>
                  <a:txBody>
                    <a:bodyPr/>
                    <a:lstStyle/>
                    <a:p>
                      <a:pPr algn="ctr">
                        <a:lnSpc>
                          <a:spcPct val="100000"/>
                        </a:lnSpc>
                      </a:pPr>
                      <a:r>
                        <a:rPr sz="1800" dirty="0">
                          <a:latin typeface="Times New Roman" panose="02020603050405020304" pitchFamily="18" charset="0"/>
                          <a:cs typeface="Times New Roman" panose="02020603050405020304" pitchFamily="18" charset="0"/>
                        </a:rPr>
                        <a:t>O</a:t>
                      </a:r>
                      <a:endParaRPr sz="180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800" dirty="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pPr>
                      <a:r>
                        <a:rPr sz="1800" dirty="0">
                          <a:latin typeface="Times New Roman" panose="02020603050405020304" pitchFamily="18" charset="0"/>
                          <a:cs typeface="Times New Roman" panose="02020603050405020304" pitchFamily="18" charset="0"/>
                        </a:rPr>
                        <a:t>-2</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8770">
                        <a:lnSpc>
                          <a:spcPct val="100000"/>
                        </a:lnSpc>
                      </a:pPr>
                      <a:r>
                        <a:rPr sz="1800" dirty="0">
                          <a:latin typeface="Times New Roman" panose="02020603050405020304" pitchFamily="18" charset="0"/>
                          <a:cs typeface="Times New Roman" panose="02020603050405020304" pitchFamily="18" charset="0"/>
                        </a:rPr>
                        <a:t>Ga</a:t>
                      </a:r>
                      <a:r>
                        <a:rPr lang="es-MX" sz="1800" dirty="0">
                          <a:latin typeface="Times New Roman" panose="02020603050405020304" pitchFamily="18" charset="0"/>
                          <a:cs typeface="Times New Roman" panose="02020603050405020304" pitchFamily="18" charset="0"/>
                        </a:rPr>
                        <a:t>nados</a:t>
                      </a:r>
                      <a:r>
                        <a:rPr sz="1800" spc="-5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4</a:t>
                      </a: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41464">
                <a:tc>
                  <a:txBody>
                    <a:bodyPr/>
                    <a:lstStyle/>
                    <a:p>
                      <a:pPr marR="1270" algn="ctr">
                        <a:lnSpc>
                          <a:spcPct val="100000"/>
                        </a:lnSpc>
                      </a:pPr>
                      <a:r>
                        <a:rPr sz="1800" dirty="0">
                          <a:latin typeface="Times New Roman" panose="02020603050405020304" pitchFamily="18" charset="0"/>
                          <a:cs typeface="Times New Roman" panose="02020603050405020304" pitchFamily="18" charset="0"/>
                        </a:rPr>
                        <a:t>H</a:t>
                      </a:r>
                      <a:endParaRPr sz="1800">
                        <a:latin typeface="Times New Roman" panose="02020603050405020304" pitchFamily="18" charset="0"/>
                        <a:cs typeface="Times New Roman" panose="02020603050405020304" pitchFamily="18" charset="0"/>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pPr>
                      <a:r>
                        <a:rPr sz="1800" dirty="0">
                          <a:latin typeface="Times New Roman" panose="02020603050405020304" pitchFamily="18" charset="0"/>
                          <a:cs typeface="Times New Roman" panose="02020603050405020304" pitchFamily="18" charset="0"/>
                        </a:rPr>
                        <a:t>-1</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3175" algn="ctr">
                        <a:lnSpc>
                          <a:spcPct val="100000"/>
                        </a:lnSpc>
                      </a:pPr>
                      <a:r>
                        <a:rPr sz="1800" spc="5" dirty="0">
                          <a:latin typeface="Times New Roman" panose="02020603050405020304" pitchFamily="18" charset="0"/>
                          <a:cs typeface="Times New Roman" panose="02020603050405020304" pitchFamily="18" charset="0"/>
                        </a:rPr>
                        <a:t>+1</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490855">
                        <a:lnSpc>
                          <a:spcPct val="100000"/>
                        </a:lnSpc>
                      </a:pPr>
                      <a:r>
                        <a:rPr lang="es-MX" sz="1800" spc="0" dirty="0">
                          <a:latin typeface="Times New Roman" panose="02020603050405020304" pitchFamily="18" charset="0"/>
                          <a:cs typeface="Times New Roman" panose="02020603050405020304" pitchFamily="18" charset="0"/>
                        </a:rPr>
                        <a:t>cedidos</a:t>
                      </a:r>
                      <a:r>
                        <a:rPr sz="1800" spc="-8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4</a:t>
                      </a: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442914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4737" y="1604168"/>
            <a:ext cx="10962526" cy="2180084"/>
          </a:xfrm>
          <a:prstGeom prst="rect">
            <a:avLst/>
          </a:prstGeom>
        </p:spPr>
        <p:txBody>
          <a:bodyPr vert="horz" wrap="square" lIns="0" tIns="0" rIns="0" bIns="0" rtlCol="0">
            <a:spAutoFit/>
          </a:bodyPr>
          <a:lstStyle/>
          <a:p>
            <a:pPr marL="12700"/>
            <a:r>
              <a:rPr lang="es-MX" sz="1800" dirty="0">
                <a:latin typeface="Arial"/>
                <a:cs typeface="Arial"/>
              </a:rPr>
              <a:t>Ahora veamos la respiración aeróbica desde un punto de vista de energía de vista. ¿Por qué respirar?</a:t>
            </a:r>
            <a:endParaRPr sz="1800" dirty="0">
              <a:latin typeface="Arial"/>
              <a:cs typeface="Arial"/>
            </a:endParaRPr>
          </a:p>
          <a:p>
            <a:pPr marL="2469515">
              <a:spcBef>
                <a:spcPts val="1390"/>
              </a:spcBef>
            </a:pPr>
            <a:r>
              <a:rPr lang="es-MX" sz="1800" spc="5" dirty="0">
                <a:latin typeface="Arial"/>
                <a:cs typeface="Arial"/>
              </a:rPr>
              <a:t>                       </a:t>
            </a:r>
            <a:r>
              <a:rPr sz="1800" spc="5" dirty="0">
                <a:latin typeface="Arial"/>
                <a:cs typeface="Arial"/>
              </a:rPr>
              <a:t>CH</a:t>
            </a:r>
            <a:r>
              <a:rPr sz="1800" spc="15" baseline="-17094" dirty="0">
                <a:latin typeface="Arial"/>
                <a:cs typeface="Arial"/>
              </a:rPr>
              <a:t>2</a:t>
            </a:r>
            <a:r>
              <a:rPr sz="1800" dirty="0">
                <a:latin typeface="Arial"/>
                <a:cs typeface="Arial"/>
              </a:rPr>
              <a:t>O</a:t>
            </a:r>
            <a:r>
              <a:rPr sz="1800" spc="-55" dirty="0">
                <a:latin typeface="Arial"/>
                <a:cs typeface="Arial"/>
              </a:rPr>
              <a:t> </a:t>
            </a:r>
            <a:r>
              <a:rPr sz="1800" dirty="0">
                <a:latin typeface="Arial"/>
                <a:cs typeface="Arial"/>
              </a:rPr>
              <a:t>+</a:t>
            </a:r>
            <a:r>
              <a:rPr sz="1800" spc="-15" dirty="0">
                <a:latin typeface="Arial"/>
                <a:cs typeface="Arial"/>
              </a:rPr>
              <a:t> </a:t>
            </a:r>
            <a:r>
              <a:rPr sz="1800" dirty="0">
                <a:latin typeface="Arial"/>
                <a:cs typeface="Arial"/>
              </a:rPr>
              <a:t>O</a:t>
            </a:r>
            <a:r>
              <a:rPr sz="1800" spc="15" baseline="-17094" dirty="0">
                <a:latin typeface="Arial"/>
                <a:cs typeface="Arial"/>
              </a:rPr>
              <a:t>2</a:t>
            </a:r>
            <a:r>
              <a:rPr sz="1800" spc="-37" baseline="-17094" dirty="0">
                <a:latin typeface="Arial"/>
                <a:cs typeface="Arial"/>
              </a:rPr>
              <a:t> </a:t>
            </a:r>
            <a:r>
              <a:rPr sz="1800" dirty="0">
                <a:latin typeface="Symbol"/>
                <a:cs typeface="Symbol"/>
              </a:rPr>
              <a:t></a:t>
            </a:r>
            <a:r>
              <a:rPr sz="1800" spc="5" dirty="0">
                <a:latin typeface="Times New Roman"/>
                <a:cs typeface="Times New Roman"/>
              </a:rPr>
              <a:t> </a:t>
            </a:r>
            <a:r>
              <a:rPr sz="1800" spc="5" dirty="0">
                <a:latin typeface="Arial"/>
                <a:cs typeface="Arial"/>
              </a:rPr>
              <a:t>C</a:t>
            </a:r>
            <a:r>
              <a:rPr sz="1800" dirty="0">
                <a:latin typeface="Arial"/>
                <a:cs typeface="Arial"/>
              </a:rPr>
              <a:t>O</a:t>
            </a:r>
            <a:r>
              <a:rPr sz="1800" spc="15" baseline="-17094" dirty="0">
                <a:latin typeface="Arial"/>
                <a:cs typeface="Arial"/>
              </a:rPr>
              <a:t>2</a:t>
            </a:r>
            <a:r>
              <a:rPr sz="1800" spc="-37" baseline="-17094" dirty="0">
                <a:latin typeface="Arial"/>
                <a:cs typeface="Arial"/>
              </a:rPr>
              <a:t> </a:t>
            </a:r>
            <a:r>
              <a:rPr sz="1800" spc="135" dirty="0">
                <a:latin typeface="Arial"/>
                <a:cs typeface="Arial"/>
              </a:rPr>
              <a:t>+</a:t>
            </a:r>
            <a:r>
              <a:rPr sz="1800" spc="5" dirty="0">
                <a:latin typeface="Arial"/>
                <a:cs typeface="Arial"/>
              </a:rPr>
              <a:t>H</a:t>
            </a:r>
            <a:r>
              <a:rPr sz="1800" spc="15" baseline="-17094" dirty="0">
                <a:latin typeface="Arial"/>
                <a:cs typeface="Arial"/>
              </a:rPr>
              <a:t>2</a:t>
            </a:r>
            <a:r>
              <a:rPr sz="1800" dirty="0">
                <a:latin typeface="Arial"/>
                <a:cs typeface="Arial"/>
              </a:rPr>
              <a:t>O</a:t>
            </a:r>
          </a:p>
          <a:p>
            <a:pPr marL="12700">
              <a:spcBef>
                <a:spcPts val="1405"/>
              </a:spcBef>
            </a:pPr>
            <a:r>
              <a:rPr sz="1800" spc="-5" dirty="0">
                <a:latin typeface="Symbol"/>
                <a:cs typeface="Symbol"/>
              </a:rPr>
              <a:t></a:t>
            </a:r>
            <a:r>
              <a:rPr sz="1800" dirty="0">
                <a:latin typeface="Arial"/>
                <a:cs typeface="Arial"/>
              </a:rPr>
              <a:t>G</a:t>
            </a:r>
            <a:r>
              <a:rPr sz="1800" spc="22" baseline="-17094" dirty="0">
                <a:latin typeface="Arial"/>
                <a:cs typeface="Arial"/>
              </a:rPr>
              <a:t>R</a:t>
            </a:r>
            <a:r>
              <a:rPr sz="1800" spc="-30" baseline="-17094" dirty="0">
                <a:latin typeface="Arial"/>
                <a:cs typeface="Arial"/>
              </a:rPr>
              <a:t> </a:t>
            </a:r>
            <a:r>
              <a:rPr sz="1800" dirty="0">
                <a:latin typeface="Arial"/>
                <a:cs typeface="Arial"/>
              </a:rPr>
              <a:t>=</a:t>
            </a:r>
            <a:r>
              <a:rPr sz="1800" spc="-15" dirty="0">
                <a:latin typeface="Arial"/>
                <a:cs typeface="Arial"/>
              </a:rPr>
              <a:t> </a:t>
            </a:r>
            <a:r>
              <a:rPr sz="1800" dirty="0">
                <a:latin typeface="Arial"/>
                <a:cs typeface="Arial"/>
              </a:rPr>
              <a:t>-50</a:t>
            </a:r>
            <a:r>
              <a:rPr sz="1800" spc="-10" dirty="0">
                <a:latin typeface="Arial"/>
                <a:cs typeface="Arial"/>
              </a:rPr>
              <a:t>1</a:t>
            </a:r>
            <a:r>
              <a:rPr sz="1800" dirty="0">
                <a:latin typeface="Arial"/>
                <a:cs typeface="Arial"/>
              </a:rPr>
              <a:t>.8</a:t>
            </a:r>
            <a:r>
              <a:rPr sz="1800" spc="-60" dirty="0">
                <a:latin typeface="Arial"/>
                <a:cs typeface="Arial"/>
              </a:rPr>
              <a:t> </a:t>
            </a:r>
            <a:r>
              <a:rPr sz="1800" spc="5" dirty="0">
                <a:latin typeface="Arial"/>
                <a:cs typeface="Arial"/>
              </a:rPr>
              <a:t>k</a:t>
            </a:r>
            <a:r>
              <a:rPr sz="1800" dirty="0">
                <a:latin typeface="Arial"/>
                <a:cs typeface="Arial"/>
              </a:rPr>
              <a:t>J</a:t>
            </a:r>
            <a:r>
              <a:rPr sz="1800" spc="-260" dirty="0">
                <a:latin typeface="Arial"/>
                <a:cs typeface="Arial"/>
              </a:rPr>
              <a:t> </a:t>
            </a:r>
            <a:r>
              <a:rPr sz="1800" dirty="0">
                <a:latin typeface="Arial"/>
                <a:cs typeface="Arial"/>
              </a:rPr>
              <a:t>mo</a:t>
            </a:r>
            <a:r>
              <a:rPr sz="1800" spc="-5" dirty="0">
                <a:latin typeface="Arial"/>
                <a:cs typeface="Arial"/>
              </a:rPr>
              <a:t>l</a:t>
            </a:r>
            <a:r>
              <a:rPr sz="1800" spc="15" baseline="21367" dirty="0">
                <a:latin typeface="Arial"/>
                <a:cs typeface="Arial"/>
              </a:rPr>
              <a:t>-1</a:t>
            </a:r>
            <a:endParaRPr sz="1800" baseline="21367" dirty="0">
              <a:latin typeface="Arial"/>
              <a:cs typeface="Arial"/>
            </a:endParaRPr>
          </a:p>
          <a:p>
            <a:pPr marL="12700">
              <a:spcBef>
                <a:spcPts val="1405"/>
              </a:spcBef>
            </a:pPr>
            <a:r>
              <a:rPr sz="1800" spc="-5" dirty="0">
                <a:latin typeface="Symbol"/>
                <a:cs typeface="Symbol"/>
              </a:rPr>
              <a:t></a:t>
            </a:r>
            <a:r>
              <a:rPr sz="1800" spc="5" dirty="0">
                <a:latin typeface="Arial"/>
                <a:cs typeface="Arial"/>
              </a:rPr>
              <a:t>H</a:t>
            </a:r>
            <a:r>
              <a:rPr sz="1800" spc="22" baseline="-17094" dirty="0">
                <a:latin typeface="Arial"/>
                <a:cs typeface="Arial"/>
              </a:rPr>
              <a:t>R</a:t>
            </a:r>
            <a:r>
              <a:rPr sz="1800" spc="-7" baseline="-17094" dirty="0">
                <a:latin typeface="Arial"/>
                <a:cs typeface="Arial"/>
              </a:rPr>
              <a:t> </a:t>
            </a:r>
            <a:r>
              <a:rPr sz="1800" dirty="0">
                <a:latin typeface="Arial"/>
                <a:cs typeface="Arial"/>
              </a:rPr>
              <a:t>=</a:t>
            </a:r>
            <a:r>
              <a:rPr sz="1800" spc="-25" dirty="0">
                <a:latin typeface="Arial"/>
                <a:cs typeface="Arial"/>
              </a:rPr>
              <a:t> </a:t>
            </a:r>
            <a:r>
              <a:rPr sz="1800" dirty="0">
                <a:latin typeface="Arial"/>
                <a:cs typeface="Arial"/>
              </a:rPr>
              <a:t>-570.</a:t>
            </a:r>
            <a:r>
              <a:rPr sz="1800" spc="-10" dirty="0">
                <a:latin typeface="Arial"/>
                <a:cs typeface="Arial"/>
              </a:rPr>
              <a:t>7</a:t>
            </a:r>
            <a:r>
              <a:rPr sz="1800" dirty="0">
                <a:latin typeface="Arial"/>
                <a:cs typeface="Arial"/>
              </a:rPr>
              <a:t>6</a:t>
            </a:r>
            <a:r>
              <a:rPr sz="1800" spc="-50" dirty="0">
                <a:latin typeface="Arial"/>
                <a:cs typeface="Arial"/>
              </a:rPr>
              <a:t> </a:t>
            </a:r>
            <a:r>
              <a:rPr sz="1800" spc="5" dirty="0">
                <a:latin typeface="Arial"/>
                <a:cs typeface="Arial"/>
              </a:rPr>
              <a:t>k</a:t>
            </a:r>
            <a:r>
              <a:rPr sz="1800" dirty="0">
                <a:latin typeface="Arial"/>
                <a:cs typeface="Arial"/>
              </a:rPr>
              <a:t>J</a:t>
            </a:r>
            <a:r>
              <a:rPr sz="1800" spc="-229" dirty="0">
                <a:latin typeface="Arial"/>
                <a:cs typeface="Arial"/>
              </a:rPr>
              <a:t> </a:t>
            </a:r>
            <a:r>
              <a:rPr sz="1800" dirty="0">
                <a:latin typeface="Arial"/>
                <a:cs typeface="Arial"/>
              </a:rPr>
              <a:t>mo</a:t>
            </a:r>
            <a:r>
              <a:rPr sz="1800" spc="-5" dirty="0">
                <a:latin typeface="Arial"/>
                <a:cs typeface="Arial"/>
              </a:rPr>
              <a:t>l</a:t>
            </a:r>
            <a:r>
              <a:rPr sz="1800" spc="15" baseline="21367" dirty="0">
                <a:latin typeface="Arial"/>
                <a:cs typeface="Arial"/>
              </a:rPr>
              <a:t>-1</a:t>
            </a:r>
            <a:endParaRPr sz="1800" baseline="21367" dirty="0">
              <a:latin typeface="Arial"/>
              <a:cs typeface="Arial"/>
            </a:endParaRPr>
          </a:p>
          <a:p>
            <a:pPr marL="12700">
              <a:spcBef>
                <a:spcPts val="1989"/>
              </a:spcBef>
            </a:pPr>
            <a:r>
              <a:rPr lang="es-MX" sz="1800" dirty="0">
                <a:latin typeface="Arial"/>
                <a:cs typeface="Arial"/>
              </a:rPr>
              <a:t>Esta es una reacción exotérmica eficiente, espontánea.</a:t>
            </a:r>
            <a:endParaRPr sz="1800" dirty="0">
              <a:latin typeface="Arial"/>
              <a:cs typeface="Arial"/>
            </a:endParaRPr>
          </a:p>
        </p:txBody>
      </p:sp>
    </p:spTree>
    <p:extLst>
      <p:ext uri="{BB962C8B-B14F-4D97-AF65-F5344CB8AC3E}">
        <p14:creationId xmlns:p14="http://schemas.microsoft.com/office/powerpoint/2010/main" val="11161418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3565" y="718336"/>
            <a:ext cx="11364180" cy="677108"/>
          </a:xfrm>
          <a:prstGeom prst="rect">
            <a:avLst/>
          </a:prstGeom>
        </p:spPr>
        <p:txBody>
          <a:bodyPr vert="horz" wrap="square" lIns="0" tIns="0" rIns="0" bIns="0" rtlCol="0">
            <a:spAutoFit/>
          </a:bodyPr>
          <a:lstStyle/>
          <a:p>
            <a:pPr marL="12700" marR="5080" algn="just">
              <a:tabLst>
                <a:tab pos="6064885" algn="l"/>
              </a:tabLst>
            </a:pPr>
            <a:r>
              <a:rPr lang="es-MX" sz="2200" b="1" dirty="0">
                <a:latin typeface="Times New Roman" panose="02020603050405020304" pitchFamily="18" charset="0"/>
                <a:cs typeface="Times New Roman" panose="02020603050405020304" pitchFamily="18" charset="0"/>
              </a:rPr>
              <a:t>Anaerobios</a:t>
            </a:r>
            <a:r>
              <a:rPr lang="es-MX" sz="2200" dirty="0">
                <a:latin typeface="Times New Roman" panose="02020603050405020304" pitchFamily="18" charset="0"/>
                <a:cs typeface="Times New Roman" panose="02020603050405020304" pitchFamily="18" charset="0"/>
              </a:rPr>
              <a:t>: microorganismos que utilizan otras especies pobres en electrones (H</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SO</a:t>
            </a:r>
            <a:r>
              <a:rPr lang="es-MX" sz="2200" baseline="-25000" dirty="0">
                <a:latin typeface="Times New Roman" panose="02020603050405020304" pitchFamily="18" charset="0"/>
                <a:cs typeface="Times New Roman" panose="02020603050405020304" pitchFamily="18" charset="0"/>
              </a:rPr>
              <a:t>4</a:t>
            </a:r>
            <a:r>
              <a:rPr lang="es-MX" sz="2200" baseline="30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 NO</a:t>
            </a:r>
            <a:r>
              <a:rPr lang="es-MX" sz="2200" baseline="-25000" dirty="0">
                <a:latin typeface="Times New Roman" panose="02020603050405020304" pitchFamily="18" charset="0"/>
                <a:cs typeface="Times New Roman" panose="02020603050405020304" pitchFamily="18" charset="0"/>
              </a:rPr>
              <a:t>3</a:t>
            </a:r>
            <a:r>
              <a:rPr lang="es-MX" sz="2200" baseline="30000"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 como aceptor de electrones para sus reacciones de oxidación.</a:t>
            </a:r>
          </a:p>
        </p:txBody>
      </p:sp>
      <p:sp>
        <p:nvSpPr>
          <p:cNvPr id="3" name="object 3"/>
          <p:cNvSpPr txBox="1"/>
          <p:nvPr/>
        </p:nvSpPr>
        <p:spPr>
          <a:xfrm>
            <a:off x="866775" y="1771650"/>
            <a:ext cx="10877549" cy="4213974"/>
          </a:xfrm>
          <a:prstGeom prst="rect">
            <a:avLst/>
          </a:prstGeom>
        </p:spPr>
        <p:txBody>
          <a:bodyPr vert="horz" wrap="square" lIns="0" tIns="0" rIns="0" bIns="0" rtlCol="0">
            <a:spAutoFit/>
          </a:bodyPr>
          <a:lstStyle/>
          <a:p>
            <a:pPr algn="ctr">
              <a:lnSpc>
                <a:spcPct val="100000"/>
              </a:lnSpc>
            </a:pPr>
            <a:r>
              <a:rPr lang="es-MX" sz="2200" dirty="0">
                <a:latin typeface="Times New Roman" panose="02020603050405020304" pitchFamily="18" charset="0"/>
                <a:cs typeface="Times New Roman" panose="02020603050405020304" pitchFamily="18" charset="0"/>
              </a:rPr>
              <a:t>Respiración anaeróbica</a:t>
            </a:r>
          </a:p>
          <a:p>
            <a:pPr marR="595630" algn="ctr">
              <a:spcBef>
                <a:spcPts val="1405"/>
              </a:spcBef>
            </a:pPr>
            <a:r>
              <a:rPr lang="es-MX" sz="2200" dirty="0">
                <a:latin typeface="Times New Roman" panose="02020603050405020304" pitchFamily="18" charset="0"/>
                <a:cs typeface="Times New Roman" panose="02020603050405020304" pitchFamily="18" charset="0"/>
              </a:rPr>
              <a:t>Reducción de sulfato:</a:t>
            </a:r>
            <a:r>
              <a:rPr lang="es-MX" sz="2200" spc="-60"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ΔG</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-177.</a:t>
            </a:r>
            <a:r>
              <a:rPr lang="es-MX" sz="2200" spc="-20" dirty="0">
                <a:latin typeface="Times New Roman" panose="02020603050405020304" pitchFamily="18" charset="0"/>
                <a:cs typeface="Times New Roman" panose="02020603050405020304" pitchFamily="18" charset="0"/>
              </a:rPr>
              <a:t>4</a:t>
            </a:r>
            <a:r>
              <a:rPr lang="es-MX" sz="2200" spc="-15" dirty="0">
                <a:latin typeface="Times New Roman" panose="02020603050405020304" pitchFamily="18" charset="0"/>
                <a:cs typeface="Times New Roman" panose="02020603050405020304" pitchFamily="18" charset="0"/>
              </a:rPr>
              <a:t>8</a:t>
            </a:r>
            <a:r>
              <a:rPr lang="es-MX" sz="2200" dirty="0">
                <a:latin typeface="Times New Roman" panose="02020603050405020304" pitchFamily="18" charset="0"/>
                <a:cs typeface="Times New Roman" panose="02020603050405020304" pitchFamily="18" charset="0"/>
              </a:rPr>
              <a:t>;</a:t>
            </a:r>
            <a:r>
              <a:rPr lang="es-MX" sz="2200" spc="-60" dirty="0">
                <a:latin typeface="Times New Roman" panose="02020603050405020304" pitchFamily="18" charset="0"/>
                <a:cs typeface="Times New Roman" panose="02020603050405020304" pitchFamily="18" charset="0"/>
              </a:rPr>
              <a:t> </a:t>
            </a:r>
            <a:r>
              <a:rPr lang="es-MX" sz="2200" spc="-20" dirty="0">
                <a:latin typeface="Calibri" panose="020F0502020204030204" pitchFamily="34" charset="0"/>
                <a:cs typeface="Times New Roman" panose="02020603050405020304" pitchFamily="18" charset="0"/>
              </a:rPr>
              <a:t>Δ</a:t>
            </a:r>
            <a:r>
              <a:rPr lang="es-MX" sz="2200" spc="-10" dirty="0">
                <a:latin typeface="Times New Roman" panose="02020603050405020304" pitchFamily="18" charset="0"/>
                <a:cs typeface="Times New Roman" panose="02020603050405020304" pitchFamily="18" charset="0"/>
              </a:rPr>
              <a:t>H</a:t>
            </a:r>
            <a:r>
              <a:rPr lang="es-MX" sz="2200" spc="22" baseline="-17094" dirty="0">
                <a:latin typeface="Times New Roman" panose="02020603050405020304" pitchFamily="18" charset="0"/>
                <a:cs typeface="Times New Roman" panose="02020603050405020304" pitchFamily="18" charset="0"/>
              </a:rPr>
              <a:t>R</a:t>
            </a:r>
            <a:r>
              <a:rPr lang="es-MX" sz="2200" spc="-7" baseline="-17094" dirty="0">
                <a:latin typeface="Times New Roman" panose="02020603050405020304" pitchFamily="18" charset="0"/>
                <a:cs typeface="Times New Roman" panose="02020603050405020304" pitchFamily="18" charset="0"/>
              </a:rPr>
              <a:t> </a:t>
            </a:r>
            <a:r>
              <a:rPr lang="es-MX" sz="2200" spc="14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-1.86</a:t>
            </a:r>
          </a:p>
          <a:p>
            <a:pPr algn="ctr">
              <a:lnSpc>
                <a:spcPts val="1755"/>
              </a:lnSpc>
              <a:spcBef>
                <a:spcPts val="1090"/>
              </a:spcBef>
              <a:tabLst>
                <a:tab pos="4380865" algn="l"/>
              </a:tabLst>
            </a:pPr>
            <a:r>
              <a:rPr lang="es-MX" sz="2200" spc="5" dirty="0">
                <a:latin typeface="Times New Roman" panose="02020603050405020304" pitchFamily="18" charset="0"/>
                <a:cs typeface="Times New Roman" panose="02020603050405020304" pitchFamily="18" charset="0"/>
              </a:rPr>
              <a:t>C</a:t>
            </a:r>
            <a:r>
              <a:rPr lang="es-MX" sz="2200" spc="15" baseline="-17094" dirty="0">
                <a:latin typeface="Times New Roman" panose="02020603050405020304" pitchFamily="18" charset="0"/>
                <a:cs typeface="Times New Roman" panose="02020603050405020304" pitchFamily="18" charset="0"/>
              </a:rPr>
              <a:t>2</a:t>
            </a:r>
            <a:r>
              <a:rPr lang="es-MX" sz="2200" spc="5" dirty="0">
                <a:latin typeface="Times New Roman" panose="02020603050405020304" pitchFamily="18" charset="0"/>
                <a:cs typeface="Times New Roman" panose="02020603050405020304" pitchFamily="18" charset="0"/>
              </a:rPr>
              <a:t>H</a:t>
            </a:r>
            <a:r>
              <a:rPr lang="es-MX" sz="2200" spc="5" baseline="-25000" dirty="0">
                <a:latin typeface="Times New Roman" panose="02020603050405020304" pitchFamily="18" charset="0"/>
                <a:cs typeface="Times New Roman" panose="02020603050405020304" pitchFamily="18" charset="0"/>
              </a:rPr>
              <a:t>3</a:t>
            </a:r>
            <a:r>
              <a:rPr lang="es-MX" sz="2200" dirty="0">
                <a:latin typeface="Times New Roman" panose="02020603050405020304" pitchFamily="18" charset="0"/>
                <a:cs typeface="Times New Roman" panose="02020603050405020304" pitchFamily="18" charset="0"/>
              </a:rPr>
              <a:t>O</a:t>
            </a:r>
            <a:r>
              <a:rPr lang="es-MX" sz="2200" baseline="-25000" dirty="0">
                <a:latin typeface="Times New Roman" panose="02020603050405020304" pitchFamily="18" charset="0"/>
                <a:cs typeface="Times New Roman" panose="02020603050405020304" pitchFamily="18" charset="0"/>
              </a:rPr>
              <a:t>2</a:t>
            </a:r>
            <a:r>
              <a:rPr lang="es-MX" sz="2200" baseline="30000" dirty="0">
                <a:latin typeface="Times New Roman" panose="02020603050405020304" pitchFamily="18" charset="0"/>
                <a:cs typeface="Times New Roman" panose="02020603050405020304" pitchFamily="18" charset="0"/>
              </a:rPr>
              <a:t>-</a:t>
            </a:r>
            <a:r>
              <a:rPr lang="es-MX" sz="2200" spc="16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S</a:t>
            </a:r>
            <a:r>
              <a:rPr lang="es-MX" sz="2200" dirty="0">
                <a:latin typeface="Times New Roman" panose="02020603050405020304" pitchFamily="18" charset="0"/>
                <a:cs typeface="Times New Roman" panose="02020603050405020304" pitchFamily="18" charset="0"/>
              </a:rPr>
              <a:t>O</a:t>
            </a:r>
            <a:r>
              <a:rPr lang="es-MX" sz="2200" baseline="-25000" dirty="0">
                <a:latin typeface="Times New Roman" panose="02020603050405020304" pitchFamily="18" charset="0"/>
                <a:cs typeface="Times New Roman" panose="02020603050405020304" pitchFamily="18" charset="0"/>
              </a:rPr>
              <a:t>4</a:t>
            </a:r>
            <a:r>
              <a:rPr lang="es-MX" sz="2200" spc="15" baseline="21367" dirty="0">
                <a:latin typeface="Times New Roman" panose="02020603050405020304" pitchFamily="18" charset="0"/>
                <a:cs typeface="Times New Roman" panose="02020603050405020304" pitchFamily="18" charset="0"/>
              </a:rPr>
              <a:t>-2</a:t>
            </a:r>
            <a:r>
              <a:rPr lang="es-MX" sz="2200" baseline="21367" dirty="0">
                <a:latin typeface="Times New Roman" panose="02020603050405020304" pitchFamily="18" charset="0"/>
                <a:cs typeface="Times New Roman" panose="02020603050405020304" pitchFamily="18" charset="0"/>
              </a:rPr>
              <a:t> </a:t>
            </a:r>
            <a:r>
              <a:rPr lang="es-MX" sz="2200" spc="89" baseline="21367" dirty="0">
                <a:latin typeface="Times New Roman" panose="02020603050405020304" pitchFamily="18" charset="0"/>
                <a:cs typeface="Times New Roman" panose="02020603050405020304" pitchFamily="18" charset="0"/>
              </a:rPr>
              <a:t> </a:t>
            </a:r>
            <a:r>
              <a:rPr lang="es-MX" sz="2200" spc="135"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3</a:t>
            </a:r>
            <a:r>
              <a:rPr lang="es-MX" sz="2200" spc="-10" dirty="0">
                <a:latin typeface="Times New Roman" panose="02020603050405020304" pitchFamily="18" charset="0"/>
                <a:cs typeface="Times New Roman" panose="02020603050405020304" pitchFamily="18" charset="0"/>
              </a:rPr>
              <a:t>H</a:t>
            </a:r>
            <a:r>
              <a:rPr lang="es-MX" sz="2200" spc="22" baseline="21367" dirty="0">
                <a:latin typeface="Times New Roman" panose="02020603050405020304" pitchFamily="18" charset="0"/>
                <a:cs typeface="Times New Roman" panose="02020603050405020304" pitchFamily="18" charset="0"/>
              </a:rPr>
              <a:t>+</a:t>
            </a:r>
            <a:r>
              <a:rPr lang="es-MX" sz="2200" baseline="21367" dirty="0">
                <a:latin typeface="Times New Roman" panose="02020603050405020304" pitchFamily="18" charset="0"/>
                <a:cs typeface="Times New Roman" panose="02020603050405020304" pitchFamily="18" charset="0"/>
              </a:rPr>
              <a:t> </a:t>
            </a:r>
            <a:r>
              <a:rPr lang="es-MX" sz="2200" spc="-202" baseline="21367" dirty="0">
                <a:latin typeface="Times New Roman" panose="02020603050405020304" pitchFamily="18" charset="0"/>
                <a:cs typeface="Times New Roman" panose="02020603050405020304" pitchFamily="18" charset="0"/>
              </a:rPr>
              <a:t> </a:t>
            </a:r>
            <a:r>
              <a:rPr lang="es-MX" sz="2200" dirty="0">
                <a:latin typeface="Calibri" panose="020F0502020204030204" pitchFamily="34"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2CO</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H</a:t>
            </a:r>
            <a:r>
              <a:rPr lang="es-MX" sz="2200" baseline="-2500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S</a:t>
            </a:r>
            <a:r>
              <a:rPr lang="es-MX" sz="2200" spc="-3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320"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2H</a:t>
            </a:r>
            <a:r>
              <a:rPr lang="es-MX" sz="2200" spc="190"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a:p>
            <a:pPr marL="819785">
              <a:lnSpc>
                <a:spcPts val="1755"/>
              </a:lnSpc>
              <a:spcBef>
                <a:spcPts val="1090"/>
              </a:spcBef>
              <a:tabLst>
                <a:tab pos="4380865" algn="l"/>
              </a:tabLst>
            </a:pPr>
            <a:endParaRPr lang="es-MX" sz="2200" dirty="0">
              <a:latin typeface="Times New Roman" panose="02020603050405020304" pitchFamily="18" charset="0"/>
              <a:cs typeface="Times New Roman" panose="02020603050405020304" pitchFamily="18" charset="0"/>
            </a:endParaRPr>
          </a:p>
          <a:p>
            <a:pPr marL="12700"/>
            <a:endParaRPr lang="es-MX" sz="2200" dirty="0">
              <a:latin typeface="Times New Roman" panose="02020603050405020304" pitchFamily="18" charset="0"/>
              <a:cs typeface="Times New Roman" panose="02020603050405020304" pitchFamily="18" charset="0"/>
            </a:endParaRPr>
          </a:p>
          <a:p>
            <a:pPr marL="12700"/>
            <a:r>
              <a:rPr lang="es-MX" sz="2200" dirty="0">
                <a:latin typeface="Times New Roman" panose="02020603050405020304" pitchFamily="18" charset="0"/>
                <a:cs typeface="Times New Roman" panose="02020603050405020304" pitchFamily="18" charset="0"/>
              </a:rPr>
              <a:t>Reducción</a:t>
            </a:r>
            <a:r>
              <a:rPr lang="es-MX" sz="2200" spc="-10" dirty="0">
                <a:latin typeface="Times New Roman" panose="02020603050405020304" pitchFamily="18" charset="0"/>
                <a:cs typeface="Times New Roman" panose="02020603050405020304" pitchFamily="18" charset="0"/>
              </a:rPr>
              <a:t> de nitrato</a:t>
            </a:r>
            <a:r>
              <a:rPr lang="es-MX" sz="2200" dirty="0">
                <a:latin typeface="Times New Roman" panose="02020603050405020304" pitchFamily="18" charset="0"/>
                <a:cs typeface="Times New Roman" panose="02020603050405020304" pitchFamily="18" charset="0"/>
              </a:rPr>
              <a:t>:</a:t>
            </a:r>
            <a:r>
              <a:rPr lang="es-MX" sz="2200" spc="-50"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dirty="0">
                <a:latin typeface="Times New Roman" panose="02020603050405020304" pitchFamily="18" charset="0"/>
                <a:cs typeface="Times New Roman" panose="02020603050405020304" pitchFamily="18" charset="0"/>
              </a:rPr>
              <a:t>G</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-160.</a:t>
            </a:r>
            <a:r>
              <a:rPr lang="es-MX" sz="2200" spc="-10" dirty="0">
                <a:latin typeface="Times New Roman" panose="02020603050405020304" pitchFamily="18" charset="0"/>
                <a:cs typeface="Times New Roman" panose="02020603050405020304" pitchFamily="18" charset="0"/>
              </a:rPr>
              <a:t>6</a:t>
            </a:r>
            <a:r>
              <a:rPr lang="es-MX" sz="2200" dirty="0">
                <a:latin typeface="Times New Roman" panose="02020603050405020304" pitchFamily="18" charset="0"/>
                <a:cs typeface="Times New Roman" panose="02020603050405020304" pitchFamily="18" charset="0"/>
              </a:rPr>
              <a:t>;</a:t>
            </a:r>
            <a:r>
              <a:rPr lang="es-MX" sz="2200" spc="-60"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spc="5" dirty="0">
                <a:latin typeface="Times New Roman" panose="02020603050405020304" pitchFamily="18" charset="0"/>
                <a:cs typeface="Times New Roman" panose="02020603050405020304" pitchFamily="18" charset="0"/>
              </a:rPr>
              <a:t>H</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-183</a:t>
            </a:r>
            <a:r>
              <a:rPr lang="es-MX" sz="2200" spc="-1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58</a:t>
            </a:r>
          </a:p>
          <a:p>
            <a:pPr>
              <a:spcBef>
                <a:spcPts val="6"/>
              </a:spcBef>
            </a:pPr>
            <a:endParaRPr lang="es-MX" sz="2200" dirty="0">
              <a:latin typeface="Times New Roman" panose="02020603050405020304" pitchFamily="18" charset="0"/>
              <a:cs typeface="Times New Roman" panose="02020603050405020304" pitchFamily="18" charset="0"/>
            </a:endParaRPr>
          </a:p>
          <a:p>
            <a:pPr algn="ctr"/>
            <a:r>
              <a:rPr lang="es-MX" sz="2200" spc="5" dirty="0">
                <a:latin typeface="Times New Roman" panose="02020603050405020304" pitchFamily="18" charset="0"/>
                <a:cs typeface="Times New Roman" panose="02020603050405020304" pitchFamily="18" charset="0"/>
              </a:rPr>
              <a:t>N</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3</a:t>
            </a:r>
            <a:r>
              <a:rPr lang="es-MX" sz="2200" spc="7" baseline="25641" dirty="0">
                <a:latin typeface="Times New Roman" panose="02020603050405020304" pitchFamily="18" charset="0"/>
                <a:cs typeface="Times New Roman" panose="02020603050405020304" pitchFamily="18" charset="0"/>
              </a:rPr>
              <a:t>-</a:t>
            </a:r>
            <a:r>
              <a:rPr lang="es-MX" sz="2200" spc="232" baseline="25641"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2e</a:t>
            </a:r>
            <a:r>
              <a:rPr lang="es-MX" sz="2200" spc="7" baseline="25641" dirty="0">
                <a:latin typeface="Times New Roman" panose="02020603050405020304" pitchFamily="18" charset="0"/>
                <a:cs typeface="Times New Roman" panose="02020603050405020304" pitchFamily="18" charset="0"/>
              </a:rPr>
              <a:t>-</a:t>
            </a:r>
            <a:r>
              <a:rPr lang="es-MX" sz="2200" spc="-7" baseline="25641"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a:t>
            </a:r>
            <a:r>
              <a:rPr lang="es-MX" sz="2200" spc="5" dirty="0">
                <a:latin typeface="Times New Roman" panose="02020603050405020304" pitchFamily="18" charset="0"/>
                <a:cs typeface="Times New Roman" panose="02020603050405020304" pitchFamily="18" charset="0"/>
              </a:rPr>
              <a:t>H</a:t>
            </a:r>
            <a:r>
              <a:rPr lang="es-MX" sz="2200" spc="22" baseline="25641" dirty="0">
                <a:latin typeface="Times New Roman" panose="02020603050405020304" pitchFamily="18" charset="0"/>
                <a:cs typeface="Times New Roman" panose="02020603050405020304" pitchFamily="18" charset="0"/>
              </a:rPr>
              <a:t>+</a:t>
            </a:r>
            <a:r>
              <a:rPr lang="es-MX" sz="2200" spc="-22" baseline="25641"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5" dirty="0">
                <a:latin typeface="Times New Roman" panose="02020603050405020304" pitchFamily="18" charset="0"/>
                <a:cs typeface="Times New Roman" panose="02020603050405020304" pitchFamily="18" charset="0"/>
              </a:rPr>
              <a:t>N</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7" baseline="25641" dirty="0">
                <a:latin typeface="Times New Roman" panose="02020603050405020304" pitchFamily="18" charset="0"/>
                <a:cs typeface="Times New Roman" panose="02020603050405020304" pitchFamily="18" charset="0"/>
              </a:rPr>
              <a:t>-</a:t>
            </a:r>
            <a:r>
              <a:rPr lang="es-MX" sz="2200" spc="209" baseline="25641"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35" dirty="0">
                <a:latin typeface="Times New Roman" panose="02020603050405020304" pitchFamily="18" charset="0"/>
                <a:cs typeface="Times New Roman" panose="02020603050405020304" pitchFamily="18" charset="0"/>
              </a:rPr>
              <a:t> </a:t>
            </a:r>
            <a:r>
              <a:rPr lang="es-MX" sz="2200" spc="-10" dirty="0">
                <a:latin typeface="Times New Roman" panose="02020603050405020304" pitchFamily="18" charset="0"/>
                <a:cs typeface="Times New Roman" panose="02020603050405020304" pitchFamily="18" charset="0"/>
              </a:rPr>
              <a:t>H</a:t>
            </a:r>
            <a:r>
              <a:rPr lang="es-MX" sz="2200"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a:p>
            <a:pPr marR="701675" algn="ctr">
              <a:spcBef>
                <a:spcPts val="1920"/>
              </a:spcBef>
            </a:pPr>
            <a:r>
              <a:rPr lang="es-MX" sz="2200" dirty="0" err="1">
                <a:latin typeface="Times New Roman" panose="02020603050405020304" pitchFamily="18" charset="0"/>
                <a:cs typeface="Times New Roman" panose="02020603050405020304" pitchFamily="18" charset="0"/>
              </a:rPr>
              <a:t>Metanogénesis</a:t>
            </a:r>
            <a:r>
              <a:rPr lang="es-MX" sz="2200" dirty="0">
                <a:latin typeface="Times New Roman" panose="02020603050405020304" pitchFamily="18" charset="0"/>
                <a:cs typeface="Times New Roman" panose="02020603050405020304" pitchFamily="18" charset="0"/>
              </a:rPr>
              <a:t>:</a:t>
            </a:r>
            <a:r>
              <a:rPr lang="es-MX" sz="2200" spc="-6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dirty="0">
                <a:latin typeface="Times New Roman" panose="02020603050405020304" pitchFamily="18" charset="0"/>
                <a:cs typeface="Times New Roman" panose="02020603050405020304" pitchFamily="18" charset="0"/>
              </a:rPr>
              <a:t>G</a:t>
            </a:r>
            <a:r>
              <a:rPr lang="es-MX" sz="2200" spc="22" baseline="-17094" dirty="0">
                <a:latin typeface="Times New Roman" panose="02020603050405020304" pitchFamily="18" charset="0"/>
                <a:cs typeface="Times New Roman" panose="02020603050405020304" pitchFamily="18" charset="0"/>
              </a:rPr>
              <a:t>R</a:t>
            </a:r>
            <a:r>
              <a:rPr lang="es-MX" sz="2200" spc="-30"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-13</a:t>
            </a:r>
            <a:r>
              <a:rPr lang="es-MX" sz="2200" spc="-10" dirty="0">
                <a:latin typeface="Times New Roman" panose="02020603050405020304" pitchFamily="18" charset="0"/>
                <a:cs typeface="Times New Roman" panose="02020603050405020304" pitchFamily="18" charset="0"/>
              </a:rPr>
              <a:t>0</a:t>
            </a:r>
            <a:r>
              <a:rPr lang="es-MX" sz="2200" dirty="0">
                <a:latin typeface="Times New Roman" panose="02020603050405020304" pitchFamily="18" charset="0"/>
                <a:cs typeface="Times New Roman" panose="02020603050405020304" pitchFamily="18" charset="0"/>
              </a:rPr>
              <a:t>.6</a:t>
            </a:r>
            <a:r>
              <a:rPr lang="es-MX" sz="2200" spc="-55"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5" dirty="0">
                <a:latin typeface="Times New Roman" panose="02020603050405020304" pitchFamily="18" charset="0"/>
                <a:cs typeface="Times New Roman" panose="02020603050405020304" pitchFamily="18" charset="0"/>
              </a:rPr>
              <a:t> </a:t>
            </a:r>
            <a:r>
              <a:rPr lang="es-MX" sz="2200" spc="-5" dirty="0">
                <a:latin typeface="Times New Roman" panose="02020603050405020304" pitchFamily="18" charset="0"/>
                <a:cs typeface="Times New Roman" panose="02020603050405020304" pitchFamily="18" charset="0"/>
              </a:rPr>
              <a:t>Δ</a:t>
            </a:r>
            <a:r>
              <a:rPr lang="es-MX" sz="2200" spc="5" dirty="0">
                <a:latin typeface="Times New Roman" panose="02020603050405020304" pitchFamily="18" charset="0"/>
                <a:cs typeface="Times New Roman" panose="02020603050405020304" pitchFamily="18" charset="0"/>
              </a:rPr>
              <a:t>H</a:t>
            </a:r>
            <a:r>
              <a:rPr lang="es-MX" sz="2200" spc="22" baseline="-17094" dirty="0">
                <a:latin typeface="Times New Roman" panose="02020603050405020304" pitchFamily="18" charset="0"/>
                <a:cs typeface="Times New Roman" panose="02020603050405020304" pitchFamily="18" charset="0"/>
              </a:rPr>
              <a:t>R</a:t>
            </a:r>
            <a:r>
              <a:rPr lang="es-MX" sz="2200" spc="-7" baseline="-17094" dirty="0">
                <a:latin typeface="Times New Roman" panose="02020603050405020304" pitchFamily="18" charset="0"/>
                <a:cs typeface="Times New Roman" panose="02020603050405020304" pitchFamily="18" charset="0"/>
              </a:rPr>
              <a:t> </a:t>
            </a:r>
            <a:r>
              <a:rPr lang="es-MX" sz="2200" spc="12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-252</a:t>
            </a:r>
            <a:r>
              <a:rPr lang="es-MX" sz="2200" spc="-15" dirty="0">
                <a:latin typeface="Times New Roman" panose="02020603050405020304" pitchFamily="18" charset="0"/>
                <a:cs typeface="Times New Roman" panose="02020603050405020304" pitchFamily="18" charset="0"/>
              </a:rPr>
              <a:t>.</a:t>
            </a:r>
            <a:r>
              <a:rPr lang="es-MX" sz="2200" dirty="0">
                <a:latin typeface="Times New Roman" panose="02020603050405020304" pitchFamily="18" charset="0"/>
                <a:cs typeface="Times New Roman" panose="02020603050405020304" pitchFamily="18" charset="0"/>
              </a:rPr>
              <a:t>91</a:t>
            </a:r>
          </a:p>
          <a:p>
            <a:pPr>
              <a:spcBef>
                <a:spcPts val="42"/>
              </a:spcBef>
            </a:pPr>
            <a:endParaRPr lang="es-MX" sz="2200" dirty="0">
              <a:latin typeface="Times New Roman" panose="02020603050405020304" pitchFamily="18" charset="0"/>
              <a:cs typeface="Times New Roman" panose="02020603050405020304" pitchFamily="18" charset="0"/>
            </a:endParaRPr>
          </a:p>
          <a:p>
            <a:pPr algn="ctr"/>
            <a:r>
              <a:rPr lang="es-MX" sz="2200" spc="5" dirty="0">
                <a:latin typeface="Times New Roman" panose="02020603050405020304" pitchFamily="18" charset="0"/>
                <a:cs typeface="Times New Roman" panose="02020603050405020304" pitchFamily="18" charset="0"/>
              </a:rPr>
              <a:t>C</a:t>
            </a:r>
            <a:r>
              <a:rPr lang="es-MX" sz="2200" dirty="0">
                <a:latin typeface="Times New Roman" panose="02020603050405020304" pitchFamily="18" charset="0"/>
                <a:cs typeface="Times New Roman" panose="02020603050405020304" pitchFamily="18" charset="0"/>
              </a:rPr>
              <a:t>O</a:t>
            </a:r>
            <a:r>
              <a:rPr lang="es-MX" sz="2200" spc="15" baseline="-17094" dirty="0">
                <a:latin typeface="Times New Roman" panose="02020603050405020304" pitchFamily="18" charset="0"/>
                <a:cs typeface="Times New Roman" panose="02020603050405020304" pitchFamily="18" charset="0"/>
              </a:rPr>
              <a:t>2</a:t>
            </a:r>
            <a:r>
              <a:rPr lang="es-MX" sz="2200" spc="-37"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15" dirty="0">
                <a:latin typeface="Times New Roman" panose="02020603050405020304" pitchFamily="18" charset="0"/>
                <a:cs typeface="Times New Roman" panose="02020603050405020304" pitchFamily="18" charset="0"/>
              </a:rPr>
              <a:t> 4</a:t>
            </a:r>
            <a:r>
              <a:rPr lang="es-MX" sz="2200" spc="-10"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2</a:t>
            </a:r>
            <a:r>
              <a:rPr lang="es-MX" sz="2200" spc="-15"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0" dirty="0">
                <a:latin typeface="Times New Roman" panose="02020603050405020304" pitchFamily="18" charset="0"/>
                <a:cs typeface="Times New Roman" panose="02020603050405020304" pitchFamily="18" charset="0"/>
              </a:rPr>
              <a:t> </a:t>
            </a:r>
            <a:r>
              <a:rPr lang="es-MX" sz="2200" spc="-10" dirty="0">
                <a:latin typeface="Times New Roman" panose="02020603050405020304" pitchFamily="18" charset="0"/>
                <a:cs typeface="Times New Roman" panose="02020603050405020304" pitchFamily="18" charset="0"/>
              </a:rPr>
              <a:t>C</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4</a:t>
            </a:r>
            <a:r>
              <a:rPr lang="es-MX" sz="2200" spc="-15" baseline="-1709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a:t>
            </a:r>
            <a:r>
              <a:rPr lang="es-MX" sz="2200" spc="-204" dirty="0">
                <a:latin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cs typeface="Times New Roman" panose="02020603050405020304" pitchFamily="18" charset="0"/>
              </a:rPr>
              <a:t>2</a:t>
            </a:r>
            <a:r>
              <a:rPr lang="es-MX" sz="2200" spc="5" dirty="0">
                <a:latin typeface="Times New Roman" panose="02020603050405020304" pitchFamily="18" charset="0"/>
                <a:cs typeface="Times New Roman" panose="02020603050405020304" pitchFamily="18" charset="0"/>
              </a:rPr>
              <a:t>H</a:t>
            </a:r>
            <a:r>
              <a:rPr lang="es-MX" sz="2200" spc="15" baseline="-17094" dirty="0">
                <a:latin typeface="Times New Roman" panose="02020603050405020304" pitchFamily="18" charset="0"/>
                <a:cs typeface="Times New Roman" panose="02020603050405020304" pitchFamily="18" charset="0"/>
              </a:rPr>
              <a:t>2</a:t>
            </a:r>
            <a:r>
              <a:rPr lang="es-MX" sz="2200" dirty="0">
                <a:latin typeface="Times New Roman" panose="02020603050405020304" pitchFamily="18" charset="0"/>
                <a:cs typeface="Times New Roman" panose="02020603050405020304" pitchFamily="18" charset="0"/>
              </a:rPr>
              <a:t>O</a:t>
            </a:r>
          </a:p>
        </p:txBody>
      </p:sp>
    </p:spTree>
    <p:extLst>
      <p:ext uri="{BB962C8B-B14F-4D97-AF65-F5344CB8AC3E}">
        <p14:creationId xmlns:p14="http://schemas.microsoft.com/office/powerpoint/2010/main" val="4572815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85570" y="936057"/>
            <a:ext cx="11222177" cy="4154984"/>
          </a:xfrm>
          <a:prstGeom prst="rect">
            <a:avLst/>
          </a:prstGeom>
          <a:noFill/>
        </p:spPr>
        <p:txBody>
          <a:bodyPr wrap="square" rtlCol="0">
            <a:spAutoFit/>
          </a:bodyPr>
          <a:lstStyle/>
          <a:p>
            <a:pPr algn="just"/>
            <a:r>
              <a:rPr lang="es-MX" sz="2200" dirty="0">
                <a:latin typeface="Times New Roman" panose="02020603050405020304" pitchFamily="18" charset="0"/>
                <a:cs typeface="Times New Roman" panose="02020603050405020304" pitchFamily="18" charset="0"/>
              </a:rPr>
              <a:t> Recuerde que los microorganismos actúan como catalizadores de reacciones de oxidación - reducción. Es más exacto decir los microorganismos usen catalizadores, llamados enzimas, para facilitar la transferencia de electrones.</a:t>
            </a:r>
          </a:p>
          <a:p>
            <a:pPr algn="just"/>
            <a:endParaRPr lang="es-MX" sz="2200" dirty="0">
              <a:latin typeface="Times New Roman" panose="02020603050405020304" pitchFamily="18" charset="0"/>
              <a:cs typeface="Times New Roman" panose="02020603050405020304" pitchFamily="18" charset="0"/>
            </a:endParaRPr>
          </a:p>
          <a:p>
            <a:pPr algn="just"/>
            <a:r>
              <a:rPr lang="es-MX" sz="2200" b="1" dirty="0">
                <a:latin typeface="Times New Roman" panose="02020603050405020304" pitchFamily="18" charset="0"/>
                <a:cs typeface="Times New Roman" panose="02020603050405020304" pitchFamily="18" charset="0"/>
              </a:rPr>
              <a:t>Las enzimas </a:t>
            </a:r>
            <a:r>
              <a:rPr lang="es-MX" sz="2200" dirty="0">
                <a:latin typeface="Times New Roman" panose="02020603050405020304" pitchFamily="18" charset="0"/>
                <a:cs typeface="Times New Roman" panose="02020603050405020304" pitchFamily="18" charset="0"/>
              </a:rPr>
              <a:t>son proteínas que facilitan una fracción al formar un complejo con la reacción que acerca a los reactivos. Las enzimas generalmente son específicas de un sustrato particular (es decir, las </a:t>
            </a:r>
            <a:r>
              <a:rPr lang="es-MX" sz="2200" dirty="0" err="1">
                <a:latin typeface="Times New Roman" panose="02020603050405020304" pitchFamily="18" charset="0"/>
                <a:cs typeface="Times New Roman" panose="02020603050405020304" pitchFamily="18" charset="0"/>
              </a:rPr>
              <a:t>oxigenasas</a:t>
            </a:r>
            <a:r>
              <a:rPr lang="es-MX" sz="2200" dirty="0">
                <a:latin typeface="Times New Roman" panose="02020603050405020304" pitchFamily="18" charset="0"/>
                <a:cs typeface="Times New Roman" panose="02020603050405020304" pitchFamily="18" charset="0"/>
              </a:rPr>
              <a:t> son enzimas que facilitan las reacciones de oxidación y las </a:t>
            </a:r>
            <a:r>
              <a:rPr lang="es-MX" sz="2200" dirty="0" err="1">
                <a:latin typeface="Times New Roman" panose="02020603050405020304" pitchFamily="18" charset="0"/>
                <a:cs typeface="Times New Roman" panose="02020603050405020304" pitchFamily="18" charset="0"/>
              </a:rPr>
              <a:t>reductasas</a:t>
            </a:r>
            <a:r>
              <a:rPr lang="es-MX" sz="2200" dirty="0">
                <a:latin typeface="Times New Roman" panose="02020603050405020304" pitchFamily="18" charset="0"/>
                <a:cs typeface="Times New Roman" panose="02020603050405020304" pitchFamily="18" charset="0"/>
              </a:rPr>
              <a:t> son enzimas que facilitan las reacciones de reducción.</a:t>
            </a:r>
          </a:p>
          <a:p>
            <a:pPr algn="just"/>
            <a:endParaRPr lang="es-MX" sz="2200" dirty="0">
              <a:latin typeface="Times New Roman" panose="02020603050405020304" pitchFamily="18" charset="0"/>
              <a:cs typeface="Times New Roman" panose="02020603050405020304" pitchFamily="18" charset="0"/>
            </a:endParaRPr>
          </a:p>
          <a:p>
            <a:pPr algn="just"/>
            <a:r>
              <a:rPr lang="es-MX" sz="2200" dirty="0">
                <a:latin typeface="Times New Roman" panose="02020603050405020304" pitchFamily="18" charset="0"/>
                <a:cs typeface="Times New Roman" panose="02020603050405020304" pitchFamily="18" charset="0"/>
              </a:rPr>
              <a:t>Los microorganismos pueden sintetizar una nueva enzima que puede utilizar un sustrato previamente no disponible ... Piense en el derrame de petróleo y la remediación microbiana de contaminantes.</a:t>
            </a:r>
          </a:p>
        </p:txBody>
      </p:sp>
    </p:spTree>
    <p:extLst>
      <p:ext uri="{BB962C8B-B14F-4D97-AF65-F5344CB8AC3E}">
        <p14:creationId xmlns:p14="http://schemas.microsoft.com/office/powerpoint/2010/main" val="28254782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78112" y="345687"/>
            <a:ext cx="8822077" cy="6353063"/>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7166610" y="6070212"/>
            <a:ext cx="2929255" cy="457200"/>
          </a:xfrm>
          <a:prstGeom prst="rect">
            <a:avLst/>
          </a:prstGeom>
        </p:spPr>
        <p:txBody>
          <a:bodyPr vert="horz" wrap="square" lIns="0" tIns="0" rIns="0" bIns="0" rtlCol="0">
            <a:spAutoFit/>
          </a:bodyPr>
          <a:lstStyle/>
          <a:p>
            <a:pPr marL="12700" marR="5080"/>
            <a:r>
              <a:rPr sz="1000" b="1" spc="-10" dirty="0">
                <a:latin typeface="Times New Roman"/>
                <a:cs typeface="Times New Roman"/>
              </a:rPr>
              <a:t>OIL</a:t>
            </a:r>
            <a:r>
              <a:rPr sz="1000" b="1" spc="-30" dirty="0">
                <a:latin typeface="Times New Roman"/>
                <a:cs typeface="Times New Roman"/>
              </a:rPr>
              <a:t> </a:t>
            </a:r>
            <a:r>
              <a:rPr sz="1000" b="1" spc="-15" dirty="0">
                <a:latin typeface="Times New Roman"/>
                <a:cs typeface="Times New Roman"/>
              </a:rPr>
              <a:t>E</a:t>
            </a:r>
            <a:r>
              <a:rPr sz="1000" b="1" spc="-10" dirty="0">
                <a:latin typeface="Times New Roman"/>
                <a:cs typeface="Times New Roman"/>
              </a:rPr>
              <a:t>A</a:t>
            </a:r>
            <a:r>
              <a:rPr sz="1000" b="1" spc="-15" dirty="0">
                <a:latin typeface="Times New Roman"/>
                <a:cs typeface="Times New Roman"/>
              </a:rPr>
              <a:t>TE</a:t>
            </a:r>
            <a:r>
              <a:rPr sz="1000" b="1" spc="-10" dirty="0">
                <a:latin typeface="Times New Roman"/>
                <a:cs typeface="Times New Roman"/>
              </a:rPr>
              <a:t>RS:</a:t>
            </a:r>
            <a:r>
              <a:rPr sz="1000" b="1" spc="-20" dirty="0">
                <a:latin typeface="Times New Roman"/>
                <a:cs typeface="Times New Roman"/>
              </a:rPr>
              <a:t> </a:t>
            </a:r>
            <a:r>
              <a:rPr sz="1000" spc="-25" dirty="0">
                <a:latin typeface="Times New Roman"/>
                <a:cs typeface="Times New Roman"/>
              </a:rPr>
              <a:t>N</a:t>
            </a:r>
            <a:r>
              <a:rPr sz="1000" spc="-15" dirty="0">
                <a:latin typeface="Times New Roman"/>
                <a:cs typeface="Times New Roman"/>
              </a:rPr>
              <a:t>e</a:t>
            </a:r>
            <a:r>
              <a:rPr sz="1000" spc="-45" dirty="0">
                <a:latin typeface="Times New Roman"/>
                <a:cs typeface="Times New Roman"/>
              </a:rPr>
              <a:t>w</a:t>
            </a:r>
            <a:r>
              <a:rPr sz="1000" spc="-5" dirty="0">
                <a:latin typeface="Times New Roman"/>
                <a:cs typeface="Times New Roman"/>
              </a:rPr>
              <a:t>ly</a:t>
            </a:r>
            <a:r>
              <a:rPr sz="1000" spc="15" dirty="0">
                <a:latin typeface="Times New Roman"/>
                <a:cs typeface="Times New Roman"/>
              </a:rPr>
              <a:t> </a:t>
            </a:r>
            <a:r>
              <a:rPr sz="1000" dirty="0">
                <a:latin typeface="Times New Roman"/>
                <a:cs typeface="Times New Roman"/>
              </a:rPr>
              <a:t>d</a:t>
            </a:r>
            <a:r>
              <a:rPr sz="1000" spc="-5" dirty="0">
                <a:latin typeface="Times New Roman"/>
                <a:cs typeface="Times New Roman"/>
              </a:rPr>
              <a:t>i</a:t>
            </a:r>
            <a:r>
              <a:rPr sz="1000" spc="-10" dirty="0">
                <a:latin typeface="Times New Roman"/>
                <a:cs typeface="Times New Roman"/>
              </a:rPr>
              <a:t>s</a:t>
            </a:r>
            <a:r>
              <a:rPr sz="1000" spc="-5" dirty="0">
                <a:latin typeface="Times New Roman"/>
                <a:cs typeface="Times New Roman"/>
              </a:rPr>
              <a:t>c</a:t>
            </a:r>
            <a:r>
              <a:rPr sz="1000" dirty="0">
                <a:latin typeface="Times New Roman"/>
                <a:cs typeface="Times New Roman"/>
              </a:rPr>
              <a:t>o</a:t>
            </a:r>
            <a:r>
              <a:rPr sz="1000" spc="-15" dirty="0">
                <a:latin typeface="Times New Roman"/>
                <a:cs typeface="Times New Roman"/>
              </a:rPr>
              <a:t>v</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ed</a:t>
            </a:r>
            <a:r>
              <a:rPr sz="1000" spc="-30" dirty="0">
                <a:latin typeface="Times New Roman"/>
                <a:cs typeface="Times New Roman"/>
              </a:rPr>
              <a:t> m</a:t>
            </a:r>
            <a:r>
              <a:rPr sz="1000" spc="-5" dirty="0">
                <a:latin typeface="Times New Roman"/>
                <a:cs typeface="Times New Roman"/>
              </a:rPr>
              <a:t>icr</a:t>
            </a:r>
            <a:r>
              <a:rPr sz="1000" dirty="0">
                <a:latin typeface="Times New Roman"/>
                <a:cs typeface="Times New Roman"/>
              </a:rPr>
              <a:t>ob</a:t>
            </a:r>
            <a:r>
              <a:rPr sz="1000" spc="-5" dirty="0">
                <a:latin typeface="Times New Roman"/>
                <a:cs typeface="Times New Roman"/>
              </a:rPr>
              <a:t>es</a:t>
            </a:r>
            <a:r>
              <a:rPr sz="1000" spc="-25" dirty="0">
                <a:latin typeface="Times New Roman"/>
                <a:cs typeface="Times New Roman"/>
              </a:rPr>
              <a:t> </a:t>
            </a:r>
            <a:r>
              <a:rPr sz="1000" spc="-5" dirty="0">
                <a:latin typeface="Times New Roman"/>
                <a:cs typeface="Times New Roman"/>
              </a:rPr>
              <a:t>(circled</a:t>
            </a:r>
            <a:r>
              <a:rPr sz="1000" spc="-30" dirty="0">
                <a:latin typeface="Times New Roman"/>
                <a:cs typeface="Times New Roman"/>
              </a:rPr>
              <a:t> </a:t>
            </a:r>
            <a:r>
              <a:rPr sz="1000" spc="-15" dirty="0">
                <a:latin typeface="Times New Roman"/>
                <a:cs typeface="Times New Roman"/>
              </a:rPr>
              <a:t>h</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e in</a:t>
            </a:r>
            <a:r>
              <a:rPr sz="1000" spc="-20" dirty="0">
                <a:latin typeface="Times New Roman"/>
                <a:cs typeface="Times New Roman"/>
              </a:rPr>
              <a:t> </a:t>
            </a:r>
            <a:r>
              <a:rPr sz="1000" spc="-5" dirty="0">
                <a:latin typeface="Times New Roman"/>
                <a:cs typeface="Times New Roman"/>
              </a:rPr>
              <a:t>re</a:t>
            </a:r>
            <a:r>
              <a:rPr sz="1000" dirty="0">
                <a:latin typeface="Times New Roman"/>
                <a:cs typeface="Times New Roman"/>
              </a:rPr>
              <a:t>d</a:t>
            </a:r>
            <a:r>
              <a:rPr sz="1000" spc="-5" dirty="0">
                <a:latin typeface="Times New Roman"/>
                <a:cs typeface="Times New Roman"/>
              </a:rPr>
              <a:t>)</a:t>
            </a:r>
            <a:r>
              <a:rPr sz="1000" spc="-20" dirty="0">
                <a:latin typeface="Times New Roman"/>
                <a:cs typeface="Times New Roman"/>
              </a:rPr>
              <a:t> </a:t>
            </a:r>
            <a:r>
              <a:rPr sz="1000" spc="-15" dirty="0">
                <a:latin typeface="Times New Roman"/>
                <a:cs typeface="Times New Roman"/>
              </a:rPr>
              <a:t>f</a:t>
            </a:r>
            <a:r>
              <a:rPr sz="1000" spc="-5" dirty="0">
                <a:latin typeface="Times New Roman"/>
                <a:cs typeface="Times New Roman"/>
              </a:rPr>
              <a:t>ea</a:t>
            </a:r>
            <a:r>
              <a:rPr sz="1000" spc="-10" dirty="0">
                <a:latin typeface="Times New Roman"/>
                <a:cs typeface="Times New Roman"/>
              </a:rPr>
              <a:t>s</a:t>
            </a:r>
            <a:r>
              <a:rPr sz="1000" spc="-5" dirty="0">
                <a:latin typeface="Times New Roman"/>
                <a:cs typeface="Times New Roman"/>
              </a:rPr>
              <a:t>t</a:t>
            </a:r>
            <a:r>
              <a:rPr sz="1000" spc="5" dirty="0">
                <a:latin typeface="Times New Roman"/>
                <a:cs typeface="Times New Roman"/>
              </a:rPr>
              <a:t> </a:t>
            </a:r>
            <a:r>
              <a:rPr sz="1000" dirty="0">
                <a:latin typeface="Times New Roman"/>
                <a:cs typeface="Times New Roman"/>
              </a:rPr>
              <a:t>o</a:t>
            </a:r>
            <a:r>
              <a:rPr sz="1000" spc="-5" dirty="0">
                <a:latin typeface="Times New Roman"/>
                <a:cs typeface="Times New Roman"/>
              </a:rPr>
              <a:t>n </a:t>
            </a:r>
            <a:r>
              <a:rPr sz="1000" spc="-10" dirty="0">
                <a:latin typeface="Times New Roman"/>
                <a:cs typeface="Times New Roman"/>
              </a:rPr>
              <a:t>s</a:t>
            </a:r>
            <a:r>
              <a:rPr sz="1000" dirty="0">
                <a:latin typeface="Times New Roman"/>
                <a:cs typeface="Times New Roman"/>
              </a:rPr>
              <a:t>p</a:t>
            </a:r>
            <a:r>
              <a:rPr sz="1000" spc="-5" dirty="0">
                <a:latin typeface="Times New Roman"/>
                <a:cs typeface="Times New Roman"/>
              </a:rPr>
              <a:t>eci</a:t>
            </a:r>
            <a:r>
              <a:rPr sz="1000" spc="-15" dirty="0">
                <a:latin typeface="Times New Roman"/>
                <a:cs typeface="Times New Roman"/>
              </a:rPr>
              <a:t>f</a:t>
            </a:r>
            <a:r>
              <a:rPr sz="1000" spc="-5" dirty="0">
                <a:latin typeface="Times New Roman"/>
                <a:cs typeface="Times New Roman"/>
              </a:rPr>
              <a:t>ic</a:t>
            </a:r>
            <a:r>
              <a:rPr sz="1000" spc="-10" dirty="0">
                <a:latin typeface="Times New Roman"/>
                <a:cs typeface="Times New Roman"/>
              </a:rPr>
              <a:t> </a:t>
            </a:r>
            <a:r>
              <a:rPr sz="1000" spc="-15" dirty="0">
                <a:latin typeface="Times New Roman"/>
                <a:cs typeface="Times New Roman"/>
              </a:rPr>
              <a:t>h</a:t>
            </a:r>
            <a:r>
              <a:rPr sz="1000" spc="-25" dirty="0">
                <a:latin typeface="Times New Roman"/>
                <a:cs typeface="Times New Roman"/>
              </a:rPr>
              <a:t>y</a:t>
            </a:r>
            <a:r>
              <a:rPr sz="1000" dirty="0">
                <a:latin typeface="Times New Roman"/>
                <a:cs typeface="Times New Roman"/>
              </a:rPr>
              <a:t>d</a:t>
            </a:r>
            <a:r>
              <a:rPr sz="1000" spc="-5" dirty="0">
                <a:latin typeface="Times New Roman"/>
                <a:cs typeface="Times New Roman"/>
              </a:rPr>
              <a:t>r</a:t>
            </a:r>
            <a:r>
              <a:rPr sz="1000" dirty="0">
                <a:latin typeface="Times New Roman"/>
                <a:cs typeface="Times New Roman"/>
              </a:rPr>
              <a:t>o</a:t>
            </a:r>
            <a:r>
              <a:rPr sz="1000" spc="-5" dirty="0">
                <a:latin typeface="Times New Roman"/>
                <a:cs typeface="Times New Roman"/>
              </a:rPr>
              <a:t>car</a:t>
            </a:r>
            <a:r>
              <a:rPr sz="1000" dirty="0">
                <a:latin typeface="Times New Roman"/>
                <a:cs typeface="Times New Roman"/>
              </a:rPr>
              <a:t>bo</a:t>
            </a:r>
            <a:r>
              <a:rPr sz="1000" spc="-15" dirty="0">
                <a:latin typeface="Times New Roman"/>
                <a:cs typeface="Times New Roman"/>
              </a:rPr>
              <a:t>n</a:t>
            </a:r>
            <a:r>
              <a:rPr sz="1000" spc="-5" dirty="0">
                <a:latin typeface="Times New Roman"/>
                <a:cs typeface="Times New Roman"/>
              </a:rPr>
              <a:t>s</a:t>
            </a:r>
            <a:r>
              <a:rPr sz="1000" spc="-40" dirty="0">
                <a:latin typeface="Times New Roman"/>
                <a:cs typeface="Times New Roman"/>
              </a:rPr>
              <a:t> </a:t>
            </a:r>
            <a:r>
              <a:rPr sz="1000" spc="-5" dirty="0">
                <a:latin typeface="Times New Roman"/>
                <a:cs typeface="Times New Roman"/>
              </a:rPr>
              <a:t>in</a:t>
            </a:r>
            <a:r>
              <a:rPr sz="1000" spc="-20" dirty="0">
                <a:latin typeface="Times New Roman"/>
                <a:cs typeface="Times New Roman"/>
              </a:rPr>
              <a:t> </a:t>
            </a:r>
            <a:r>
              <a:rPr sz="1000" spc="-5" dirty="0">
                <a:latin typeface="Times New Roman"/>
                <a:cs typeface="Times New Roman"/>
              </a:rPr>
              <a:t>t</a:t>
            </a:r>
            <a:r>
              <a:rPr sz="1000" spc="-15" dirty="0">
                <a:latin typeface="Times New Roman"/>
                <a:cs typeface="Times New Roman"/>
              </a:rPr>
              <a:t>h</a:t>
            </a:r>
            <a:r>
              <a:rPr sz="1000" spc="-5" dirty="0">
                <a:latin typeface="Times New Roman"/>
                <a:cs typeface="Times New Roman"/>
              </a:rPr>
              <a:t>e</a:t>
            </a:r>
            <a:r>
              <a:rPr sz="1000" dirty="0">
                <a:latin typeface="Times New Roman"/>
                <a:cs typeface="Times New Roman"/>
              </a:rPr>
              <a:t> </a:t>
            </a:r>
            <a:r>
              <a:rPr sz="1000" spc="-10" dirty="0">
                <a:latin typeface="Times New Roman"/>
                <a:cs typeface="Times New Roman"/>
              </a:rPr>
              <a:t>Gu</a:t>
            </a:r>
            <a:r>
              <a:rPr sz="1000" spc="-5" dirty="0">
                <a:latin typeface="Times New Roman"/>
                <a:cs typeface="Times New Roman"/>
              </a:rPr>
              <a:t>lf</a:t>
            </a:r>
            <a:r>
              <a:rPr sz="1000" dirty="0">
                <a:latin typeface="Times New Roman"/>
                <a:cs typeface="Times New Roman"/>
              </a:rPr>
              <a:t> o</a:t>
            </a:r>
            <a:r>
              <a:rPr sz="1000" spc="-5" dirty="0">
                <a:latin typeface="Times New Roman"/>
                <a:cs typeface="Times New Roman"/>
              </a:rPr>
              <a:t>f</a:t>
            </a:r>
            <a:r>
              <a:rPr sz="1000" spc="-10" dirty="0">
                <a:latin typeface="Times New Roman"/>
                <a:cs typeface="Times New Roman"/>
              </a:rPr>
              <a:t> Me</a:t>
            </a:r>
            <a:r>
              <a:rPr sz="1000" spc="-15" dirty="0">
                <a:latin typeface="Times New Roman"/>
                <a:cs typeface="Times New Roman"/>
              </a:rPr>
              <a:t>x</a:t>
            </a:r>
            <a:r>
              <a:rPr sz="1000" spc="-5" dirty="0">
                <a:latin typeface="Times New Roman"/>
                <a:cs typeface="Times New Roman"/>
              </a:rPr>
              <a:t>ico</a:t>
            </a:r>
            <a:r>
              <a:rPr sz="1000" spc="-15" dirty="0">
                <a:latin typeface="Times New Roman"/>
                <a:cs typeface="Times New Roman"/>
              </a:rPr>
              <a:t> </a:t>
            </a:r>
            <a:r>
              <a:rPr sz="1000" dirty="0">
                <a:latin typeface="Times New Roman"/>
                <a:cs typeface="Times New Roman"/>
              </a:rPr>
              <a:t>o</a:t>
            </a:r>
            <a:r>
              <a:rPr sz="1000" spc="-5" dirty="0">
                <a:latin typeface="Times New Roman"/>
                <a:cs typeface="Times New Roman"/>
              </a:rPr>
              <a:t>il</a:t>
            </a:r>
            <a:r>
              <a:rPr sz="1000" spc="-15" dirty="0">
                <a:latin typeface="Times New Roman"/>
                <a:cs typeface="Times New Roman"/>
              </a:rPr>
              <a:t> </a:t>
            </a:r>
            <a:r>
              <a:rPr sz="1000" spc="-10" dirty="0">
                <a:latin typeface="Times New Roman"/>
                <a:cs typeface="Times New Roman"/>
              </a:rPr>
              <a:t>s</a:t>
            </a:r>
            <a:r>
              <a:rPr sz="1000" dirty="0">
                <a:latin typeface="Times New Roman"/>
                <a:cs typeface="Times New Roman"/>
              </a:rPr>
              <a:t>p</a:t>
            </a:r>
            <a:r>
              <a:rPr sz="1000" spc="-5" dirty="0">
                <a:latin typeface="Times New Roman"/>
                <a:cs typeface="Times New Roman"/>
              </a:rPr>
              <a:t>ill.</a:t>
            </a:r>
            <a:r>
              <a:rPr sz="1000" spc="-35" dirty="0">
                <a:latin typeface="Times New Roman"/>
                <a:cs typeface="Times New Roman"/>
              </a:rPr>
              <a:t> </a:t>
            </a:r>
            <a:r>
              <a:rPr sz="1000" spc="-15" dirty="0">
                <a:latin typeface="Times New Roman"/>
                <a:cs typeface="Times New Roman"/>
              </a:rPr>
              <a:t>I</a:t>
            </a:r>
            <a:r>
              <a:rPr sz="1000" spc="-45" dirty="0">
                <a:latin typeface="Times New Roman"/>
                <a:cs typeface="Times New Roman"/>
              </a:rPr>
              <a:t>m</a:t>
            </a:r>
            <a:r>
              <a:rPr sz="1000" spc="-15" dirty="0">
                <a:latin typeface="Times New Roman"/>
                <a:cs typeface="Times New Roman"/>
              </a:rPr>
              <a:t>a</a:t>
            </a:r>
            <a:r>
              <a:rPr sz="1000" spc="-25" dirty="0">
                <a:latin typeface="Times New Roman"/>
                <a:cs typeface="Times New Roman"/>
              </a:rPr>
              <a:t>g</a:t>
            </a:r>
            <a:r>
              <a:rPr sz="1000" spc="-15" dirty="0">
                <a:latin typeface="Times New Roman"/>
                <a:cs typeface="Times New Roman"/>
              </a:rPr>
              <a:t>e</a:t>
            </a:r>
            <a:r>
              <a:rPr sz="1000" spc="-5" dirty="0">
                <a:latin typeface="Times New Roman"/>
                <a:cs typeface="Times New Roman"/>
              </a:rPr>
              <a:t>:</a:t>
            </a:r>
            <a:r>
              <a:rPr sz="1000" spc="20" dirty="0">
                <a:latin typeface="Times New Roman"/>
                <a:cs typeface="Times New Roman"/>
              </a:rPr>
              <a:t> </a:t>
            </a:r>
            <a:r>
              <a:rPr sz="1000" spc="-10" dirty="0">
                <a:latin typeface="Times New Roman"/>
                <a:cs typeface="Times New Roman"/>
              </a:rPr>
              <a:t>©</a:t>
            </a:r>
            <a:r>
              <a:rPr sz="1000" spc="-5" dirty="0">
                <a:latin typeface="Times New Roman"/>
                <a:cs typeface="Times New Roman"/>
              </a:rPr>
              <a:t> Scie</a:t>
            </a:r>
            <a:r>
              <a:rPr sz="1000" spc="-10" dirty="0">
                <a:latin typeface="Times New Roman"/>
                <a:cs typeface="Times New Roman"/>
              </a:rPr>
              <a:t>n</a:t>
            </a:r>
            <a:r>
              <a:rPr sz="1000" spc="-5" dirty="0">
                <a:latin typeface="Times New Roman"/>
                <a:cs typeface="Times New Roman"/>
              </a:rPr>
              <a:t>ce</a:t>
            </a:r>
            <a:r>
              <a:rPr sz="1000" spc="-10" dirty="0">
                <a:latin typeface="Times New Roman"/>
                <a:cs typeface="Times New Roman"/>
              </a:rPr>
              <a:t> </a:t>
            </a:r>
            <a:r>
              <a:rPr sz="1000" spc="-5" dirty="0">
                <a:latin typeface="Times New Roman"/>
                <a:cs typeface="Times New Roman"/>
              </a:rPr>
              <a:t>/</a:t>
            </a:r>
            <a:r>
              <a:rPr sz="1000" spc="60" dirty="0">
                <a:latin typeface="Times New Roman"/>
                <a:cs typeface="Times New Roman"/>
              </a:rPr>
              <a:t> </a:t>
            </a:r>
            <a:r>
              <a:rPr sz="1000" spc="-35" dirty="0">
                <a:latin typeface="Times New Roman"/>
                <a:cs typeface="Times New Roman"/>
              </a:rPr>
              <a:t>AAAS</a:t>
            </a:r>
            <a:endParaRPr sz="1000">
              <a:latin typeface="Times New Roman"/>
              <a:cs typeface="Times New Roman"/>
            </a:endParaRPr>
          </a:p>
        </p:txBody>
      </p:sp>
      <p:sp>
        <p:nvSpPr>
          <p:cNvPr id="4" name="object 4"/>
          <p:cNvSpPr/>
          <p:nvPr/>
        </p:nvSpPr>
        <p:spPr>
          <a:xfrm>
            <a:off x="2133601" y="762000"/>
            <a:ext cx="6486525" cy="428625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467601" y="3810001"/>
            <a:ext cx="2143125" cy="2143125"/>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3507740" y="5075434"/>
            <a:ext cx="3049905" cy="127635"/>
          </a:xfrm>
          <a:prstGeom prst="rect">
            <a:avLst/>
          </a:prstGeom>
        </p:spPr>
        <p:txBody>
          <a:bodyPr vert="horz" wrap="square" lIns="0" tIns="0" rIns="0" bIns="0" rtlCol="0">
            <a:spAutoFit/>
          </a:bodyPr>
          <a:lstStyle/>
          <a:p>
            <a:pPr marL="12700"/>
            <a:r>
              <a:rPr sz="800" u="sng" dirty="0">
                <a:latin typeface="Times New Roman"/>
                <a:cs typeface="Times New Roman"/>
                <a:hlinkClick r:id="rId6">
                  <a:extLst>
                    <a:ext uri="{A12FA001-AC4F-418D-AE19-62706E023703}">
                      <ahyp:hlinkClr xmlns:ahyp="http://schemas.microsoft.com/office/drawing/2018/hyperlinkcolor" val="tx"/>
                    </a:ext>
                  </a:extLst>
                </a:hlinkClick>
              </a:rPr>
              <a:t>htt</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p:</a:t>
            </a:r>
            <a:r>
              <a:rPr sz="800" u="sng" dirty="0">
                <a:latin typeface="Times New Roman"/>
                <a:cs typeface="Times New Roman"/>
                <a:hlinkClick r:id="rId6">
                  <a:extLst>
                    <a:ext uri="{A12FA001-AC4F-418D-AE19-62706E023703}">
                      <ahyp:hlinkClr xmlns:ahyp="http://schemas.microsoft.com/office/drawing/2018/hyperlinkcolor" val="tx"/>
                    </a:ext>
                  </a:extLst>
                </a:hlinkClick>
              </a:rPr>
              <a:t>/</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a:t>
            </a:r>
            <a:r>
              <a:rPr sz="800" u="sng" spc="-20" dirty="0">
                <a:latin typeface="Times New Roman"/>
                <a:cs typeface="Times New Roman"/>
                <a:hlinkClick r:id="rId6">
                  <a:extLst>
                    <a:ext uri="{A12FA001-AC4F-418D-AE19-62706E023703}">
                      <ahyp:hlinkClr xmlns:ahyp="http://schemas.microsoft.com/office/drawing/2018/hyperlinkcolor" val="tx"/>
                    </a:ext>
                  </a:extLst>
                </a:hlinkClick>
              </a:rPr>
              <a:t>www</a:t>
            </a:r>
            <a:r>
              <a:rPr sz="800" u="sng" dirty="0">
                <a:latin typeface="Times New Roman"/>
                <a:cs typeface="Times New Roman"/>
                <a:hlinkClick r:id="rId6">
                  <a:extLst>
                    <a:ext uri="{A12FA001-AC4F-418D-AE19-62706E023703}">
                      <ahyp:hlinkClr xmlns:ahyp="http://schemas.microsoft.com/office/drawing/2018/hyperlinkcolor" val="tx"/>
                    </a:ext>
                  </a:extLst>
                </a:hlinkClick>
              </a:rPr>
              <a:t>.h</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ull</a:t>
            </a:r>
            <a:r>
              <a:rPr sz="800" u="sng" dirty="0">
                <a:latin typeface="Times New Roman"/>
                <a:cs typeface="Times New Roman"/>
                <a:hlinkClick r:id="rId6">
                  <a:extLst>
                    <a:ext uri="{A12FA001-AC4F-418D-AE19-62706E023703}">
                      <ahyp:hlinkClr xmlns:ahyp="http://schemas.microsoft.com/office/drawing/2018/hyperlinkcolor" val="tx"/>
                    </a:ext>
                  </a:extLst>
                </a:hlinkClick>
              </a:rPr>
              <a:t>s</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envi</a:t>
            </a:r>
            <a:r>
              <a:rPr sz="800" u="sng" spc="-5" dirty="0">
                <a:latin typeface="Times New Roman"/>
                <a:cs typeface="Times New Roman"/>
                <a:hlinkClick r:id="rId6">
                  <a:extLst>
                    <a:ext uri="{A12FA001-AC4F-418D-AE19-62706E023703}">
                      <ahyp:hlinkClr xmlns:ahyp="http://schemas.microsoft.com/office/drawing/2018/hyperlinkcolor" val="tx"/>
                    </a:ext>
                  </a:extLst>
                </a:hlinkClick>
              </a:rPr>
              <a:t>r</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on</a:t>
            </a:r>
            <a:r>
              <a:rPr sz="800" u="sng" spc="-15" dirty="0">
                <a:latin typeface="Times New Roman"/>
                <a:cs typeface="Times New Roman"/>
                <a:hlinkClick r:id="rId6">
                  <a:extLst>
                    <a:ext uri="{A12FA001-AC4F-418D-AE19-62706E023703}">
                      <ahyp:hlinkClr xmlns:ahyp="http://schemas.microsoft.com/office/drawing/2018/hyperlinkcolor" val="tx"/>
                    </a:ext>
                  </a:extLst>
                </a:hlinkClick>
              </a:rPr>
              <a:t>m</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ental.co</a:t>
            </a:r>
            <a:r>
              <a:rPr sz="800" u="sng" dirty="0">
                <a:latin typeface="Times New Roman"/>
                <a:cs typeface="Times New Roman"/>
                <a:hlinkClick r:id="rId6">
                  <a:extLst>
                    <a:ext uri="{A12FA001-AC4F-418D-AE19-62706E023703}">
                      <ahyp:hlinkClr xmlns:ahyp="http://schemas.microsoft.com/office/drawing/2018/hyperlinkcolor" val="tx"/>
                    </a:ext>
                  </a:extLst>
                </a:hlinkClick>
              </a:rPr>
              <a:t>m</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/e</a:t>
            </a:r>
            <a:r>
              <a:rPr sz="800" u="sng" dirty="0">
                <a:latin typeface="Times New Roman"/>
                <a:cs typeface="Times New Roman"/>
                <a:hlinkClick r:id="rId6">
                  <a:extLst>
                    <a:ext uri="{A12FA001-AC4F-418D-AE19-62706E023703}">
                      <ahyp:hlinkClr xmlns:ahyp="http://schemas.microsoft.com/office/drawing/2018/hyperlinkcolor" val="tx"/>
                    </a:ext>
                  </a:extLst>
                </a:hlinkClick>
              </a:rPr>
              <a:t>m</a:t>
            </a:r>
            <a:r>
              <a:rPr sz="800" u="sng" spc="-25" dirty="0">
                <a:latin typeface="Times New Roman"/>
                <a:cs typeface="Times New Roman"/>
                <a:hlinkClick r:id="rId6">
                  <a:extLst>
                    <a:ext uri="{A12FA001-AC4F-418D-AE19-62706E023703}">
                      <ahyp:hlinkClr xmlns:ahyp="http://schemas.microsoft.com/office/drawing/2018/hyperlinkcolor" val="tx"/>
                    </a:ext>
                  </a:extLst>
                </a:hlinkClick>
              </a:rPr>
              <a:t>e</a:t>
            </a:r>
            <a:r>
              <a:rPr sz="800" u="sng" spc="-5" dirty="0">
                <a:latin typeface="Times New Roman"/>
                <a:cs typeface="Times New Roman"/>
                <a:hlinkClick r:id="rId6">
                  <a:extLst>
                    <a:ext uri="{A12FA001-AC4F-418D-AE19-62706E023703}">
                      <ahyp:hlinkClr xmlns:ahyp="http://schemas.microsoft.com/office/drawing/2018/hyperlinkcolor" val="tx"/>
                    </a:ext>
                  </a:extLst>
                </a:hlinkClick>
              </a:rPr>
              <a:t>r</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g</a:t>
            </a:r>
            <a:r>
              <a:rPr sz="800" u="sng" spc="-25" dirty="0">
                <a:latin typeface="Times New Roman"/>
                <a:cs typeface="Times New Roman"/>
                <a:hlinkClick r:id="rId6">
                  <a:extLst>
                    <a:ext uri="{A12FA001-AC4F-418D-AE19-62706E023703}">
                      <ahyp:hlinkClr xmlns:ahyp="http://schemas.microsoft.com/office/drawing/2018/hyperlinkcolor" val="tx"/>
                    </a:ext>
                  </a:extLst>
                </a:hlinkClick>
              </a:rPr>
              <a:t>e</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nc</a:t>
            </a:r>
            <a:r>
              <a:rPr sz="800" u="sng" spc="-20" dirty="0">
                <a:latin typeface="Times New Roman"/>
                <a:cs typeface="Times New Roman"/>
                <a:hlinkClick r:id="rId6">
                  <a:extLst>
                    <a:ext uri="{A12FA001-AC4F-418D-AE19-62706E023703}">
                      <ahyp:hlinkClr xmlns:ahyp="http://schemas.microsoft.com/office/drawing/2018/hyperlinkcolor" val="tx"/>
                    </a:ext>
                  </a:extLst>
                </a:hlinkClick>
              </a:rPr>
              <a:t>y</a:t>
            </a:r>
            <a:r>
              <a:rPr sz="800" u="sng" spc="-5" dirty="0">
                <a:latin typeface="Times New Roman"/>
                <a:cs typeface="Times New Roman"/>
                <a:hlinkClick r:id="rId6">
                  <a:extLst>
                    <a:ext uri="{A12FA001-AC4F-418D-AE19-62706E023703}">
                      <ahyp:hlinkClr xmlns:ahyp="http://schemas.microsoft.com/office/drawing/2018/hyperlinkcolor" val="tx"/>
                    </a:ext>
                  </a:extLst>
                </a:hlinkClick>
              </a:rPr>
              <a:t>-r</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e</a:t>
            </a:r>
            <a:r>
              <a:rPr sz="800" u="sng" spc="-15" dirty="0">
                <a:latin typeface="Times New Roman"/>
                <a:cs typeface="Times New Roman"/>
                <a:hlinkClick r:id="rId6">
                  <a:extLst>
                    <a:ext uri="{A12FA001-AC4F-418D-AE19-62706E023703}">
                      <ahyp:hlinkClr xmlns:ahyp="http://schemas.microsoft.com/office/drawing/2018/hyperlinkcolor" val="tx"/>
                    </a:ext>
                  </a:extLst>
                </a:hlinkClick>
              </a:rPr>
              <a:t>s</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pon</a:t>
            </a:r>
            <a:r>
              <a:rPr sz="800" u="sng" dirty="0">
                <a:latin typeface="Times New Roman"/>
                <a:cs typeface="Times New Roman"/>
                <a:hlinkClick r:id="rId6">
                  <a:extLst>
                    <a:ext uri="{A12FA001-AC4F-418D-AE19-62706E023703}">
                      <ahyp:hlinkClr xmlns:ahyp="http://schemas.microsoft.com/office/drawing/2018/hyperlinkcolor" val="tx"/>
                    </a:ext>
                  </a:extLst>
                </a:hlinkClick>
              </a:rPr>
              <a:t>s</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e</a:t>
            </a:r>
            <a:r>
              <a:rPr sz="800" u="sng" spc="-20" dirty="0">
                <a:latin typeface="Times New Roman"/>
                <a:cs typeface="Times New Roman"/>
                <a:hlinkClick r:id="rId6">
                  <a:extLst>
                    <a:ext uri="{A12FA001-AC4F-418D-AE19-62706E023703}">
                      <ahyp:hlinkClr xmlns:ahyp="http://schemas.microsoft.com/office/drawing/2018/hyperlinkcolor" val="tx"/>
                    </a:ext>
                  </a:extLst>
                </a:hlinkClick>
              </a:rPr>
              <a:t>-</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oil</a:t>
            </a:r>
            <a:r>
              <a:rPr sz="800" u="sng" spc="-5" dirty="0">
                <a:latin typeface="Times New Roman"/>
                <a:cs typeface="Times New Roman"/>
                <a:hlinkClick r:id="rId6">
                  <a:extLst>
                    <a:ext uri="{A12FA001-AC4F-418D-AE19-62706E023703}">
                      <ahyp:hlinkClr xmlns:ahyp="http://schemas.microsoft.com/office/drawing/2018/hyperlinkcolor" val="tx"/>
                    </a:ext>
                  </a:extLst>
                </a:hlinkClick>
              </a:rPr>
              <a:t>-</a:t>
            </a:r>
            <a:r>
              <a:rPr sz="800" u="sng" dirty="0">
                <a:latin typeface="Times New Roman"/>
                <a:cs typeface="Times New Roman"/>
                <a:hlinkClick r:id="rId6">
                  <a:extLst>
                    <a:ext uri="{A12FA001-AC4F-418D-AE19-62706E023703}">
                      <ahyp:hlinkClr xmlns:ahyp="http://schemas.microsoft.com/office/drawing/2018/hyperlinkcolor" val="tx"/>
                    </a:ext>
                  </a:extLst>
                </a:hlinkClick>
              </a:rPr>
              <a:t>s</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pill</a:t>
            </a:r>
            <a:r>
              <a:rPr sz="800" u="sng" spc="-5" dirty="0">
                <a:latin typeface="Times New Roman"/>
                <a:cs typeface="Times New Roman"/>
                <a:hlinkClick r:id="rId6">
                  <a:extLst>
                    <a:ext uri="{A12FA001-AC4F-418D-AE19-62706E023703}">
                      <ahyp:hlinkClr xmlns:ahyp="http://schemas.microsoft.com/office/drawing/2018/hyperlinkcolor" val="tx"/>
                    </a:ext>
                  </a:extLst>
                </a:hlinkClick>
              </a:rPr>
              <a:t>-</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clean</a:t>
            </a:r>
            <a:r>
              <a:rPr sz="800" u="sng" spc="-20" dirty="0">
                <a:latin typeface="Times New Roman"/>
                <a:cs typeface="Times New Roman"/>
                <a:hlinkClick r:id="rId6">
                  <a:extLst>
                    <a:ext uri="{A12FA001-AC4F-418D-AE19-62706E023703}">
                      <ahyp:hlinkClr xmlns:ahyp="http://schemas.microsoft.com/office/drawing/2018/hyperlinkcolor" val="tx"/>
                    </a:ext>
                  </a:extLst>
                </a:hlinkClick>
              </a:rPr>
              <a:t>-</a:t>
            </a:r>
            <a:r>
              <a:rPr sz="800" u="sng" spc="-10" dirty="0">
                <a:latin typeface="Times New Roman"/>
                <a:cs typeface="Times New Roman"/>
                <a:hlinkClick r:id="rId6">
                  <a:extLst>
                    <a:ext uri="{A12FA001-AC4F-418D-AE19-62706E023703}">
                      <ahyp:hlinkClr xmlns:ahyp="http://schemas.microsoft.com/office/drawing/2018/hyperlinkcolor" val="tx"/>
                    </a:ext>
                  </a:extLst>
                </a:hlinkClick>
              </a:rPr>
              <a:t>up</a:t>
            </a:r>
            <a:endParaRPr sz="800" dirty="0">
              <a:latin typeface="Times New Roman"/>
              <a:cs typeface="Times New Roman"/>
            </a:endParaRPr>
          </a:p>
        </p:txBody>
      </p:sp>
    </p:spTree>
    <p:extLst>
      <p:ext uri="{BB962C8B-B14F-4D97-AF65-F5344CB8AC3E}">
        <p14:creationId xmlns:p14="http://schemas.microsoft.com/office/powerpoint/2010/main" val="306256216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67128" y="398383"/>
            <a:ext cx="11363218" cy="2031325"/>
          </a:xfrm>
          <a:prstGeom prst="rect">
            <a:avLst/>
          </a:prstGeom>
        </p:spPr>
        <p:txBody>
          <a:bodyPr vert="horz" wrap="square" lIns="0" tIns="0" rIns="0" bIns="0" rtlCol="0">
            <a:spAutoFit/>
          </a:bodyPr>
          <a:lstStyle/>
          <a:p>
            <a:pPr marL="12700" marR="5080" algn="just">
              <a:tabLst>
                <a:tab pos="4413250" algn="l"/>
                <a:tab pos="5100320" algn="l"/>
                <a:tab pos="6287770" algn="l"/>
                <a:tab pos="6724015" algn="l"/>
              </a:tabLst>
            </a:pPr>
            <a:r>
              <a:rPr lang="es-MX" sz="2200" b="1" i="1" dirty="0">
                <a:latin typeface="Times New Roman" panose="02020603050405020304" pitchFamily="18" charset="0"/>
                <a:cs typeface="Times New Roman" panose="02020603050405020304" pitchFamily="18" charset="0"/>
              </a:rPr>
              <a:t>Amortiguación </a:t>
            </a:r>
            <a:r>
              <a:rPr lang="es-MX" sz="2200" b="1" i="1"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cuando el oxígeno está presente, en un ambiente acuático, el Eh es controlado por la media reacción de oxígeno-agua. Durante la oxidación de la materia orgánica, mientras exista oxígeno medible, hay muy pocos cambios en Eh. Cuando el oxígeno disuelto ya no está presente, hay una caída rápida en Eh hasta que las reacciones de reducción de sulfato y nitrato se vuelven importantes. Cuando los sulfatos y nitratos se han agotado, hay una disminución adicional en Eh, hasta que la biodegradación anaeróbica se vuelve importante.</a:t>
            </a:r>
          </a:p>
        </p:txBody>
      </p:sp>
      <p:sp>
        <p:nvSpPr>
          <p:cNvPr id="4" name="object 4"/>
          <p:cNvSpPr/>
          <p:nvPr/>
        </p:nvSpPr>
        <p:spPr>
          <a:xfrm>
            <a:off x="791110" y="3149029"/>
            <a:ext cx="3886200" cy="2921000"/>
          </a:xfrm>
          <a:prstGeom prst="rect">
            <a:avLst/>
          </a:prstGeom>
          <a:blipFill>
            <a:blip r:embed="rId3" cstate="print"/>
            <a:stretch>
              <a:fillRect/>
            </a:stretch>
          </a:blipFill>
        </p:spPr>
        <p:txBody>
          <a:bodyPr wrap="square" lIns="0" tIns="0" rIns="0" bIns="0" rtlCol="0"/>
          <a:lstStyle/>
          <a:p>
            <a:endParaRPr/>
          </a:p>
        </p:txBody>
      </p:sp>
      <p:sp>
        <p:nvSpPr>
          <p:cNvPr id="6" name="CuadroTexto 5"/>
          <p:cNvSpPr txBox="1"/>
          <p:nvPr/>
        </p:nvSpPr>
        <p:spPr>
          <a:xfrm>
            <a:off x="6705600" y="3429000"/>
            <a:ext cx="343364" cy="369332"/>
          </a:xfrm>
          <a:prstGeom prst="rect">
            <a:avLst/>
          </a:prstGeom>
          <a:noFill/>
        </p:spPr>
        <p:txBody>
          <a:bodyPr wrap="none" rtlCol="0">
            <a:spAutoFit/>
          </a:bodyPr>
          <a:lstStyle/>
          <a:p>
            <a:r>
              <a:rPr lang="es-MX" dirty="0"/>
              <a:t>   </a:t>
            </a:r>
          </a:p>
        </p:txBody>
      </p:sp>
      <p:sp>
        <p:nvSpPr>
          <p:cNvPr id="8" name="CuadroTexto 7"/>
          <p:cNvSpPr txBox="1"/>
          <p:nvPr/>
        </p:nvSpPr>
        <p:spPr>
          <a:xfrm>
            <a:off x="4941870" y="4224808"/>
            <a:ext cx="6770669" cy="769441"/>
          </a:xfrm>
          <a:prstGeom prst="rect">
            <a:avLst/>
          </a:prstGeom>
          <a:noFill/>
        </p:spPr>
        <p:txBody>
          <a:bodyPr wrap="square" rtlCol="0">
            <a:spAutoFit/>
          </a:bodyPr>
          <a:lstStyle/>
          <a:p>
            <a:pPr algn="just"/>
            <a:r>
              <a:rPr lang="es-MX" sz="2200" dirty="0">
                <a:latin typeface="Times New Roman" panose="02020603050405020304" pitchFamily="18" charset="0"/>
                <a:cs typeface="Times New Roman" panose="02020603050405020304" pitchFamily="18" charset="0"/>
              </a:rPr>
              <a:t> ¿Cómo se relacionaría la eutrofización con este proceso?</a:t>
            </a:r>
          </a:p>
          <a:p>
            <a:pPr algn="just"/>
            <a:r>
              <a:rPr lang="es-MX" sz="2200" dirty="0">
                <a:latin typeface="Times New Roman" panose="02020603050405020304" pitchFamily="18" charset="0"/>
                <a:cs typeface="Times New Roman" panose="02020603050405020304" pitchFamily="18" charset="0"/>
              </a:rPr>
              <a:t>¿Sería una muerte rápida o gradual?</a:t>
            </a:r>
          </a:p>
        </p:txBody>
      </p:sp>
    </p:spTree>
    <p:extLst>
      <p:ext uri="{BB962C8B-B14F-4D97-AF65-F5344CB8AC3E}">
        <p14:creationId xmlns:p14="http://schemas.microsoft.com/office/powerpoint/2010/main" val="5939016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9399" y="530798"/>
            <a:ext cx="11078678" cy="1354217"/>
          </a:xfrm>
          <a:prstGeom prst="rect">
            <a:avLst/>
          </a:prstGeom>
        </p:spPr>
        <p:txBody>
          <a:bodyPr vert="horz" wrap="square" lIns="0" tIns="0" rIns="0" bIns="0" rtlCol="0">
            <a:spAutoFit/>
          </a:bodyPr>
          <a:lstStyle/>
          <a:p>
            <a:pPr marL="12700" marR="5080" algn="just"/>
            <a:r>
              <a:rPr lang="es-MX" sz="2200" b="1" i="1" dirty="0">
                <a:latin typeface="Times New Roman" panose="02020603050405020304" pitchFamily="18" charset="0"/>
                <a:cs typeface="Times New Roman" panose="02020603050405020304" pitchFamily="18" charset="0"/>
              </a:rPr>
              <a:t>Interfaz </a:t>
            </a:r>
            <a:r>
              <a:rPr lang="es-MX" sz="2200" b="1" i="1"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(frente </a:t>
            </a:r>
            <a:r>
              <a:rPr lang="es-MX" sz="2200"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una zona de rápido cambio en Eh. Esta zona puede ser aguda y extenderse sobre una distancia de solo varios milímetros, o puede extenderse sobre una distancia de muchos metros o decenas de metros. Las interfaces </a:t>
            </a:r>
            <a:r>
              <a:rPr lang="es-MX" sz="2200" dirty="0" err="1">
                <a:latin typeface="Times New Roman" panose="02020603050405020304" pitchFamily="18" charset="0"/>
                <a:cs typeface="Times New Roman" panose="02020603050405020304" pitchFamily="18" charset="0"/>
              </a:rPr>
              <a:t>redox</a:t>
            </a:r>
            <a:r>
              <a:rPr lang="es-MX" sz="2200" dirty="0">
                <a:latin typeface="Times New Roman" panose="02020603050405020304" pitchFamily="18" charset="0"/>
                <a:cs typeface="Times New Roman" panose="02020603050405020304" pitchFamily="18" charset="0"/>
              </a:rPr>
              <a:t> se producen cuando entornos de muy diferentes potenciales de oxidación-reducción entran en contacto.</a:t>
            </a:r>
            <a:endParaRPr sz="2200" dirty="0">
              <a:latin typeface="Times New Roman" panose="02020603050405020304" pitchFamily="18" charset="0"/>
              <a:cs typeface="Times New Roman" panose="02020603050405020304" pitchFamily="18" charset="0"/>
            </a:endParaRPr>
          </a:p>
        </p:txBody>
      </p:sp>
      <p:sp>
        <p:nvSpPr>
          <p:cNvPr id="4" name="object 4"/>
          <p:cNvSpPr/>
          <p:nvPr/>
        </p:nvSpPr>
        <p:spPr>
          <a:xfrm>
            <a:off x="4124325" y="2438400"/>
            <a:ext cx="4068826" cy="40640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88986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44717" y="706225"/>
            <a:ext cx="10972801" cy="4647426"/>
          </a:xfrm>
          <a:prstGeom prst="rect">
            <a:avLst/>
          </a:prstGeom>
        </p:spPr>
        <p:txBody>
          <a:bodyPr vert="horz" wrap="square" lIns="0" tIns="0" rIns="0" bIns="0" rtlCol="0">
            <a:spAutoFit/>
          </a:bodyPr>
          <a:lstStyle/>
          <a:p>
            <a:pPr marL="12700" marR="5080" algn="just">
              <a:tabLst>
                <a:tab pos="5960110" algn="l"/>
              </a:tabLst>
            </a:pPr>
            <a:r>
              <a:rPr lang="es-MX" sz="2200" b="1" dirty="0">
                <a:latin typeface="Times New Roman" panose="02020603050405020304" pitchFamily="18" charset="0"/>
                <a:cs typeface="Times New Roman" panose="02020603050405020304" pitchFamily="18" charset="0"/>
              </a:rPr>
              <a:t>Fuerza electromotiva </a:t>
            </a:r>
            <a:r>
              <a:rPr lang="es-MX" sz="2200" dirty="0">
                <a:latin typeface="Times New Roman" panose="02020603050405020304" pitchFamily="18" charset="0"/>
                <a:cs typeface="Times New Roman" panose="02020603050405020304" pitchFamily="18" charset="0"/>
              </a:rPr>
              <a:t>( </a:t>
            </a:r>
            <a:r>
              <a:rPr lang="es-MX" sz="2200" dirty="0" err="1">
                <a:latin typeface="Times New Roman" panose="02020603050405020304" pitchFamily="18" charset="0"/>
                <a:cs typeface="Times New Roman" panose="02020603050405020304" pitchFamily="18" charset="0"/>
              </a:rPr>
              <a:t>fem</a:t>
            </a:r>
            <a:r>
              <a:rPr lang="es-MX" sz="2200" dirty="0">
                <a:latin typeface="Times New Roman" panose="02020603050405020304" pitchFamily="18" charset="0"/>
                <a:cs typeface="Times New Roman" panose="02020603050405020304" pitchFamily="18" charset="0"/>
              </a:rPr>
              <a:t> ): la máxima diferencia de potencial entre dos electrodos de una celda galvánica o voltaica. Es el voltaje generado por los electrones que fluyen desde el ánodo (media celda de oxidación) hacia el cátodo (media celda de reducción)  como en el caso desde la barra de zinc a la barra de cobre.</a:t>
            </a:r>
          </a:p>
          <a:p>
            <a:pPr marL="12700" algn="just">
              <a:spcBef>
                <a:spcPts val="1500"/>
              </a:spcBef>
            </a:pPr>
            <a:r>
              <a:rPr lang="es-MX" sz="2200" dirty="0" err="1">
                <a:latin typeface="Times New Roman" panose="02020603050405020304" pitchFamily="18" charset="0"/>
                <a:cs typeface="Times New Roman" panose="02020603050405020304" pitchFamily="18" charset="0"/>
              </a:rPr>
              <a:t>Emf</a:t>
            </a:r>
            <a:r>
              <a:rPr lang="es-MX" sz="2200" dirty="0">
                <a:latin typeface="Times New Roman" panose="02020603050405020304" pitchFamily="18" charset="0"/>
                <a:cs typeface="Times New Roman" panose="02020603050405020304" pitchFamily="18" charset="0"/>
              </a:rPr>
              <a:t> estándar (</a:t>
            </a:r>
            <a:r>
              <a:rPr lang="es-MX" sz="2200" i="1" dirty="0" err="1">
                <a:latin typeface="Times New Roman" panose="02020603050405020304" pitchFamily="18" charset="0"/>
                <a:cs typeface="Times New Roman" panose="02020603050405020304" pitchFamily="18" charset="0"/>
              </a:rPr>
              <a:t>Eº</a:t>
            </a:r>
            <a:r>
              <a:rPr lang="es-MX" sz="2200" dirty="0">
                <a:latin typeface="Times New Roman" panose="02020603050405020304" pitchFamily="18" charset="0"/>
                <a:cs typeface="Times New Roman" panose="02020603050405020304" pitchFamily="18" charset="0"/>
              </a:rPr>
              <a:t>): el voltaje generado en condiciones ideales a una concentración de </a:t>
            </a:r>
            <a:r>
              <a:rPr lang="es-MX" sz="2200" i="1" dirty="0">
                <a:latin typeface="Times New Roman" panose="02020603050405020304" pitchFamily="18" charset="0"/>
                <a:cs typeface="Times New Roman" panose="02020603050405020304" pitchFamily="18" charset="0"/>
              </a:rPr>
              <a:t>1M</a:t>
            </a:r>
          </a:p>
          <a:p>
            <a:pPr marL="12700" marR="240029" algn="just">
              <a:spcBef>
                <a:spcPts val="1405"/>
              </a:spcBef>
              <a:tabLst>
                <a:tab pos="6110605" algn="l"/>
              </a:tabLst>
            </a:pPr>
            <a:r>
              <a:rPr lang="es-MX" sz="2200" spc="-10" dirty="0">
                <a:latin typeface="Times New Roman" panose="02020603050405020304" pitchFamily="18" charset="0"/>
                <a:cs typeface="Times New Roman" panose="02020603050405020304" pitchFamily="18" charset="0"/>
              </a:rPr>
              <a:t>La </a:t>
            </a:r>
            <a:r>
              <a:rPr lang="es-MX" sz="2200" b="1" i="1" spc="-10" dirty="0" err="1">
                <a:latin typeface="Times New Roman" panose="02020603050405020304" pitchFamily="18" charset="0"/>
                <a:cs typeface="Times New Roman" panose="02020603050405020304" pitchFamily="18" charset="0"/>
              </a:rPr>
              <a:t>e</a:t>
            </a:r>
            <a:r>
              <a:rPr lang="es-MX" sz="2200" b="1" i="1" spc="-30" dirty="0" err="1">
                <a:latin typeface="Times New Roman" panose="02020603050405020304" pitchFamily="18" charset="0"/>
                <a:cs typeface="Times New Roman" panose="02020603050405020304" pitchFamily="18" charset="0"/>
              </a:rPr>
              <a:t>m</a:t>
            </a:r>
            <a:r>
              <a:rPr lang="es-MX" sz="2200" b="1" i="1" dirty="0" err="1">
                <a:latin typeface="Times New Roman" panose="02020603050405020304" pitchFamily="18" charset="0"/>
                <a:cs typeface="Times New Roman" panose="02020603050405020304" pitchFamily="18" charset="0"/>
              </a:rPr>
              <a:t>f</a:t>
            </a:r>
            <a:r>
              <a:rPr lang="es-MX" sz="2200" b="1" i="1" spc="-25" dirty="0">
                <a:latin typeface="Times New Roman" panose="02020603050405020304" pitchFamily="18" charset="0"/>
                <a:cs typeface="Times New Roman" panose="02020603050405020304" pitchFamily="18" charset="0"/>
              </a:rPr>
              <a:t> </a:t>
            </a:r>
            <a:r>
              <a:rPr lang="es-MX" sz="2200" spc="-25" dirty="0">
                <a:latin typeface="Times New Roman" panose="02020603050405020304" pitchFamily="18" charset="0"/>
                <a:cs typeface="Times New Roman" panose="02020603050405020304" pitchFamily="18" charset="0"/>
              </a:rPr>
              <a:t>está relacionado con la energía libre de una reacción de reducción-oxidación por </a:t>
            </a:r>
            <a:r>
              <a:rPr lang="es-MX" sz="2000" dirty="0">
                <a:latin typeface="Arial"/>
                <a:cs typeface="Arial"/>
              </a:rPr>
              <a:t>:</a:t>
            </a:r>
          </a:p>
          <a:p>
            <a:pPr marL="12700" marR="10795" algn="just">
              <a:lnSpc>
                <a:spcPts val="2280"/>
              </a:lnSpc>
              <a:spcBef>
                <a:spcPts val="1964"/>
              </a:spcBef>
              <a:tabLst>
                <a:tab pos="6116955" algn="l"/>
              </a:tabLst>
            </a:pPr>
            <a:endParaRPr lang="es-MX" sz="2200" dirty="0">
              <a:latin typeface="Times New Roman" panose="02020603050405020304" pitchFamily="18" charset="0"/>
              <a:cs typeface="Times New Roman" panose="02020603050405020304" pitchFamily="18" charset="0"/>
            </a:endParaRPr>
          </a:p>
          <a:p>
            <a:pPr marL="12700" marR="10795" algn="just">
              <a:lnSpc>
                <a:spcPts val="2280"/>
              </a:lnSpc>
              <a:spcBef>
                <a:spcPts val="1964"/>
              </a:spcBef>
              <a:tabLst>
                <a:tab pos="6116955" algn="l"/>
              </a:tabLst>
            </a:pPr>
            <a:endParaRPr lang="es-MX" sz="2200" dirty="0">
              <a:latin typeface="Times New Roman" panose="02020603050405020304" pitchFamily="18" charset="0"/>
              <a:cs typeface="Times New Roman" panose="02020603050405020304" pitchFamily="18" charset="0"/>
            </a:endParaRPr>
          </a:p>
          <a:p>
            <a:pPr marL="12700" marR="10795" algn="just">
              <a:lnSpc>
                <a:spcPts val="2280"/>
              </a:lnSpc>
              <a:spcBef>
                <a:spcPts val="1964"/>
              </a:spcBef>
              <a:tabLst>
                <a:tab pos="6116955" algn="l"/>
              </a:tabLst>
            </a:pPr>
            <a:r>
              <a:rPr lang="es-MX" sz="2200" dirty="0">
                <a:latin typeface="Times New Roman" panose="02020603050405020304" pitchFamily="18" charset="0"/>
                <a:cs typeface="Times New Roman" panose="02020603050405020304" pitchFamily="18" charset="0"/>
              </a:rPr>
              <a:t>Donde ∆GR es la energía libre para la reacción, E es la fuerza electromotiva (electromotriz) correspondiente, </a:t>
            </a:r>
            <a:r>
              <a:rPr lang="es-MX" sz="2200" i="1" dirty="0">
                <a:latin typeface="Times New Roman" panose="02020603050405020304" pitchFamily="18" charset="0"/>
                <a:cs typeface="Times New Roman" panose="02020603050405020304" pitchFamily="18" charset="0"/>
              </a:rPr>
              <a:t>n </a:t>
            </a:r>
            <a:r>
              <a:rPr lang="es-MX" sz="2200" dirty="0">
                <a:latin typeface="Times New Roman" panose="02020603050405020304" pitchFamily="18" charset="0"/>
                <a:cs typeface="Times New Roman" panose="02020603050405020304" pitchFamily="18" charset="0"/>
              </a:rPr>
              <a:t>es el número de electrones transferidos en la reacción y </a:t>
            </a:r>
            <a:r>
              <a:rPr lang="es-MX" sz="2200" i="1" dirty="0">
                <a:latin typeface="Times New Roman" panose="02020603050405020304" pitchFamily="18" charset="0"/>
                <a:cs typeface="Times New Roman" panose="02020603050405020304" pitchFamily="18" charset="0"/>
              </a:rPr>
              <a:t>F </a:t>
            </a:r>
            <a:r>
              <a:rPr lang="es-MX" sz="2200" dirty="0">
                <a:latin typeface="Times New Roman" panose="02020603050405020304" pitchFamily="18" charset="0"/>
                <a:cs typeface="Times New Roman" panose="02020603050405020304" pitchFamily="18" charset="0"/>
              </a:rPr>
              <a:t>es la constante de Faraday (96.42 kJ/ </a:t>
            </a:r>
            <a:r>
              <a:rPr lang="es-MX" sz="2200" dirty="0" err="1">
                <a:latin typeface="Times New Roman" panose="02020603050405020304" pitchFamily="18" charset="0"/>
                <a:cs typeface="Times New Roman" panose="02020603050405020304" pitchFamily="18" charset="0"/>
              </a:rPr>
              <a:t>voltxgramo</a:t>
            </a:r>
            <a:r>
              <a:rPr lang="es-MX" sz="2200" dirty="0">
                <a:latin typeface="Times New Roman" panose="02020603050405020304" pitchFamily="18" charset="0"/>
                <a:cs typeface="Times New Roman" panose="02020603050405020304" pitchFamily="18" charset="0"/>
              </a:rPr>
              <a:t> equivalente).</a:t>
            </a:r>
          </a:p>
        </p:txBody>
      </p:sp>
      <p:pic>
        <p:nvPicPr>
          <p:cNvPr id="15362" name="Picture 2" descr="C:\Users\Pece\AppData\Local\Temp\x10sctmp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916" y="3560976"/>
            <a:ext cx="1666875" cy="485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1640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uadroTexto 2"/>
          <p:cNvSpPr txBox="1">
            <a:spLocks noChangeArrowheads="1"/>
          </p:cNvSpPr>
          <p:nvPr/>
        </p:nvSpPr>
        <p:spPr bwMode="auto">
          <a:xfrm>
            <a:off x="1087438" y="981075"/>
            <a:ext cx="90393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2200" dirty="0">
                <a:latin typeface="Times New Roman" panose="02020603050405020304" pitchFamily="18" charset="0"/>
                <a:cs typeface="Times New Roman" panose="02020603050405020304" pitchFamily="18" charset="0"/>
              </a:rPr>
              <a:t>¿En qué ambiente (</a:t>
            </a:r>
            <a:r>
              <a:rPr lang="es-MX" altLang="es-MX" sz="2200" b="1" i="1" dirty="0">
                <a:latin typeface="Times New Roman" panose="02020603050405020304" pitchFamily="18" charset="0"/>
                <a:cs typeface="Times New Roman" panose="02020603050405020304" pitchFamily="18" charset="0"/>
              </a:rPr>
              <a:t>oxidante o reductor</a:t>
            </a:r>
            <a:r>
              <a:rPr lang="es-MX" altLang="es-MX" sz="2200" dirty="0">
                <a:latin typeface="Times New Roman" panose="02020603050405020304" pitchFamily="18" charset="0"/>
                <a:cs typeface="Times New Roman" panose="02020603050405020304" pitchFamily="18" charset="0"/>
              </a:rPr>
              <a:t>) viven los siguientes microrganismos?</a:t>
            </a:r>
          </a:p>
        </p:txBody>
      </p:sp>
      <p:sp>
        <p:nvSpPr>
          <p:cNvPr id="10243" name="Rectángulo 3"/>
          <p:cNvSpPr>
            <a:spLocks noChangeArrowheads="1"/>
          </p:cNvSpPr>
          <p:nvPr/>
        </p:nvSpPr>
        <p:spPr bwMode="auto">
          <a:xfrm>
            <a:off x="1087438" y="2009775"/>
            <a:ext cx="2794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b="1" i="1">
                <a:latin typeface="Times New Roman" panose="02020603050405020304" pitchFamily="18" charset="0"/>
                <a:cs typeface="Times New Roman" panose="02020603050405020304" pitchFamily="18" charset="0"/>
              </a:rPr>
              <a:t>Procariotas</a:t>
            </a:r>
            <a:r>
              <a:rPr lang="es-MX" altLang="es-MX">
                <a:latin typeface="Times New Roman" panose="02020603050405020304" pitchFamily="18" charset="0"/>
                <a:cs typeface="Times New Roman" panose="02020603050405020304" pitchFamily="18" charset="0"/>
              </a:rPr>
              <a:t>:</a:t>
            </a:r>
          </a:p>
          <a:p>
            <a:pPr algn="just" eaLnBrk="1" hangingPunct="1"/>
            <a:r>
              <a:rPr lang="es-MX" altLang="es-MX" b="1" i="1">
                <a:latin typeface="Times New Roman" panose="02020603050405020304" pitchFamily="18" charset="0"/>
                <a:cs typeface="Times New Roman" panose="02020603050405020304" pitchFamily="18" charset="0"/>
              </a:rPr>
              <a:t>Arquebacterias</a:t>
            </a:r>
            <a:r>
              <a:rPr lang="es-MX" altLang="es-MX">
                <a:latin typeface="Times New Roman" panose="02020603050405020304" pitchFamily="18" charset="0"/>
                <a:cs typeface="Times New Roman" panose="02020603050405020304" pitchFamily="18" charset="0"/>
              </a:rPr>
              <a:t>:</a:t>
            </a:r>
          </a:p>
          <a:p>
            <a:pPr algn="just" eaLnBrk="1" hangingPunct="1"/>
            <a:r>
              <a:rPr lang="es-MX" altLang="es-MX" b="1" i="1">
                <a:latin typeface="Times New Roman" panose="02020603050405020304" pitchFamily="18" charset="0"/>
                <a:cs typeface="Times New Roman" panose="02020603050405020304" pitchFamily="18" charset="0"/>
              </a:rPr>
              <a:t>Metanógenos</a:t>
            </a:r>
            <a:r>
              <a:rPr lang="es-MX" altLang="es-MX">
                <a:latin typeface="Times New Roman" panose="02020603050405020304" pitchFamily="18" charset="0"/>
                <a:cs typeface="Times New Roman" panose="02020603050405020304" pitchFamily="18" charset="0"/>
              </a:rPr>
              <a:t>:</a:t>
            </a:r>
          </a:p>
          <a:p>
            <a:pPr algn="just" eaLnBrk="1" hangingPunct="1"/>
            <a:r>
              <a:rPr lang="es-MX" altLang="es-MX" b="1" i="1">
                <a:latin typeface="Times New Roman" panose="02020603050405020304" pitchFamily="18" charset="0"/>
                <a:cs typeface="Times New Roman" panose="02020603050405020304" pitchFamily="18" charset="0"/>
              </a:rPr>
              <a:t>Halófilos</a:t>
            </a:r>
            <a:r>
              <a:rPr lang="es-MX" altLang="es-MX">
                <a:latin typeface="Times New Roman" panose="02020603050405020304" pitchFamily="18" charset="0"/>
                <a:cs typeface="Times New Roman" panose="02020603050405020304" pitchFamily="18" charset="0"/>
              </a:rPr>
              <a:t>:</a:t>
            </a:r>
          </a:p>
          <a:p>
            <a:pPr algn="just" eaLnBrk="1" hangingPunct="1"/>
            <a:r>
              <a:rPr lang="es-MX" altLang="es-MX" b="1" i="1">
                <a:latin typeface="Times New Roman" panose="02020603050405020304" pitchFamily="18" charset="0"/>
                <a:cs typeface="Times New Roman" panose="02020603050405020304" pitchFamily="18" charset="0"/>
              </a:rPr>
              <a:t>Termófilos</a:t>
            </a:r>
            <a:r>
              <a:rPr lang="es-MX" altLang="es-MX">
                <a:latin typeface="Times New Roman" panose="02020603050405020304" pitchFamily="18" charset="0"/>
                <a:cs typeface="Times New Roman" panose="02020603050405020304" pitchFamily="18" charset="0"/>
              </a:rPr>
              <a:t>:</a:t>
            </a:r>
          </a:p>
          <a:p>
            <a:pPr algn="just" eaLnBrk="1" hangingPunct="1"/>
            <a:r>
              <a:rPr lang="es-MX" altLang="es-MX" b="1" i="1">
                <a:latin typeface="Times New Roman" panose="02020603050405020304" pitchFamily="18" charset="0"/>
                <a:cs typeface="Times New Roman" panose="02020603050405020304" pitchFamily="18" charset="0"/>
              </a:rPr>
              <a:t>Termoacidofilos</a:t>
            </a:r>
            <a:r>
              <a:rPr lang="es-MX" altLang="es-MX">
                <a:latin typeface="Times New Roman" panose="02020603050405020304" pitchFamily="18" charset="0"/>
                <a:cs typeface="Times New Roman" panose="02020603050405020304" pitchFamily="18" charset="0"/>
              </a:rPr>
              <a:t>:</a:t>
            </a:r>
          </a:p>
        </p:txBody>
      </p:sp>
      <p:sp>
        <p:nvSpPr>
          <p:cNvPr id="5" name="object 2"/>
          <p:cNvSpPr txBox="1"/>
          <p:nvPr/>
        </p:nvSpPr>
        <p:spPr>
          <a:xfrm>
            <a:off x="6208713" y="2009775"/>
            <a:ext cx="2986658" cy="2585323"/>
          </a:xfrm>
          <a:prstGeom prst="rect">
            <a:avLst/>
          </a:prstGeom>
        </p:spPr>
        <p:txBody>
          <a:bodyPr wrap="square" lIns="0" tIns="0" rIns="0" bIns="0">
            <a:spAutoFit/>
          </a:bodyPr>
          <a:lstStyle>
            <a:lvl1pPr marL="12700">
              <a:tabLst>
                <a:tab pos="6805613" algn="l"/>
                <a:tab pos="7272338" algn="l"/>
              </a:tabLst>
              <a:defRPr>
                <a:solidFill>
                  <a:schemeClr val="tx1"/>
                </a:solidFill>
                <a:latin typeface="Calibri" panose="020F0502020204030204" pitchFamily="34" charset="0"/>
              </a:defRPr>
            </a:lvl1pPr>
            <a:lvl2pPr marL="742950" indent="-285750">
              <a:tabLst>
                <a:tab pos="6805613" algn="l"/>
                <a:tab pos="7272338" algn="l"/>
              </a:tabLst>
              <a:defRPr>
                <a:solidFill>
                  <a:schemeClr val="tx1"/>
                </a:solidFill>
                <a:latin typeface="Calibri" panose="020F0502020204030204" pitchFamily="34" charset="0"/>
              </a:defRPr>
            </a:lvl2pPr>
            <a:lvl3pPr marL="1143000" indent="-228600">
              <a:tabLst>
                <a:tab pos="6805613" algn="l"/>
                <a:tab pos="7272338" algn="l"/>
              </a:tabLst>
              <a:defRPr>
                <a:solidFill>
                  <a:schemeClr val="tx1"/>
                </a:solidFill>
                <a:latin typeface="Calibri" panose="020F0502020204030204" pitchFamily="34" charset="0"/>
              </a:defRPr>
            </a:lvl3pPr>
            <a:lvl4pPr marL="1600200" indent="-228600">
              <a:tabLst>
                <a:tab pos="6805613" algn="l"/>
                <a:tab pos="7272338" algn="l"/>
              </a:tabLst>
              <a:defRPr>
                <a:solidFill>
                  <a:schemeClr val="tx1"/>
                </a:solidFill>
                <a:latin typeface="Calibri" panose="020F0502020204030204" pitchFamily="34" charset="0"/>
              </a:defRPr>
            </a:lvl4pPr>
            <a:lvl5pPr marL="2057400" indent="-228600">
              <a:tabLst>
                <a:tab pos="6805613" algn="l"/>
                <a:tab pos="7272338" algn="l"/>
              </a:tabLst>
              <a:defRPr>
                <a:solidFill>
                  <a:schemeClr val="tx1"/>
                </a:solidFill>
                <a:latin typeface="Calibri" panose="020F0502020204030204" pitchFamily="34" charset="0"/>
              </a:defRPr>
            </a:lvl5pPr>
            <a:lvl6pPr marL="2514600" indent="-228600" fontAlgn="base">
              <a:spcBef>
                <a:spcPct val="0"/>
              </a:spcBef>
              <a:spcAft>
                <a:spcPct val="0"/>
              </a:spcAft>
              <a:tabLst>
                <a:tab pos="6805613" algn="l"/>
                <a:tab pos="7272338" algn="l"/>
              </a:tabLst>
              <a:defRPr>
                <a:solidFill>
                  <a:schemeClr val="tx1"/>
                </a:solidFill>
                <a:latin typeface="Calibri" panose="020F0502020204030204" pitchFamily="34" charset="0"/>
              </a:defRPr>
            </a:lvl6pPr>
            <a:lvl7pPr marL="2971800" indent="-228600" fontAlgn="base">
              <a:spcBef>
                <a:spcPct val="0"/>
              </a:spcBef>
              <a:spcAft>
                <a:spcPct val="0"/>
              </a:spcAft>
              <a:tabLst>
                <a:tab pos="6805613" algn="l"/>
                <a:tab pos="7272338" algn="l"/>
              </a:tabLst>
              <a:defRPr>
                <a:solidFill>
                  <a:schemeClr val="tx1"/>
                </a:solidFill>
                <a:latin typeface="Calibri" panose="020F0502020204030204" pitchFamily="34" charset="0"/>
              </a:defRPr>
            </a:lvl7pPr>
            <a:lvl8pPr marL="3429000" indent="-228600" fontAlgn="base">
              <a:spcBef>
                <a:spcPct val="0"/>
              </a:spcBef>
              <a:spcAft>
                <a:spcPct val="0"/>
              </a:spcAft>
              <a:tabLst>
                <a:tab pos="6805613" algn="l"/>
                <a:tab pos="7272338" algn="l"/>
              </a:tabLst>
              <a:defRPr>
                <a:solidFill>
                  <a:schemeClr val="tx1"/>
                </a:solidFill>
                <a:latin typeface="Calibri" panose="020F0502020204030204" pitchFamily="34" charset="0"/>
              </a:defRPr>
            </a:lvl8pPr>
            <a:lvl9pPr marL="3886200" indent="-228600" fontAlgn="base">
              <a:spcBef>
                <a:spcPct val="0"/>
              </a:spcBef>
              <a:spcAft>
                <a:spcPct val="0"/>
              </a:spcAft>
              <a:tabLst>
                <a:tab pos="6805613" algn="l"/>
                <a:tab pos="7272338" algn="l"/>
              </a:tabLst>
              <a:defRPr>
                <a:solidFill>
                  <a:schemeClr val="tx1"/>
                </a:solidFill>
                <a:latin typeface="Calibri" panose="020F0502020204030204" pitchFamily="34" charset="0"/>
              </a:defRPr>
            </a:lvl9pPr>
          </a:lstStyle>
          <a:p>
            <a:pPr algn="just" eaLnBrk="1" hangingPunct="1"/>
            <a:r>
              <a:rPr lang="es-MX" altLang="es-MX" b="1" dirty="0" err="1">
                <a:latin typeface="Times New Roman" panose="02020603050405020304" pitchFamily="18" charset="0"/>
                <a:cs typeface="Times New Roman" panose="02020603050405020304" pitchFamily="18" charset="0"/>
              </a:rPr>
              <a:t>Eucaryotes</a:t>
            </a:r>
            <a:r>
              <a:rPr lang="es-MX" altLang="es-MX" dirty="0">
                <a:latin typeface="Times New Roman" panose="02020603050405020304" pitchFamily="18" charset="0"/>
                <a:cs typeface="Times New Roman" panose="02020603050405020304" pitchFamily="18" charset="0"/>
              </a:rPr>
              <a:t>:</a:t>
            </a:r>
          </a:p>
          <a:p>
            <a:pPr algn="just" eaLnBrk="1" hangingPunct="1"/>
            <a:r>
              <a:rPr lang="es-MX" altLang="es-MX" b="1" dirty="0">
                <a:latin typeface="Times New Roman" panose="02020603050405020304" pitchFamily="18" charset="0"/>
                <a:cs typeface="Times New Roman" panose="02020603050405020304" pitchFamily="18" charset="0"/>
              </a:rPr>
              <a:t>Autótrofos</a:t>
            </a:r>
            <a:r>
              <a:rPr lang="es-MX" altLang="es-MX" dirty="0">
                <a:latin typeface="Times New Roman" panose="02020603050405020304" pitchFamily="18" charset="0"/>
                <a:cs typeface="Times New Roman" panose="02020603050405020304" pitchFamily="18" charset="0"/>
              </a:rPr>
              <a:t>: </a:t>
            </a:r>
          </a:p>
          <a:p>
            <a:pPr algn="just" eaLnBrk="1" hangingPunct="1"/>
            <a:r>
              <a:rPr lang="es-MX" altLang="es-MX" b="1" dirty="0">
                <a:latin typeface="Times New Roman" panose="02020603050405020304" pitchFamily="18" charset="0"/>
                <a:cs typeface="Times New Roman" panose="02020603050405020304" pitchFamily="18" charset="0"/>
              </a:rPr>
              <a:t>Fotosintetizadores</a:t>
            </a:r>
            <a:r>
              <a:rPr lang="es-MX" altLang="es-MX" dirty="0">
                <a:latin typeface="Times New Roman" panose="02020603050405020304" pitchFamily="18" charset="0"/>
                <a:cs typeface="Times New Roman" panose="02020603050405020304" pitchFamily="18" charset="0"/>
              </a:rPr>
              <a:t>:</a:t>
            </a:r>
          </a:p>
          <a:p>
            <a:pPr algn="just" eaLnBrk="1" hangingPunct="1"/>
            <a:r>
              <a:rPr lang="es-MX" altLang="es-MX" b="1" dirty="0" err="1">
                <a:latin typeface="Times New Roman" panose="02020603050405020304" pitchFamily="18" charset="0"/>
                <a:cs typeface="Times New Roman" panose="02020603050405020304" pitchFamily="18" charset="0"/>
              </a:rPr>
              <a:t>Quimiosintetizadores</a:t>
            </a:r>
            <a:r>
              <a:rPr lang="es-MX" altLang="es-MX" dirty="0">
                <a:latin typeface="Times New Roman" panose="02020603050405020304" pitchFamily="18" charset="0"/>
                <a:cs typeface="Times New Roman" panose="02020603050405020304" pitchFamily="18" charset="0"/>
              </a:rPr>
              <a:t>:.</a:t>
            </a:r>
          </a:p>
          <a:p>
            <a:pPr algn="just" eaLnBrk="1" hangingPunct="1"/>
            <a:r>
              <a:rPr lang="es-MX" altLang="es-MX" b="1" dirty="0" err="1">
                <a:latin typeface="Times New Roman" panose="02020603050405020304" pitchFamily="18" charset="0"/>
                <a:cs typeface="Times New Roman" panose="02020603050405020304" pitchFamily="18" charset="0"/>
              </a:rPr>
              <a:t>Fotolitotrofos</a:t>
            </a:r>
            <a:r>
              <a:rPr lang="es-MX" altLang="es-MX" dirty="0">
                <a:latin typeface="Times New Roman" panose="02020603050405020304" pitchFamily="18" charset="0"/>
                <a:cs typeface="Times New Roman" panose="02020603050405020304" pitchFamily="18" charset="0"/>
              </a:rPr>
              <a:t>:</a:t>
            </a:r>
          </a:p>
          <a:p>
            <a:pPr algn="just" eaLnBrk="1" hangingPunct="1"/>
            <a:r>
              <a:rPr lang="es-MX" altLang="es-MX" b="1" dirty="0" err="1">
                <a:latin typeface="Times New Roman" panose="02020603050405020304" pitchFamily="18" charset="0"/>
                <a:cs typeface="Times New Roman" panose="02020603050405020304" pitchFamily="18" charset="0"/>
              </a:rPr>
              <a:t>Quimolitotrofos</a:t>
            </a:r>
            <a:r>
              <a:rPr lang="es-MX" altLang="es-MX" dirty="0">
                <a:latin typeface="Times New Roman" panose="02020603050405020304" pitchFamily="18" charset="0"/>
                <a:cs typeface="Times New Roman" panose="02020603050405020304" pitchFamily="18" charset="0"/>
              </a:rPr>
              <a:t>:</a:t>
            </a:r>
          </a:p>
          <a:p>
            <a:pPr algn="just" eaLnBrk="1" hangingPunct="1"/>
            <a:r>
              <a:rPr lang="es-MX" altLang="es-MX" b="1" dirty="0">
                <a:latin typeface="Times New Roman" panose="02020603050405020304" pitchFamily="18" charset="0"/>
                <a:cs typeface="Times New Roman" panose="02020603050405020304" pitchFamily="18" charset="0"/>
              </a:rPr>
              <a:t>Heterótrofo</a:t>
            </a:r>
            <a:r>
              <a:rPr lang="es-MX" altLang="es-MX" dirty="0">
                <a:latin typeface="Times New Roman" panose="02020603050405020304" pitchFamily="18" charset="0"/>
                <a:cs typeface="Times New Roman" panose="02020603050405020304" pitchFamily="18" charset="0"/>
              </a:rPr>
              <a:t>s:</a:t>
            </a:r>
          </a:p>
        </p:txBody>
      </p:sp>
      <p:sp>
        <p:nvSpPr>
          <p:cNvPr id="10245" name="object 2"/>
          <p:cNvSpPr txBox="1">
            <a:spLocks/>
          </p:cNvSpPr>
          <p:nvPr/>
        </p:nvSpPr>
        <p:spPr bwMode="auto">
          <a:xfrm>
            <a:off x="1087438" y="376238"/>
            <a:ext cx="8610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50"/>
              </a:lnSpc>
            </a:pPr>
            <a:r>
              <a:rPr lang="es-MX" altLang="es-MX" sz="2200">
                <a:latin typeface="Times New Roman" panose="02020603050405020304" pitchFamily="18" charset="0"/>
                <a:cs typeface="Times New Roman" panose="02020603050405020304" pitchFamily="18" charset="0"/>
              </a:rPr>
              <a:t>El papel de los microorganismos en las reacciones de oxidación - reducción</a:t>
            </a:r>
          </a:p>
        </p:txBody>
      </p:sp>
    </p:spTree>
    <p:extLst>
      <p:ext uri="{BB962C8B-B14F-4D97-AF65-F5344CB8AC3E}">
        <p14:creationId xmlns:p14="http://schemas.microsoft.com/office/powerpoint/2010/main" val="39595865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27062" y="400282"/>
            <a:ext cx="10937875" cy="5262979"/>
          </a:xfrm>
          <a:prstGeom prst="rect">
            <a:avLst/>
          </a:prstGeom>
        </p:spPr>
        <p:txBody>
          <a:bodyPr>
            <a:spAutoFit/>
          </a:bodyPr>
          <a:lstStyle/>
          <a:p>
            <a:pPr marL="342900" indent="-342900" eaLnBrk="1" fontAlgn="auto" hangingPunct="1">
              <a:spcBef>
                <a:spcPts val="0"/>
              </a:spcBef>
              <a:spcAft>
                <a:spcPts val="0"/>
              </a:spcAft>
              <a:buFontTx/>
              <a:buAutoNum type="arabicParenR" startAt="6"/>
              <a:defRPr/>
            </a:pPr>
            <a:r>
              <a:rPr lang="es-MX" dirty="0">
                <a:latin typeface="Times New Roman" panose="02020603050405020304" pitchFamily="18" charset="0"/>
                <a:cs typeface="Times New Roman" panose="02020603050405020304" pitchFamily="18" charset="0"/>
              </a:rPr>
              <a:t>Indicar como serían los potenciales de oxidación (</a:t>
            </a:r>
            <a:r>
              <a:rPr lang="es-MX" b="1" dirty="0">
                <a:latin typeface="Times New Roman" panose="02020603050405020304" pitchFamily="18" charset="0"/>
                <a:cs typeface="Times New Roman" panose="02020603050405020304" pitchFamily="18" charset="0"/>
              </a:rPr>
              <a:t>b</a:t>
            </a:r>
            <a:r>
              <a:rPr lang="es-MX" dirty="0">
                <a:latin typeface="Times New Roman" panose="02020603050405020304" pitchFamily="18" charset="0"/>
                <a:cs typeface="Times New Roman" panose="02020603050405020304" pitchFamily="18" charset="0"/>
              </a:rPr>
              <a:t>ajo o </a:t>
            </a:r>
            <a:r>
              <a:rPr lang="es-MX" b="1" dirty="0">
                <a:latin typeface="Times New Roman" panose="02020603050405020304" pitchFamily="18" charset="0"/>
                <a:cs typeface="Times New Roman" panose="02020603050405020304" pitchFamily="18" charset="0"/>
              </a:rPr>
              <a:t>a</a:t>
            </a:r>
            <a:r>
              <a:rPr lang="es-MX" dirty="0">
                <a:latin typeface="Times New Roman" panose="02020603050405020304" pitchFamily="18" charset="0"/>
                <a:cs typeface="Times New Roman" panose="02020603050405020304" pitchFamily="18" charset="0"/>
              </a:rPr>
              <a:t>lto) en cada uno se los siguientes ambientes o situaciones:  </a:t>
            </a:r>
          </a:p>
          <a:p>
            <a:pPr marL="800100" lvl="1" indent="-342900" eaLnBrk="1" fontAlgn="auto" hangingPunct="1">
              <a:spcBef>
                <a:spcPts val="0"/>
              </a:spcBef>
              <a:spcAft>
                <a:spcPts val="0"/>
              </a:spcAft>
              <a:buFontTx/>
              <a:buAutoNum type="alphaLcParenR"/>
              <a:defRPr/>
            </a:pPr>
            <a:r>
              <a:rPr lang="es-MX" dirty="0">
                <a:latin typeface="Times New Roman" panose="02020603050405020304" pitchFamily="18" charset="0"/>
                <a:cs typeface="Times New Roman" panose="02020603050405020304" pitchFamily="18" charset="0"/>
              </a:rPr>
              <a:t>Meteorito </a:t>
            </a:r>
            <a:r>
              <a:rPr lang="es-MX" b="1" dirty="0">
                <a:latin typeface="Times New Roman" panose="02020603050405020304" pitchFamily="18" charset="0"/>
                <a:cs typeface="Times New Roman" panose="02020603050405020304" pitchFamily="18" charset="0"/>
              </a:rPr>
              <a:t>b</a:t>
            </a:r>
            <a:r>
              <a:rPr lang="es-MX" dirty="0">
                <a:latin typeface="Times New Roman" panose="02020603050405020304" pitchFamily="18" charset="0"/>
                <a:cs typeface="Times New Roman" panose="02020603050405020304" pitchFamily="18" charset="0"/>
              </a:rPr>
              <a:t> </a:t>
            </a:r>
          </a:p>
          <a:p>
            <a:pPr marL="800100" lvl="1" indent="-342900" eaLnBrk="1" fontAlgn="auto" hangingPunct="1">
              <a:spcBef>
                <a:spcPts val="0"/>
              </a:spcBef>
              <a:spcAft>
                <a:spcPts val="0"/>
              </a:spcAft>
              <a:buFontTx/>
              <a:buAutoNum type="alphaLcParenR"/>
              <a:defRPr/>
            </a:pPr>
            <a:r>
              <a:rPr lang="es-MX" dirty="0">
                <a:latin typeface="Times New Roman" panose="02020603050405020304" pitchFamily="18" charset="0"/>
                <a:cs typeface="Times New Roman" panose="02020603050405020304" pitchFamily="18" charset="0"/>
              </a:rPr>
              <a:t>Depósitos de nitratos en Chile </a:t>
            </a:r>
            <a:r>
              <a:rPr lang="es-MX" b="1" dirty="0">
                <a:latin typeface="Times New Roman" panose="02020603050405020304" pitchFamily="18" charset="0"/>
                <a:cs typeface="Times New Roman" panose="02020603050405020304" pitchFamily="18" charset="0"/>
              </a:rPr>
              <a:t>a</a:t>
            </a:r>
          </a:p>
          <a:p>
            <a:pPr marL="800100" lvl="1" indent="-342900" eaLnBrk="1" fontAlgn="auto" hangingPunct="1">
              <a:spcBef>
                <a:spcPts val="0"/>
              </a:spcBef>
              <a:spcAft>
                <a:spcPts val="0"/>
              </a:spcAft>
              <a:buFontTx/>
              <a:buAutoNum type="alphaLcParenR"/>
              <a:defRPr/>
            </a:pPr>
            <a:r>
              <a:rPr lang="es-MX" dirty="0">
                <a:latin typeface="Times New Roman" panose="02020603050405020304" pitchFamily="18" charset="0"/>
                <a:cs typeface="Times New Roman" panose="02020603050405020304" pitchFamily="18" charset="0"/>
              </a:rPr>
              <a:t>Carbón </a:t>
            </a:r>
            <a:r>
              <a:rPr lang="es-MX" b="1" dirty="0">
                <a:latin typeface="Times New Roman" panose="02020603050405020304" pitchFamily="18" charset="0"/>
                <a:cs typeface="Times New Roman" panose="02020603050405020304" pitchFamily="18" charset="0"/>
              </a:rPr>
              <a:t>b</a:t>
            </a:r>
            <a:r>
              <a:rPr lang="es-MX" dirty="0">
                <a:latin typeface="Times New Roman" panose="02020603050405020304" pitchFamily="18" charset="0"/>
                <a:cs typeface="Times New Roman" panose="02020603050405020304" pitchFamily="18" charset="0"/>
              </a:rPr>
              <a:t> </a:t>
            </a:r>
          </a:p>
          <a:p>
            <a:pPr marL="800100" lvl="1" indent="-342900" eaLnBrk="1" fontAlgn="auto" hangingPunct="1">
              <a:spcBef>
                <a:spcPts val="0"/>
              </a:spcBef>
              <a:spcAft>
                <a:spcPts val="0"/>
              </a:spcAft>
              <a:buFontTx/>
              <a:buAutoNum type="alphaLcParenR"/>
              <a:defRPr/>
            </a:pPr>
            <a:r>
              <a:rPr lang="es-MX" dirty="0">
                <a:latin typeface="Times New Roman" panose="02020603050405020304" pitchFamily="18" charset="0"/>
                <a:cs typeface="Times New Roman" panose="02020603050405020304" pitchFamily="18" charset="0"/>
              </a:rPr>
              <a:t>Depósitos sedimentarios de manganeso </a:t>
            </a:r>
            <a:r>
              <a:rPr lang="es-MX" b="1" dirty="0">
                <a:latin typeface="Times New Roman" panose="02020603050405020304" pitchFamily="18" charset="0"/>
                <a:cs typeface="Times New Roman" panose="02020603050405020304" pitchFamily="18" charset="0"/>
              </a:rPr>
              <a:t>a</a:t>
            </a:r>
          </a:p>
          <a:p>
            <a:pPr marL="800100" lvl="1" indent="-342900" eaLnBrk="1" fontAlgn="auto" hangingPunct="1">
              <a:spcBef>
                <a:spcPts val="0"/>
              </a:spcBef>
              <a:spcAft>
                <a:spcPts val="0"/>
              </a:spcAft>
              <a:buFontTx/>
              <a:buAutoNum type="alphaLcParenR"/>
              <a:defRPr/>
            </a:pPr>
            <a:r>
              <a:rPr lang="es-MX" dirty="0">
                <a:latin typeface="Times New Roman" panose="02020603050405020304" pitchFamily="18" charset="0"/>
                <a:cs typeface="Times New Roman" panose="02020603050405020304" pitchFamily="18" charset="0"/>
              </a:rPr>
              <a:t>Pirita en arcillas </a:t>
            </a:r>
            <a:r>
              <a:rPr lang="es-MX" b="1" dirty="0">
                <a:latin typeface="Times New Roman" panose="02020603050405020304" pitchFamily="18" charset="0"/>
                <a:cs typeface="Times New Roman" panose="02020603050405020304" pitchFamily="18" charset="0"/>
              </a:rPr>
              <a:t>b</a:t>
            </a:r>
          </a:p>
          <a:p>
            <a:pPr marL="342900" indent="-342900" eaLnBrk="1" fontAlgn="auto" hangingPunct="1">
              <a:spcBef>
                <a:spcPts val="0"/>
              </a:spcBef>
              <a:spcAft>
                <a:spcPts val="0"/>
              </a:spcAft>
              <a:buFontTx/>
              <a:buAutoNum type="arabicParenR" startAt="6"/>
              <a:defRPr/>
            </a:pPr>
            <a:endParaRPr lang="es-MX"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Tx/>
              <a:buAutoNum type="arabicParenR" startAt="6"/>
              <a:defRPr/>
            </a:pPr>
            <a:r>
              <a:rPr lang="es-MX" dirty="0">
                <a:latin typeface="Times New Roman" panose="02020603050405020304" pitchFamily="18" charset="0"/>
                <a:cs typeface="Times New Roman" panose="02020603050405020304" pitchFamily="18" charset="0"/>
              </a:rPr>
              <a:t>Se esperaría un pH más alto durante el verano cuando la fotosíntesis es el mayor efecto. El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disuelto se usa por la fotosíntesis y un resultado es </a:t>
            </a:r>
            <a:r>
              <a:rPr lang="es-MX" u="sng" dirty="0">
                <a:solidFill>
                  <a:srgbClr val="FF0000"/>
                </a:solidFill>
                <a:latin typeface="Times New Roman" panose="02020603050405020304" pitchFamily="18" charset="0"/>
                <a:cs typeface="Times New Roman" panose="02020603050405020304" pitchFamily="18" charset="0"/>
              </a:rPr>
              <a:t>reducir la abundancia de iones de hidrógeno aumentando el pH</a:t>
            </a:r>
            <a:r>
              <a:rPr lang="es-MX" dirty="0">
                <a:latin typeface="Times New Roman" panose="02020603050405020304" pitchFamily="18" charset="0"/>
                <a:cs typeface="Times New Roman" panose="02020603050405020304" pitchFamily="18" charset="0"/>
              </a:rPr>
              <a:t>.</a:t>
            </a:r>
          </a:p>
          <a:p>
            <a:pPr marL="342900" indent="-342900" eaLnBrk="1" fontAlgn="auto" hangingPunct="1">
              <a:spcBef>
                <a:spcPts val="0"/>
              </a:spcBef>
              <a:spcAft>
                <a:spcPts val="0"/>
              </a:spcAft>
              <a:buFontTx/>
              <a:buAutoNum type="arabicParenR" startAt="6"/>
              <a:defRPr/>
            </a:pPr>
            <a:endParaRPr lang="es-MX" dirty="0">
              <a:latin typeface="Times New Roman" panose="02020603050405020304" pitchFamily="18" charset="0"/>
              <a:cs typeface="Times New Roman" panose="02020603050405020304" pitchFamily="18" charset="0"/>
            </a:endParaRPr>
          </a:p>
          <a:p>
            <a:pPr marL="342900" indent="-342900" eaLnBrk="1" fontAlgn="auto" hangingPunct="1">
              <a:spcBef>
                <a:spcPts val="0"/>
              </a:spcBef>
              <a:spcAft>
                <a:spcPts val="0"/>
              </a:spcAft>
              <a:buFontTx/>
              <a:buAutoNum type="arabicParenR" startAt="6"/>
              <a:defRPr/>
            </a:pPr>
            <a:r>
              <a:rPr lang="es-MX" b="1" u="sng" dirty="0">
                <a:latin typeface="Times New Roman" panose="02020603050405020304" pitchFamily="18" charset="0"/>
                <a:cs typeface="Times New Roman" panose="02020603050405020304" pitchFamily="18" charset="0"/>
              </a:rPr>
              <a:t>Durante el día, la fotosíntesis de las plantas elimina el CO</a:t>
            </a:r>
            <a:r>
              <a:rPr lang="es-MX" b="1" u="sng" baseline="-25000" dirty="0">
                <a:latin typeface="Times New Roman" panose="02020603050405020304" pitchFamily="18" charset="0"/>
                <a:cs typeface="Times New Roman" panose="02020603050405020304" pitchFamily="18" charset="0"/>
              </a:rPr>
              <a:t>2</a:t>
            </a:r>
            <a:r>
              <a:rPr lang="es-MX" b="1" u="sng" dirty="0">
                <a:latin typeface="Times New Roman" panose="02020603050405020304" pitchFamily="18" charset="0"/>
                <a:cs typeface="Times New Roman" panose="02020603050405020304" pitchFamily="18" charset="0"/>
              </a:rPr>
              <a:t> y eleva el pH</a:t>
            </a:r>
            <a:r>
              <a:rPr lang="es-MX" dirty="0">
                <a:latin typeface="Times New Roman" panose="02020603050405020304" pitchFamily="18" charset="0"/>
                <a:cs typeface="Times New Roman" panose="02020603050405020304" pitchFamily="18" charset="0"/>
              </a:rPr>
              <a:t>. </a:t>
            </a:r>
            <a:r>
              <a:rPr lang="es-MX" dirty="0">
                <a:cs typeface="Times New Roman" panose="02020603050405020304" pitchFamily="18" charset="0"/>
              </a:rPr>
              <a:t> </a:t>
            </a:r>
            <a:r>
              <a:rPr lang="es-MX" b="1" u="sng" dirty="0">
                <a:solidFill>
                  <a:srgbClr val="FF0000"/>
                </a:solidFill>
                <a:latin typeface="Times New Roman" panose="02020603050405020304" pitchFamily="18" charset="0"/>
                <a:cs typeface="Times New Roman" panose="02020603050405020304" pitchFamily="18" charset="0"/>
              </a:rPr>
              <a:t>Por la noche, la respiración de plantas y animales produce CO</a:t>
            </a:r>
            <a:r>
              <a:rPr lang="es-MX" b="1" u="sng" baseline="-25000" dirty="0">
                <a:solidFill>
                  <a:srgbClr val="FF0000"/>
                </a:solidFill>
                <a:latin typeface="Times New Roman" panose="02020603050405020304" pitchFamily="18" charset="0"/>
                <a:cs typeface="Times New Roman" panose="02020603050405020304" pitchFamily="18" charset="0"/>
              </a:rPr>
              <a:t>2</a:t>
            </a:r>
            <a:r>
              <a:rPr lang="es-MX" b="1" u="sng" dirty="0">
                <a:solidFill>
                  <a:srgbClr val="FF0000"/>
                </a:solidFill>
                <a:latin typeface="Times New Roman" panose="02020603050405020304" pitchFamily="18" charset="0"/>
                <a:cs typeface="Times New Roman" panose="02020603050405020304" pitchFamily="18" charset="0"/>
              </a:rPr>
              <a:t> y  reduce el pH</a:t>
            </a:r>
            <a:r>
              <a:rPr lang="es-MX"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864861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Marcador de contenido 2"/>
          <p:cNvSpPr>
            <a:spLocks noGrp="1"/>
          </p:cNvSpPr>
          <p:nvPr>
            <p:ph idx="1"/>
          </p:nvPr>
        </p:nvSpPr>
        <p:spPr>
          <a:xfrm>
            <a:off x="838200" y="681038"/>
            <a:ext cx="10606088" cy="5949950"/>
          </a:xfrm>
        </p:spPr>
        <p:txBody>
          <a:bodyPr/>
          <a:lstStyle/>
          <a:p>
            <a:pPr marL="0" indent="0">
              <a:buFont typeface="Arial" panose="020B0604020202020204" pitchFamily="34" charset="0"/>
              <a:buNone/>
            </a:pPr>
            <a:r>
              <a:rPr lang="es-MX" altLang="es-MX" sz="1800" b="1" dirty="0">
                <a:latin typeface="Times New Roman" panose="02020603050405020304" pitchFamily="18" charset="0"/>
                <a:cs typeface="Times New Roman" panose="02020603050405020304" pitchFamily="18" charset="0"/>
              </a:rPr>
              <a:t>Problema 1</a:t>
            </a:r>
          </a:p>
          <a:p>
            <a:pPr marL="0" indent="0" algn="just">
              <a:buFont typeface="Arial" panose="020B0604020202020204" pitchFamily="34" charset="0"/>
              <a:buNone/>
            </a:pPr>
            <a:r>
              <a:rPr lang="es-MX" altLang="es-MX" sz="1800" dirty="0">
                <a:latin typeface="Times New Roman" panose="02020603050405020304" pitchFamily="18" charset="0"/>
                <a:cs typeface="Times New Roman" panose="02020603050405020304" pitchFamily="18" charset="0"/>
              </a:rPr>
              <a:t>Recordemos que </a:t>
            </a:r>
            <a:r>
              <a:rPr lang="es-MX" altLang="es-MX" sz="1800" b="1" dirty="0">
                <a:solidFill>
                  <a:srgbClr val="FF0000"/>
                </a:solidFill>
                <a:latin typeface="Times New Roman" panose="02020603050405020304" pitchFamily="18" charset="0"/>
                <a:cs typeface="Times New Roman" panose="02020603050405020304" pitchFamily="18" charset="0"/>
              </a:rPr>
              <a:t>pH=-log</a:t>
            </a:r>
            <a:r>
              <a:rPr lang="es-MX" altLang="es-MX" sz="1800" b="1" baseline="-25000" dirty="0">
                <a:solidFill>
                  <a:srgbClr val="FF0000"/>
                </a:solidFill>
                <a:latin typeface="Times New Roman" panose="02020603050405020304" pitchFamily="18" charset="0"/>
                <a:cs typeface="Times New Roman" panose="02020603050405020304" pitchFamily="18" charset="0"/>
              </a:rPr>
              <a:t>10</a:t>
            </a:r>
            <a:r>
              <a:rPr lang="es-MX" altLang="es-MX" sz="1800" b="1" dirty="0">
                <a:solidFill>
                  <a:srgbClr val="FF0000"/>
                </a:solidFill>
                <a:latin typeface="Calibri" panose="020F0502020204030204" pitchFamily="34" charset="0"/>
                <a:cs typeface="Calibri" panose="020F0502020204030204" pitchFamily="34" charset="0"/>
                <a:sym typeface="Mathematica1"/>
              </a:rPr>
              <a:t>[</a:t>
            </a:r>
            <a:r>
              <a:rPr lang="es-MX" altLang="es-MX" sz="1800" b="1" dirty="0">
                <a:solidFill>
                  <a:srgbClr val="FF0000"/>
                </a:solidFill>
                <a:latin typeface="Times New Roman" panose="02020603050405020304" pitchFamily="18" charset="0"/>
                <a:cs typeface="Times New Roman" panose="02020603050405020304" pitchFamily="18" charset="0"/>
                <a:sym typeface="Mathematica1"/>
              </a:rPr>
              <a:t>H</a:t>
            </a:r>
            <a:r>
              <a:rPr lang="es-MX" altLang="es-MX" sz="1800" b="1" baseline="30000"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b="1"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sym typeface="Mathematica1"/>
              </a:rPr>
              <a:t>, utilizando esta ecuación, solo hay que sustituir la concentración de H</a:t>
            </a:r>
            <a:r>
              <a:rPr lang="es-MX" altLang="es-MX" sz="1800" baseline="30000" dirty="0">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sym typeface="Mathematica1"/>
              </a:rPr>
              <a:t> y despejar el pH. Para esto hay que convertir primero</a:t>
            </a:r>
            <a:r>
              <a:rPr lang="es-MX" altLang="es-MX" sz="1800" b="1" u="sng" dirty="0">
                <a:latin typeface="Times New Roman" panose="02020603050405020304" pitchFamily="18" charset="0"/>
                <a:cs typeface="Times New Roman" panose="02020603050405020304" pitchFamily="18" charset="0"/>
                <a:sym typeface="Mathematica1"/>
              </a:rPr>
              <a:t> 0.00002 </a:t>
            </a:r>
            <a:r>
              <a:rPr lang="es-MX" altLang="es-MX" sz="1800" dirty="0">
                <a:latin typeface="Times New Roman" panose="02020603050405020304" pitchFamily="18" charset="0"/>
                <a:cs typeface="Times New Roman" panose="02020603050405020304" pitchFamily="18" charset="0"/>
                <a:sym typeface="Mathematica1"/>
              </a:rPr>
              <a:t>a forma exponencial o científica de la siguiente forma 2.0x10</a:t>
            </a:r>
            <a:r>
              <a:rPr lang="es-MX" altLang="es-MX" sz="1800" baseline="30000" dirty="0">
                <a:latin typeface="Times New Roman" panose="02020603050405020304" pitchFamily="18" charset="0"/>
                <a:cs typeface="Times New Roman" panose="02020603050405020304" pitchFamily="18" charset="0"/>
                <a:sym typeface="Mathematica1"/>
              </a:rPr>
              <a:t>-5</a:t>
            </a:r>
            <a:r>
              <a:rPr lang="es-MX" altLang="es-MX" sz="1800" dirty="0">
                <a:latin typeface="Times New Roman" panose="02020603050405020304" pitchFamily="18" charset="0"/>
                <a:cs typeface="Times New Roman" panose="02020603050405020304" pitchFamily="18" charset="0"/>
                <a:sym typeface="Mathematica1"/>
              </a:rPr>
              <a:t>. Así [H</a:t>
            </a:r>
            <a:r>
              <a:rPr lang="es-MX" altLang="es-MX" sz="1800" baseline="30000" dirty="0">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sym typeface="Mathematica1"/>
              </a:rPr>
              <a:t>]=2.0x10</a:t>
            </a:r>
            <a:r>
              <a:rPr lang="es-MX" altLang="es-MX" sz="1800" baseline="30000" dirty="0">
                <a:latin typeface="Times New Roman" panose="02020603050405020304" pitchFamily="18" charset="0"/>
                <a:cs typeface="Times New Roman" panose="02020603050405020304" pitchFamily="18" charset="0"/>
                <a:sym typeface="Mathematica1"/>
              </a:rPr>
              <a:t>-5</a:t>
            </a:r>
            <a:r>
              <a:rPr lang="es-MX" altLang="es-MX" sz="1800" dirty="0">
                <a:latin typeface="Times New Roman" panose="02020603050405020304" pitchFamily="18" charset="0"/>
                <a:cs typeface="Times New Roman" panose="02020603050405020304" pitchFamily="18" charset="0"/>
                <a:sym typeface="Mathematica1"/>
              </a:rPr>
              <a:t> y sustituimos.</a:t>
            </a: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sym typeface="Mathematica1"/>
            </a:endParaRPr>
          </a:p>
          <a:p>
            <a:pPr marL="0" indent="0" algn="just">
              <a:buFont typeface="Arial" panose="020B0604020202020204" pitchFamily="34" charset="0"/>
              <a:buNone/>
            </a:pPr>
            <a:r>
              <a:rPr lang="es-MX" altLang="es-MX" sz="1800" b="1" dirty="0">
                <a:latin typeface="Times New Roman" panose="02020603050405020304" pitchFamily="18" charset="0"/>
                <a:cs typeface="Times New Roman" panose="02020603050405020304" pitchFamily="18" charset="0"/>
              </a:rPr>
              <a:t>Problema 2</a:t>
            </a:r>
            <a:endParaRPr lang="es-MX" altLang="es-MX" sz="18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r>
              <a:rPr lang="es-MX" altLang="es-MX" sz="1800" dirty="0">
                <a:latin typeface="Times New Roman" panose="02020603050405020304" pitchFamily="18" charset="0"/>
                <a:cs typeface="Times New Roman" panose="02020603050405020304" pitchFamily="18" charset="0"/>
              </a:rPr>
              <a:t>Aplicamos la misma ecuación  </a:t>
            </a:r>
            <a:r>
              <a:rPr lang="es-MX" altLang="es-MX" sz="1800" b="1" i="1" dirty="0">
                <a:solidFill>
                  <a:srgbClr val="FF0000"/>
                </a:solidFill>
                <a:latin typeface="Times New Roman" panose="02020603050405020304" pitchFamily="18" charset="0"/>
                <a:cs typeface="Times New Roman" panose="02020603050405020304" pitchFamily="18" charset="0"/>
              </a:rPr>
              <a:t>pH=-log</a:t>
            </a:r>
            <a:r>
              <a:rPr lang="es-MX" altLang="es-MX" sz="1800" b="1" i="1" baseline="-25000" dirty="0">
                <a:solidFill>
                  <a:srgbClr val="FF0000"/>
                </a:solidFill>
                <a:latin typeface="Times New Roman" panose="02020603050405020304" pitchFamily="18" charset="0"/>
                <a:cs typeface="Times New Roman" panose="02020603050405020304" pitchFamily="18" charset="0"/>
              </a:rPr>
              <a:t>10</a:t>
            </a:r>
            <a:r>
              <a:rPr lang="es-MX" altLang="es-MX" sz="1800" b="1" i="1" dirty="0">
                <a:solidFill>
                  <a:srgbClr val="FF0000"/>
                </a:solidFill>
                <a:latin typeface="Calibri" panose="020F0502020204030204" pitchFamily="34" charset="0"/>
                <a:cs typeface="Calibri" panose="020F0502020204030204" pitchFamily="34" charset="0"/>
                <a:sym typeface="Mathematica1"/>
              </a:rPr>
              <a:t>[</a:t>
            </a:r>
            <a:r>
              <a:rPr lang="es-MX" altLang="es-MX" sz="1800" b="1" i="1" dirty="0">
                <a:solidFill>
                  <a:srgbClr val="FF0000"/>
                </a:solidFill>
                <a:latin typeface="Times New Roman" panose="02020603050405020304" pitchFamily="18" charset="0"/>
                <a:cs typeface="Times New Roman" panose="02020603050405020304" pitchFamily="18" charset="0"/>
                <a:sym typeface="Mathematica1"/>
              </a:rPr>
              <a:t>H</a:t>
            </a:r>
            <a:r>
              <a:rPr lang="es-MX" altLang="es-MX" sz="1800" b="1" i="1" baseline="30000"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b="1" i="1" dirty="0">
                <a:solidFill>
                  <a:srgbClr val="FF0000"/>
                </a:solidFill>
                <a:latin typeface="Times New Roman" panose="02020603050405020304" pitchFamily="18" charset="0"/>
                <a:cs typeface="Times New Roman" panose="02020603050405020304" pitchFamily="18" charset="0"/>
                <a:sym typeface="Mathematica1"/>
              </a:rPr>
              <a:t>]</a:t>
            </a:r>
            <a:r>
              <a:rPr lang="es-MX" altLang="es-MX" sz="1800" dirty="0">
                <a:latin typeface="Times New Roman" panose="02020603050405020304" pitchFamily="18" charset="0"/>
                <a:cs typeface="Times New Roman" panose="02020603050405020304" pitchFamily="18" charset="0"/>
              </a:rPr>
              <a:t>,  pero  ahora despejamos H</a:t>
            </a:r>
            <a:r>
              <a:rPr lang="es-MX" altLang="es-MX" sz="1800" baseline="30000" dirty="0">
                <a:latin typeface="Times New Roman" panose="02020603050405020304" pitchFamily="18" charset="0"/>
                <a:cs typeface="Times New Roman" panose="02020603050405020304" pitchFamily="18" charset="0"/>
              </a:rPr>
              <a:t>+</a:t>
            </a: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baseline="300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s-MX" altLang="es-MX" sz="1800" dirty="0">
              <a:latin typeface="Times New Roman" panose="02020603050405020304" pitchFamily="18" charset="0"/>
              <a:cs typeface="Times New Roman" panose="02020603050405020304" pitchFamily="18" charset="0"/>
            </a:endParaRPr>
          </a:p>
        </p:txBody>
      </p:sp>
      <p:graphicFrame>
        <p:nvGraphicFramePr>
          <p:cNvPr id="2051" name="Objeto 3"/>
          <p:cNvGraphicFramePr>
            <a:graphicFrameLocks noChangeAspect="1"/>
          </p:cNvGraphicFramePr>
          <p:nvPr>
            <p:extLst>
              <p:ext uri="{D42A27DB-BD31-4B8C-83A1-F6EECF244321}">
                <p14:modId xmlns:p14="http://schemas.microsoft.com/office/powerpoint/2010/main" val="3572919543"/>
              </p:ext>
            </p:extLst>
          </p:nvPr>
        </p:nvGraphicFramePr>
        <p:xfrm>
          <a:off x="4283408" y="2078038"/>
          <a:ext cx="3215941" cy="1350962"/>
        </p:xfrm>
        <a:graphic>
          <a:graphicData uri="http://schemas.openxmlformats.org/presentationml/2006/ole">
            <mc:AlternateContent xmlns:mc="http://schemas.openxmlformats.org/markup-compatibility/2006">
              <mc:Choice xmlns:v="urn:schemas-microsoft-com:vml" Requires="v">
                <p:oleObj name="Equation" r:id="rId2" imgW="1904760" imgH="799920" progId="Equation.DSMT4">
                  <p:embed/>
                </p:oleObj>
              </mc:Choice>
              <mc:Fallback>
                <p:oleObj name="Equation" r:id="rId2" imgW="1904760" imgH="799920" progId="Equation.DSMT4">
                  <p:embed/>
                  <p:pic>
                    <p:nvPicPr>
                      <p:cNvPr id="2051" name="Objeto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408" y="2078038"/>
                        <a:ext cx="3215941" cy="1350962"/>
                      </a:xfrm>
                      <a:prstGeom prst="rect">
                        <a:avLst/>
                      </a:prstGeom>
                      <a:noFill/>
                      <a:ln>
                        <a:noFill/>
                      </a:ln>
                    </p:spPr>
                  </p:pic>
                </p:oleObj>
              </mc:Fallback>
            </mc:AlternateContent>
          </a:graphicData>
        </a:graphic>
      </p:graphicFrame>
      <p:graphicFrame>
        <p:nvGraphicFramePr>
          <p:cNvPr id="2052" name="Objeto 5"/>
          <p:cNvGraphicFramePr>
            <a:graphicFrameLocks noChangeAspect="1"/>
          </p:cNvGraphicFramePr>
          <p:nvPr/>
        </p:nvGraphicFramePr>
        <p:xfrm>
          <a:off x="2730500" y="4443413"/>
          <a:ext cx="5692775" cy="1477962"/>
        </p:xfrm>
        <a:graphic>
          <a:graphicData uri="http://schemas.openxmlformats.org/presentationml/2006/ole">
            <mc:AlternateContent xmlns:mc="http://schemas.openxmlformats.org/markup-compatibility/2006">
              <mc:Choice xmlns:v="urn:schemas-microsoft-com:vml" Requires="v">
                <p:oleObj name="Equation" r:id="rId4" imgW="3085920" imgH="799920" progId="Equation.DSMT4">
                  <p:embed/>
                </p:oleObj>
              </mc:Choice>
              <mc:Fallback>
                <p:oleObj name="Equation" r:id="rId4" imgW="3085920" imgH="799920" progId="Equation.DSMT4">
                  <p:embed/>
                  <p:pic>
                    <p:nvPicPr>
                      <p:cNvPr id="2052" name="Objeto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0500" y="4443413"/>
                        <a:ext cx="56927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372517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uadroTexto 2"/>
          <p:cNvSpPr txBox="1">
            <a:spLocks noChangeArrowheads="1"/>
          </p:cNvSpPr>
          <p:nvPr/>
        </p:nvSpPr>
        <p:spPr bwMode="auto">
          <a:xfrm>
            <a:off x="654050" y="396875"/>
            <a:ext cx="101076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MX" altLang="es-MX">
                <a:latin typeface="Times New Roman" panose="02020603050405020304" pitchFamily="18" charset="0"/>
                <a:cs typeface="Times New Roman" panose="02020603050405020304" pitchFamily="18" charset="0"/>
              </a:rPr>
              <a:t>Construir la siguiente grafica en Excel y ubicar en la grafica los ambientes naturales de interés geológico, la información la pueden encontrar en libros e internet. Hagan la búsqueda  como “</a:t>
            </a:r>
            <a:r>
              <a:rPr lang="es-MX" altLang="es-MX" b="1" i="1">
                <a:latin typeface="Times New Roman" panose="02020603050405020304" pitchFamily="18" charset="0"/>
                <a:cs typeface="Times New Roman" panose="02020603050405020304" pitchFamily="18" charset="0"/>
              </a:rPr>
              <a:t>diagrama pH-Eh de ambientes naturales</a:t>
            </a:r>
            <a:r>
              <a:rPr lang="es-MX" altLang="es-MX">
                <a:latin typeface="Times New Roman" panose="02020603050405020304" pitchFamily="18" charset="0"/>
                <a:cs typeface="Times New Roman" panose="02020603050405020304" pitchFamily="18" charset="0"/>
              </a:rPr>
              <a:t>”.</a:t>
            </a:r>
          </a:p>
        </p:txBody>
      </p:sp>
      <p:pic>
        <p:nvPicPr>
          <p:cNvPr id="11267" name="Picture 4" descr="C:\Users\Inocente.Inocente-PC\AppData\Local\Temp\x10sctmp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925" y="1835150"/>
            <a:ext cx="616743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268" name="Objeto 9"/>
          <p:cNvGraphicFramePr>
            <a:graphicFrameLocks noChangeAspect="1"/>
          </p:cNvGraphicFramePr>
          <p:nvPr/>
        </p:nvGraphicFramePr>
        <p:xfrm>
          <a:off x="3692525" y="3954463"/>
          <a:ext cx="1130300" cy="406400"/>
        </p:xfrm>
        <a:graphic>
          <a:graphicData uri="http://schemas.openxmlformats.org/presentationml/2006/ole">
            <mc:AlternateContent xmlns:mc="http://schemas.openxmlformats.org/markup-compatibility/2006">
              <mc:Choice xmlns:v="urn:schemas-microsoft-com:vml" Requires="v">
                <p:oleObj name="Equation" r:id="rId3" imgW="1130040" imgH="406080" progId="Equation.DSMT4">
                  <p:embed/>
                </p:oleObj>
              </mc:Choice>
              <mc:Fallback>
                <p:oleObj name="Equation" r:id="rId3" imgW="1130040" imgH="406080" progId="Equation.DSMT4">
                  <p:embed/>
                  <p:pic>
                    <p:nvPicPr>
                      <p:cNvPr id="11268" name="Objeto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2525" y="3954463"/>
                        <a:ext cx="11303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9" name="Rectángulo 10"/>
          <p:cNvSpPr>
            <a:spLocks noChangeArrowheads="1"/>
          </p:cNvSpPr>
          <p:nvPr/>
        </p:nvSpPr>
        <p:spPr bwMode="auto">
          <a:xfrm rot="878789">
            <a:off x="6829425" y="4468813"/>
            <a:ext cx="19843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600">
                <a:latin typeface="Times New Roman" panose="02020603050405020304" pitchFamily="18" charset="0"/>
                <a:cs typeface="Times New Roman" panose="02020603050405020304" pitchFamily="18" charset="0"/>
              </a:rPr>
              <a:t>Ambientes reductores</a:t>
            </a:r>
          </a:p>
        </p:txBody>
      </p:sp>
      <p:sp>
        <p:nvSpPr>
          <p:cNvPr id="11270" name="Rectángulo 12"/>
          <p:cNvSpPr>
            <a:spLocks noChangeArrowheads="1"/>
          </p:cNvSpPr>
          <p:nvPr/>
        </p:nvSpPr>
        <p:spPr bwMode="auto">
          <a:xfrm rot="878789">
            <a:off x="7334250" y="3154363"/>
            <a:ext cx="19161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600">
                <a:latin typeface="Times New Roman" panose="02020603050405020304" pitchFamily="18" charset="0"/>
                <a:cs typeface="Times New Roman" panose="02020603050405020304" pitchFamily="18" charset="0"/>
              </a:rPr>
              <a:t>Ambientes oxidantes</a:t>
            </a:r>
          </a:p>
        </p:txBody>
      </p:sp>
      <p:sp>
        <p:nvSpPr>
          <p:cNvPr id="11271" name="Rectángulo 13"/>
          <p:cNvSpPr>
            <a:spLocks noChangeArrowheads="1"/>
          </p:cNvSpPr>
          <p:nvPr/>
        </p:nvSpPr>
        <p:spPr bwMode="auto">
          <a:xfrm rot="-5400000">
            <a:off x="4787107" y="3153569"/>
            <a:ext cx="16525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600">
                <a:latin typeface="Times New Roman" panose="02020603050405020304" pitchFamily="18" charset="0"/>
                <a:cs typeface="Times New Roman" panose="02020603050405020304" pitchFamily="18" charset="0"/>
              </a:rPr>
              <a:t>Ambientes ácidos</a:t>
            </a:r>
          </a:p>
        </p:txBody>
      </p:sp>
      <p:sp>
        <p:nvSpPr>
          <p:cNvPr id="11272" name="Rectángulo 14"/>
          <p:cNvSpPr>
            <a:spLocks noChangeArrowheads="1"/>
          </p:cNvSpPr>
          <p:nvPr/>
        </p:nvSpPr>
        <p:spPr bwMode="auto">
          <a:xfrm rot="-5400000">
            <a:off x="9278144" y="4461669"/>
            <a:ext cx="1860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600">
                <a:latin typeface="Times New Roman" panose="02020603050405020304" pitchFamily="18" charset="0"/>
                <a:cs typeface="Times New Roman" panose="02020603050405020304" pitchFamily="18" charset="0"/>
              </a:rPr>
              <a:t>Ambientes alcalinos</a:t>
            </a:r>
          </a:p>
        </p:txBody>
      </p:sp>
      <p:sp>
        <p:nvSpPr>
          <p:cNvPr id="11273" name="CuadroTexto 11"/>
          <p:cNvSpPr txBox="1">
            <a:spLocks noChangeArrowheads="1"/>
          </p:cNvSpPr>
          <p:nvPr/>
        </p:nvSpPr>
        <p:spPr bwMode="auto">
          <a:xfrm>
            <a:off x="7726363" y="5765800"/>
            <a:ext cx="423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400" b="1">
                <a:latin typeface="Times New Roman" panose="02020603050405020304" pitchFamily="18" charset="0"/>
                <a:cs typeface="Times New Roman" panose="02020603050405020304" pitchFamily="18" charset="0"/>
              </a:rPr>
              <a:t>pH</a:t>
            </a:r>
          </a:p>
        </p:txBody>
      </p:sp>
      <p:sp>
        <p:nvSpPr>
          <p:cNvPr id="11274" name="CuadroTexto 16"/>
          <p:cNvSpPr txBox="1">
            <a:spLocks noChangeArrowheads="1"/>
          </p:cNvSpPr>
          <p:nvPr/>
        </p:nvSpPr>
        <p:spPr bwMode="auto">
          <a:xfrm>
            <a:off x="5076825" y="3724275"/>
            <a:ext cx="403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MX" altLang="es-MX" sz="1400" b="1">
                <a:latin typeface="Times New Roman" panose="02020603050405020304" pitchFamily="18" charset="0"/>
                <a:cs typeface="Times New Roman" panose="02020603050405020304" pitchFamily="18" charset="0"/>
              </a:rPr>
              <a:t>Eh</a:t>
            </a:r>
          </a:p>
        </p:txBody>
      </p:sp>
    </p:spTree>
    <p:extLst>
      <p:ext uri="{BB962C8B-B14F-4D97-AF65-F5344CB8AC3E}">
        <p14:creationId xmlns:p14="http://schemas.microsoft.com/office/powerpoint/2010/main" val="20694152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19191" y="1295400"/>
            <a:ext cx="9709079" cy="2246769"/>
          </a:xfrm>
          <a:prstGeom prst="rect">
            <a:avLst/>
          </a:prstGeom>
          <a:noFill/>
        </p:spPr>
        <p:txBody>
          <a:bodyPr wrap="square" rtlCol="0">
            <a:spAutoFit/>
          </a:bodyPr>
          <a:lstStyle/>
          <a:p>
            <a:pPr algn="just"/>
            <a:r>
              <a:rPr lang="es-MX" sz="2000" dirty="0">
                <a:latin typeface="Times New Roman" panose="02020603050405020304" pitchFamily="18" charset="0"/>
                <a:cs typeface="Times New Roman" panose="02020603050405020304" pitchFamily="18" charset="0"/>
              </a:rPr>
              <a:t>Por ejemplo, el agua subterránea tiene E=0.00V, y el agua superficial tiene E=0.80 V. </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¿Qué pasaría cuando el agua subterránea se bombea a la superficie? A E=0.00</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log</a:t>
            </a:r>
            <a:r>
              <a:rPr lang="es-MX" sz="2000" baseline="-25000" dirty="0">
                <a:latin typeface="Times New Roman" panose="02020603050405020304" pitchFamily="18" charset="0"/>
                <a:cs typeface="Times New Roman" panose="02020603050405020304" pitchFamily="18" charset="0"/>
              </a:rPr>
              <a:t>10</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])=(E–1.49)/0.0592=(0–1.49)/0.0592=-25.2  a E=0.80V</a:t>
            </a:r>
          </a:p>
          <a:p>
            <a:endParaRPr lang="es-MX" sz="2000" dirty="0">
              <a:latin typeface="Times New Roman" panose="02020603050405020304" pitchFamily="18" charset="0"/>
              <a:cs typeface="Times New Roman" panose="02020603050405020304" pitchFamily="18" charset="0"/>
            </a:endParaRPr>
          </a:p>
          <a:p>
            <a:r>
              <a:rPr lang="es-MX" sz="2000" dirty="0">
                <a:latin typeface="Times New Roman" panose="02020603050405020304" pitchFamily="18" charset="0"/>
                <a:cs typeface="Times New Roman" panose="02020603050405020304" pitchFamily="18" charset="0"/>
              </a:rPr>
              <a:t>log</a:t>
            </a:r>
            <a:r>
              <a:rPr lang="es-MX" sz="2000" baseline="-25000" dirty="0">
                <a:latin typeface="Times New Roman" panose="02020603050405020304" pitchFamily="18" charset="0"/>
                <a:cs typeface="Times New Roman" panose="02020603050405020304" pitchFamily="18" charset="0"/>
              </a:rPr>
              <a:t>10</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3+</a:t>
            </a:r>
            <a:r>
              <a:rPr lang="es-MX" sz="2000" dirty="0">
                <a:latin typeface="Times New Roman" panose="02020603050405020304" pitchFamily="18" charset="0"/>
                <a:cs typeface="Times New Roman" panose="02020603050405020304" pitchFamily="18" charset="0"/>
              </a:rPr>
              <a:t>]/[Mn</a:t>
            </a:r>
            <a:r>
              <a:rPr lang="es-MX" sz="2000" baseline="30000" dirty="0">
                <a:latin typeface="Times New Roman" panose="02020603050405020304" pitchFamily="18" charset="0"/>
                <a:cs typeface="Times New Roman" panose="02020603050405020304" pitchFamily="18" charset="0"/>
              </a:rPr>
              <a:t>2+</a:t>
            </a:r>
            <a:r>
              <a:rPr lang="es-MX" sz="2000" dirty="0">
                <a:latin typeface="Times New Roman" panose="02020603050405020304" pitchFamily="18" charset="0"/>
                <a:cs typeface="Times New Roman" panose="02020603050405020304" pitchFamily="18" charset="0"/>
              </a:rPr>
              <a:t>])=(E–1.49)/0.0592=(0.80–1.49)/0.0592= -11.7.</a:t>
            </a:r>
          </a:p>
        </p:txBody>
      </p:sp>
    </p:spTree>
    <p:extLst>
      <p:ext uri="{BB962C8B-B14F-4D97-AF65-F5344CB8AC3E}">
        <p14:creationId xmlns:p14="http://schemas.microsoft.com/office/powerpoint/2010/main" val="3956420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adroTexto 50"/>
          <p:cNvSpPr txBox="1"/>
          <p:nvPr/>
        </p:nvSpPr>
        <p:spPr>
          <a:xfrm>
            <a:off x="695326" y="552450"/>
            <a:ext cx="10572750" cy="1569660"/>
          </a:xfrm>
          <a:prstGeom prst="rect">
            <a:avLst/>
          </a:prstGeom>
          <a:noFill/>
        </p:spPr>
        <p:txBody>
          <a:bodyPr wrap="square" rtlCol="0">
            <a:spAutoFit/>
          </a:bodyPr>
          <a:lstStyle/>
          <a:p>
            <a:r>
              <a:rPr lang="es-ES" dirty="0">
                <a:latin typeface="Times New Roman" panose="02020603050405020304" pitchFamily="18" charset="0"/>
                <a:cs typeface="Times New Roman" panose="02020603050405020304" pitchFamily="18" charset="0"/>
              </a:rPr>
              <a:t>Se tiene la información de que                               y                                  , con la cual se quiere determinar </a:t>
            </a:r>
          </a:p>
          <a:p>
            <a:endParaRPr lang="es-ES" dirty="0">
              <a:latin typeface="Times New Roman" panose="02020603050405020304" pitchFamily="18" charset="0"/>
              <a:cs typeface="Times New Roman" panose="02020603050405020304" pitchFamily="18" charset="0"/>
            </a:endParaRPr>
          </a:p>
          <a:p>
            <a:r>
              <a:rPr lang="es-ES" dirty="0">
                <a:latin typeface="Times New Roman" panose="02020603050405020304" pitchFamily="18" charset="0"/>
                <a:cs typeface="Times New Roman" panose="02020603050405020304" pitchFamily="18" charset="0"/>
              </a:rPr>
              <a:t>el valor del cociente </a:t>
            </a:r>
            <a:endParaRPr lang="en-US" dirty="0">
              <a:latin typeface="Times New Roman" panose="02020603050405020304" pitchFamily="18" charset="0"/>
              <a:cs typeface="Times New Roman" panose="02020603050405020304" pitchFamily="18" charset="0"/>
            </a:endParaRPr>
          </a:p>
        </p:txBody>
      </p:sp>
      <p:graphicFrame>
        <p:nvGraphicFramePr>
          <p:cNvPr id="52" name="Objeto 51"/>
          <p:cNvGraphicFramePr>
            <a:graphicFrameLocks noChangeAspect="1"/>
          </p:cNvGraphicFramePr>
          <p:nvPr>
            <p:extLst>
              <p:ext uri="{D42A27DB-BD31-4B8C-83A1-F6EECF244321}">
                <p14:modId xmlns:p14="http://schemas.microsoft.com/office/powerpoint/2010/main" val="117685114"/>
              </p:ext>
            </p:extLst>
          </p:nvPr>
        </p:nvGraphicFramePr>
        <p:xfrm>
          <a:off x="4646344" y="587078"/>
          <a:ext cx="1965756" cy="407987"/>
        </p:xfrm>
        <a:graphic>
          <a:graphicData uri="http://schemas.openxmlformats.org/presentationml/2006/ole">
            <mc:AlternateContent xmlns:mc="http://schemas.openxmlformats.org/markup-compatibility/2006">
              <mc:Choice xmlns:v="urn:schemas-microsoft-com:vml" Requires="v">
                <p:oleObj name="Equation" r:id="rId2" imgW="1346040" imgH="279360" progId="Equation.DSMT4">
                  <p:embed/>
                </p:oleObj>
              </mc:Choice>
              <mc:Fallback>
                <p:oleObj name="Equation" r:id="rId2" imgW="1346040" imgH="279360" progId="Equation.DSMT4">
                  <p:embed/>
                  <p:pic>
                    <p:nvPicPr>
                      <p:cNvPr id="52" name="Objeto 51"/>
                      <p:cNvPicPr/>
                      <p:nvPr/>
                    </p:nvPicPr>
                    <p:blipFill>
                      <a:blip r:embed="rId3"/>
                      <a:stretch>
                        <a:fillRect/>
                      </a:stretch>
                    </p:blipFill>
                    <p:spPr>
                      <a:xfrm>
                        <a:off x="4646344" y="587078"/>
                        <a:ext cx="1965756" cy="407987"/>
                      </a:xfrm>
                      <a:prstGeom prst="rect">
                        <a:avLst/>
                      </a:prstGeom>
                    </p:spPr>
                  </p:pic>
                </p:oleObj>
              </mc:Fallback>
            </mc:AlternateContent>
          </a:graphicData>
        </a:graphic>
      </p:graphicFrame>
      <p:graphicFrame>
        <p:nvGraphicFramePr>
          <p:cNvPr id="53" name="Objeto 52"/>
          <p:cNvGraphicFramePr>
            <a:graphicFrameLocks noChangeAspect="1"/>
          </p:cNvGraphicFramePr>
          <p:nvPr>
            <p:extLst>
              <p:ext uri="{D42A27DB-BD31-4B8C-83A1-F6EECF244321}">
                <p14:modId xmlns:p14="http://schemas.microsoft.com/office/powerpoint/2010/main" val="2593710517"/>
              </p:ext>
            </p:extLst>
          </p:nvPr>
        </p:nvGraphicFramePr>
        <p:xfrm>
          <a:off x="7473698" y="587078"/>
          <a:ext cx="2038131" cy="427037"/>
        </p:xfrm>
        <a:graphic>
          <a:graphicData uri="http://schemas.openxmlformats.org/presentationml/2006/ole">
            <mc:AlternateContent xmlns:mc="http://schemas.openxmlformats.org/markup-compatibility/2006">
              <mc:Choice xmlns:v="urn:schemas-microsoft-com:vml" Requires="v">
                <p:oleObj name="Equation" r:id="rId4" imgW="1333440" imgH="279360" progId="Equation.DSMT4">
                  <p:embed/>
                </p:oleObj>
              </mc:Choice>
              <mc:Fallback>
                <p:oleObj name="Equation" r:id="rId4" imgW="1333440" imgH="279360" progId="Equation.DSMT4">
                  <p:embed/>
                  <p:pic>
                    <p:nvPicPr>
                      <p:cNvPr id="53" name="Objeto 52"/>
                      <p:cNvPicPr/>
                      <p:nvPr/>
                    </p:nvPicPr>
                    <p:blipFill>
                      <a:blip r:embed="rId5"/>
                      <a:stretch>
                        <a:fillRect/>
                      </a:stretch>
                    </p:blipFill>
                    <p:spPr>
                      <a:xfrm>
                        <a:off x="7473698" y="587078"/>
                        <a:ext cx="2038131" cy="427037"/>
                      </a:xfrm>
                      <a:prstGeom prst="rect">
                        <a:avLst/>
                      </a:prstGeom>
                    </p:spPr>
                  </p:pic>
                </p:oleObj>
              </mc:Fallback>
            </mc:AlternateContent>
          </a:graphicData>
        </a:graphic>
      </p:graphicFrame>
      <p:graphicFrame>
        <p:nvGraphicFramePr>
          <p:cNvPr id="54" name="Objeto 53"/>
          <p:cNvGraphicFramePr>
            <a:graphicFrameLocks noChangeAspect="1"/>
          </p:cNvGraphicFramePr>
          <p:nvPr>
            <p:extLst>
              <p:ext uri="{D42A27DB-BD31-4B8C-83A1-F6EECF244321}">
                <p14:modId xmlns:p14="http://schemas.microsoft.com/office/powerpoint/2010/main" val="3494071712"/>
              </p:ext>
            </p:extLst>
          </p:nvPr>
        </p:nvGraphicFramePr>
        <p:xfrm>
          <a:off x="3452192" y="1587161"/>
          <a:ext cx="635907" cy="667703"/>
        </p:xfrm>
        <a:graphic>
          <a:graphicData uri="http://schemas.openxmlformats.org/presentationml/2006/ole">
            <mc:AlternateContent xmlns:mc="http://schemas.openxmlformats.org/markup-compatibility/2006">
              <mc:Choice xmlns:v="urn:schemas-microsoft-com:vml" Requires="v">
                <p:oleObj name="Equation" r:id="rId6" imgW="507960" imgH="533160" progId="Equation.DSMT4">
                  <p:embed/>
                </p:oleObj>
              </mc:Choice>
              <mc:Fallback>
                <p:oleObj name="Equation" r:id="rId6" imgW="507960" imgH="533160" progId="Equation.DSMT4">
                  <p:embed/>
                  <p:pic>
                    <p:nvPicPr>
                      <p:cNvPr id="54" name="Objeto 53"/>
                      <p:cNvPicPr/>
                      <p:nvPr/>
                    </p:nvPicPr>
                    <p:blipFill>
                      <a:blip r:embed="rId7"/>
                      <a:stretch>
                        <a:fillRect/>
                      </a:stretch>
                    </p:blipFill>
                    <p:spPr>
                      <a:xfrm>
                        <a:off x="3452192" y="1587161"/>
                        <a:ext cx="635907" cy="667703"/>
                      </a:xfrm>
                      <a:prstGeom prst="rect">
                        <a:avLst/>
                      </a:prstGeom>
                    </p:spPr>
                  </p:pic>
                </p:oleObj>
              </mc:Fallback>
            </mc:AlternateContent>
          </a:graphicData>
        </a:graphic>
      </p:graphicFrame>
    </p:spTree>
    <p:extLst>
      <p:ext uri="{BB962C8B-B14F-4D97-AF65-F5344CB8AC3E}">
        <p14:creationId xmlns:p14="http://schemas.microsoft.com/office/powerpoint/2010/main" val="28780295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3 Marcador de número de diapositiva">
            <a:extLst>
              <a:ext uri="{FF2B5EF4-FFF2-40B4-BE49-F238E27FC236}">
                <a16:creationId xmlns:a16="http://schemas.microsoft.com/office/drawing/2014/main" id="{40B16695-5EEB-4AAD-9210-29AEB2F24381}"/>
              </a:ext>
            </a:extLst>
          </p:cNvPr>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DB4C68FF-B18E-41AD-BA51-56C9C73A5D33}" type="slidenum">
              <a:rPr lang="en-US" altLang="es-MX" sz="1400">
                <a:latin typeface="Times New Roman" panose="02020603050405020304" pitchFamily="18" charset="0"/>
              </a:rPr>
              <a:pPr algn="r">
                <a:spcBef>
                  <a:spcPct val="0"/>
                </a:spcBef>
                <a:buFontTx/>
                <a:buNone/>
              </a:pPr>
              <a:t>133</a:t>
            </a:fld>
            <a:endParaRPr lang="en-US" altLang="es-MX" sz="1400">
              <a:latin typeface="Times New Roman" panose="02020603050405020304" pitchFamily="18" charset="0"/>
            </a:endParaRPr>
          </a:p>
        </p:txBody>
      </p:sp>
      <p:graphicFrame>
        <p:nvGraphicFramePr>
          <p:cNvPr id="188419" name="Object 2">
            <a:extLst>
              <a:ext uri="{FF2B5EF4-FFF2-40B4-BE49-F238E27FC236}">
                <a16:creationId xmlns:a16="http://schemas.microsoft.com/office/drawing/2014/main" id="{E05AE661-8A2C-48A2-B051-588050616A7C}"/>
              </a:ext>
            </a:extLst>
          </p:cNvPr>
          <p:cNvGraphicFramePr>
            <a:graphicFrameLocks noChangeAspect="1"/>
          </p:cNvGraphicFramePr>
          <p:nvPr/>
        </p:nvGraphicFramePr>
        <p:xfrm>
          <a:off x="1666875" y="511175"/>
          <a:ext cx="5286375" cy="6229350"/>
        </p:xfrm>
        <a:graphic>
          <a:graphicData uri="http://schemas.openxmlformats.org/presentationml/2006/ole">
            <mc:AlternateContent xmlns:mc="http://schemas.openxmlformats.org/markup-compatibility/2006">
              <mc:Choice xmlns:v="urn:schemas-microsoft-com:vml" Requires="v">
                <p:oleObj name="SPW 4.0 Graph" r:id="rId3" imgW="7615800" imgH="8975520" progId="JandelGraphicObject.2">
                  <p:embed/>
                </p:oleObj>
              </mc:Choice>
              <mc:Fallback>
                <p:oleObj name="SPW 4.0 Graph" r:id="rId3" imgW="7615800" imgH="8975520" progId="JandelGraphicObject.2">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875" y="511175"/>
                        <a:ext cx="5286375"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8420" name="Text Box 3">
            <a:extLst>
              <a:ext uri="{FF2B5EF4-FFF2-40B4-BE49-F238E27FC236}">
                <a16:creationId xmlns:a16="http://schemas.microsoft.com/office/drawing/2014/main" id="{9F487FEE-F53B-41D3-A3EA-E8DFDF19BB13}"/>
              </a:ext>
            </a:extLst>
          </p:cNvPr>
          <p:cNvSpPr txBox="1">
            <a:spLocks noChangeArrowheads="1"/>
          </p:cNvSpPr>
          <p:nvPr/>
        </p:nvSpPr>
        <p:spPr bwMode="auto">
          <a:xfrm>
            <a:off x="6456363" y="1327150"/>
            <a:ext cx="3889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latin typeface="Times New Roman" panose="02020603050405020304" pitchFamily="18" charset="0"/>
              </a:rPr>
              <a:t>Diagrama Eh-pH mostrando los limites de estabilidad del agua liquida.</a:t>
            </a:r>
          </a:p>
        </p:txBody>
      </p:sp>
      <p:pic>
        <p:nvPicPr>
          <p:cNvPr id="188421" name="Picture 5">
            <a:extLst>
              <a:ext uri="{FF2B5EF4-FFF2-40B4-BE49-F238E27FC236}">
                <a16:creationId xmlns:a16="http://schemas.microsoft.com/office/drawing/2014/main" id="{0696F42E-3AF2-4724-BB7E-FE2A63A04F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6550" y="2644775"/>
            <a:ext cx="2081213"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8422" name="Picture 7">
            <a:extLst>
              <a:ext uri="{FF2B5EF4-FFF2-40B4-BE49-F238E27FC236}">
                <a16:creationId xmlns:a16="http://schemas.microsoft.com/office/drawing/2014/main" id="{4BA4BACF-B8FD-4BA2-AC38-384CAA924C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400" y="4722813"/>
            <a:ext cx="191611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2 Conector recto de flecha">
            <a:extLst>
              <a:ext uri="{FF2B5EF4-FFF2-40B4-BE49-F238E27FC236}">
                <a16:creationId xmlns:a16="http://schemas.microsoft.com/office/drawing/2014/main" id="{A0EF5F7F-F4BA-4DAD-B368-75133CF3AFF5}"/>
              </a:ext>
            </a:extLst>
          </p:cNvPr>
          <p:cNvCxnSpPr/>
          <p:nvPr/>
        </p:nvCxnSpPr>
        <p:spPr>
          <a:xfrm flipV="1">
            <a:off x="3719513" y="908050"/>
            <a:ext cx="0" cy="4681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4 Conector recto">
            <a:extLst>
              <a:ext uri="{FF2B5EF4-FFF2-40B4-BE49-F238E27FC236}">
                <a16:creationId xmlns:a16="http://schemas.microsoft.com/office/drawing/2014/main" id="{7F15CEDE-E781-45CE-82C1-54F2D0635E0F}"/>
              </a:ext>
            </a:extLst>
          </p:cNvPr>
          <p:cNvCxnSpPr/>
          <p:nvPr/>
        </p:nvCxnSpPr>
        <p:spPr>
          <a:xfrm flipV="1">
            <a:off x="5353050" y="908050"/>
            <a:ext cx="0" cy="468153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8425" name="Object 4">
            <a:extLst>
              <a:ext uri="{FF2B5EF4-FFF2-40B4-BE49-F238E27FC236}">
                <a16:creationId xmlns:a16="http://schemas.microsoft.com/office/drawing/2014/main" id="{29FF8D4D-EC9D-43A3-9C70-DE34ADDA101A}"/>
              </a:ext>
            </a:extLst>
          </p:cNvPr>
          <p:cNvGraphicFramePr>
            <a:graphicFrameLocks noChangeAspect="1"/>
          </p:cNvGraphicFramePr>
          <p:nvPr/>
        </p:nvGraphicFramePr>
        <p:xfrm>
          <a:off x="2438400" y="530225"/>
          <a:ext cx="6210300" cy="415925"/>
        </p:xfrm>
        <a:graphic>
          <a:graphicData uri="http://schemas.openxmlformats.org/presentationml/2006/ole">
            <mc:AlternateContent xmlns:mc="http://schemas.openxmlformats.org/markup-compatibility/2006">
              <mc:Choice xmlns:v="urn:schemas-microsoft-com:vml" Requires="v">
                <p:oleObj name="Equation" r:id="rId7" imgW="3111500" imgH="203200" progId="Equation.DSMT4">
                  <p:embed/>
                </p:oleObj>
              </mc:Choice>
              <mc:Fallback>
                <p:oleObj name="Equation" r:id="rId7" imgW="3111500" imgH="20320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530225"/>
                        <a:ext cx="6210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8426" name="CuadroTexto 1">
            <a:extLst>
              <a:ext uri="{FF2B5EF4-FFF2-40B4-BE49-F238E27FC236}">
                <a16:creationId xmlns:a16="http://schemas.microsoft.com/office/drawing/2014/main" id="{01296DDE-F700-457A-949C-6B4F717EB2BE}"/>
              </a:ext>
            </a:extLst>
          </p:cNvPr>
          <p:cNvSpPr txBox="1">
            <a:spLocks noChangeArrowheads="1"/>
          </p:cNvSpPr>
          <p:nvPr/>
        </p:nvSpPr>
        <p:spPr bwMode="auto">
          <a:xfrm>
            <a:off x="3117850" y="150813"/>
            <a:ext cx="5365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MX" altLang="es-MX" sz="1800"/>
              <a:t>limite superior                                      limite inferior</a:t>
            </a:r>
          </a:p>
        </p:txBody>
      </p:sp>
      <p:cxnSp>
        <p:nvCxnSpPr>
          <p:cNvPr id="6" name="Conector recto de flecha 5">
            <a:extLst>
              <a:ext uri="{FF2B5EF4-FFF2-40B4-BE49-F238E27FC236}">
                <a16:creationId xmlns:a16="http://schemas.microsoft.com/office/drawing/2014/main" id="{2BC9425F-CB13-4B62-BD55-19E20F8AB478}"/>
              </a:ext>
            </a:extLst>
          </p:cNvPr>
          <p:cNvCxnSpPr/>
          <p:nvPr/>
        </p:nvCxnSpPr>
        <p:spPr>
          <a:xfrm>
            <a:off x="3935413" y="738188"/>
            <a:ext cx="2254250" cy="19065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a:extLst>
              <a:ext uri="{FF2B5EF4-FFF2-40B4-BE49-F238E27FC236}">
                <a16:creationId xmlns:a16="http://schemas.microsoft.com/office/drawing/2014/main" id="{1C547075-348C-46B8-A85C-D6D067256CD4}"/>
              </a:ext>
            </a:extLst>
          </p:cNvPr>
          <p:cNvCxnSpPr/>
          <p:nvPr/>
        </p:nvCxnSpPr>
        <p:spPr>
          <a:xfrm flipH="1">
            <a:off x="5951538" y="511175"/>
            <a:ext cx="1800225" cy="42116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238</TotalTime>
  <Words>11256</Words>
  <Application>Microsoft Office PowerPoint</Application>
  <PresentationFormat>Panorámica</PresentationFormat>
  <Paragraphs>1359</Paragraphs>
  <Slides>133</Slides>
  <Notes>101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5</vt:i4>
      </vt:variant>
      <vt:variant>
        <vt:lpstr>Títulos de diapositiva</vt:lpstr>
      </vt:variant>
      <vt:variant>
        <vt:i4>133</vt:i4>
      </vt:variant>
    </vt:vector>
  </HeadingPairs>
  <TitlesOfParts>
    <vt:vector size="145" baseType="lpstr">
      <vt:lpstr>Symbol</vt:lpstr>
      <vt:lpstr>Garamond</vt:lpstr>
      <vt:lpstr>Calibri</vt:lpstr>
      <vt:lpstr>Wingdings</vt:lpstr>
      <vt:lpstr>Times New Roman</vt:lpstr>
      <vt:lpstr>Arial</vt:lpstr>
      <vt:lpstr>Tema de Office</vt:lpstr>
      <vt:lpstr>Equation</vt:lpstr>
      <vt:lpstr>Ecuación</vt:lpstr>
      <vt:lpstr>Document</vt:lpstr>
      <vt:lpstr>SPW 4.0 Graph</vt:lpstr>
      <vt:lpstr>MathType 6.0 Equation</vt:lpstr>
      <vt:lpstr>OXIDACION-REDUCCION</vt:lpstr>
      <vt:lpstr>Presentación de PowerPoint</vt:lpstr>
      <vt:lpstr>Presentación de PowerPoint</vt:lpstr>
      <vt:lpstr>Presentación de PowerPoint</vt:lpstr>
      <vt:lpstr>Presentación de PowerPoint</vt:lpstr>
      <vt:lpstr>Presentación de PowerPoint</vt:lpstr>
      <vt:lpstr>Presentación de PowerPoint</vt:lpstr>
      <vt:lpstr>ELEMENTOS CON VALENCIA VARIABLE</vt:lpstr>
      <vt:lpstr>REGLAS PARA LA ASIGNACION DE VALENCIAS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RedOx</vt:lpstr>
      <vt:lpstr>Presentación de PowerPoint</vt:lpstr>
      <vt:lpstr>Presentación de PowerPoint</vt:lpstr>
      <vt:lpstr>Tipos de reacciones redox  (según su espontaneidad).</vt:lpstr>
      <vt:lpstr>REACCIONES DE MEDIA CELDA</vt:lpstr>
      <vt:lpstr>Presentación de PowerPoint</vt:lpstr>
      <vt:lpstr>Pilas voltaicas.</vt:lpstr>
      <vt:lpstr>Presentación de PowerPoint</vt:lpstr>
      <vt:lpstr>Equivalencia de G, W, 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FUERZA DE AGENTES REDUCTORES Y OXIDANTES</vt:lpstr>
      <vt:lpstr>Presentación de PowerPoint</vt:lpstr>
      <vt:lpstr>SERIES ELECTROMOTIVAS</vt:lpstr>
      <vt:lpstr>Representación esquemática de una pila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Instrumentos para mediciones de campo de Eh</vt:lpstr>
      <vt:lpstr>Presentación de PowerPoint</vt:lpstr>
      <vt:lpstr>Electrodo Estándar de  Hidrogeno</vt:lpstr>
      <vt:lpstr>Presentación de PowerPoint</vt:lpstr>
      <vt:lpstr>Presentación de PowerPoint</vt:lpstr>
      <vt:lpstr>ELECTRODO ESTANDAR DE HIDROGENO (Standard Hydrogen Electrode SHE)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DEFINICION DE Eh</vt:lpstr>
      <vt:lpstr>Presentación de PowerPoint</vt:lpstr>
      <vt:lpstr>Presentación de PowerPoint</vt:lpstr>
      <vt:lpstr>Presentación de PowerPoint</vt:lpstr>
      <vt:lpstr>pH</vt:lpstr>
      <vt:lpstr>Presentación de PowerPoint</vt:lpstr>
      <vt:lpstr>Presentación de PowerPoint</vt:lpstr>
      <vt:lpstr>LIMITES DE ESTABILIDAD DEL AGUA EN UN EPACIO Eh-pH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Controles en Eh y pH</vt:lpstr>
      <vt:lpstr>Ambientes Geoquímicos</vt:lpstr>
      <vt:lpstr>Controles en Eh y pH</vt:lpstr>
      <vt:lpstr>Ambientes Geoquímicos</vt:lpstr>
      <vt:lpstr>Eh y pH</vt:lpstr>
      <vt:lpstr>Ambientes Geoquimicos (Berner 1981)</vt:lpstr>
      <vt:lpstr>Eh-pH</vt:lpstr>
      <vt:lpstr>Presentación de PowerPoint</vt:lpstr>
      <vt:lpstr>Presentación de PowerPoint</vt:lpstr>
      <vt:lpstr>Presentación de PowerPoint</vt:lpstr>
      <vt:lpstr>Presentación de PowerPoint</vt:lpstr>
      <vt:lpstr>Presentación de PowerPoint</vt:lpstr>
      <vt:lpstr>El papel de los microorganismos en las reacciones de oxidación - reducción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OXIDACION-REDUCCION</dc:title>
  <dc:creator>Pece</dc:creator>
  <cp:lastModifiedBy>Inocente Espinoza Espinoza</cp:lastModifiedBy>
  <cp:revision>20</cp:revision>
  <dcterms:modified xsi:type="dcterms:W3CDTF">2025-10-27T16:38:18Z</dcterms:modified>
</cp:coreProperties>
</file>