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4" r:id="rId28"/>
    <p:sldId id="285" r:id="rId29"/>
    <p:sldId id="286" r:id="rId30"/>
    <p:sldId id="287" r:id="rId31"/>
  </p:sldIdLst>
  <p:sldSz cx="10693400" cy="7556500"/>
  <p:notesSz cx="10693400" cy="75565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1326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6720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45028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604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408938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508037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881756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900318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801141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522001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715827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884168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886241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804885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061388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910143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210150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834094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119276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682498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705098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378149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645684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378793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616582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3820911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587461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1810852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5468554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9599986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9031838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72444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2515"/>
            <a:ext cx="9089390" cy="15868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79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1">
                <a:solidFill>
                  <a:srgbClr val="E46B09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5" dirty="0"/>
              <a:t>P</a:t>
            </a:r>
            <a:r>
              <a:rPr dirty="0"/>
              <a:t>rof.</a:t>
            </a:r>
            <a:r>
              <a:rPr spc="-25" dirty="0"/>
              <a:t> </a:t>
            </a:r>
            <a:r>
              <a:rPr spc="-5" dirty="0"/>
              <a:t>G</a:t>
            </a:r>
            <a:r>
              <a:rPr dirty="0"/>
              <a:t>rony</a:t>
            </a:r>
            <a:r>
              <a:rPr spc="-5" dirty="0"/>
              <a:t> G</a:t>
            </a:r>
            <a:r>
              <a:rPr dirty="0"/>
              <a:t>arbán</a:t>
            </a:r>
            <a:r>
              <a:rPr spc="-10" dirty="0"/>
              <a:t> </a:t>
            </a:r>
            <a:r>
              <a:rPr spc="-5" dirty="0"/>
              <a:t>G</a:t>
            </a:r>
            <a:r>
              <a:rPr dirty="0"/>
              <a:t>. (2013)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2/28/2017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E46B0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1">
                <a:solidFill>
                  <a:srgbClr val="E46B09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5" dirty="0"/>
              <a:t>P</a:t>
            </a:r>
            <a:r>
              <a:rPr dirty="0"/>
              <a:t>rof.</a:t>
            </a:r>
            <a:r>
              <a:rPr spc="-25" dirty="0"/>
              <a:t> </a:t>
            </a:r>
            <a:r>
              <a:rPr spc="-5" dirty="0"/>
              <a:t>G</a:t>
            </a:r>
            <a:r>
              <a:rPr dirty="0"/>
              <a:t>rony</a:t>
            </a:r>
            <a:r>
              <a:rPr spc="-5" dirty="0"/>
              <a:t> G</a:t>
            </a:r>
            <a:r>
              <a:rPr dirty="0"/>
              <a:t>arbán</a:t>
            </a:r>
            <a:r>
              <a:rPr spc="-10" dirty="0"/>
              <a:t> </a:t>
            </a:r>
            <a:r>
              <a:rPr spc="-5" dirty="0"/>
              <a:t>G</a:t>
            </a:r>
            <a:r>
              <a:rPr dirty="0"/>
              <a:t>. (2013)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2/28/2017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E46B0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1">
                <a:solidFill>
                  <a:srgbClr val="E46B09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5" dirty="0"/>
              <a:t>P</a:t>
            </a:r>
            <a:r>
              <a:rPr dirty="0"/>
              <a:t>rof.</a:t>
            </a:r>
            <a:r>
              <a:rPr spc="-25" dirty="0"/>
              <a:t> </a:t>
            </a:r>
            <a:r>
              <a:rPr spc="-5" dirty="0"/>
              <a:t>G</a:t>
            </a:r>
            <a:r>
              <a:rPr dirty="0"/>
              <a:t>rony</a:t>
            </a:r>
            <a:r>
              <a:rPr spc="-5" dirty="0"/>
              <a:t> G</a:t>
            </a:r>
            <a:r>
              <a:rPr dirty="0"/>
              <a:t>arbán</a:t>
            </a:r>
            <a:r>
              <a:rPr spc="-10" dirty="0"/>
              <a:t> </a:t>
            </a:r>
            <a:r>
              <a:rPr spc="-5" dirty="0"/>
              <a:t>G</a:t>
            </a:r>
            <a:r>
              <a:rPr dirty="0"/>
              <a:t>. (2013)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2/28/2017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E46B0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1">
                <a:solidFill>
                  <a:srgbClr val="E46B09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5" dirty="0"/>
              <a:t>P</a:t>
            </a:r>
            <a:r>
              <a:rPr dirty="0"/>
              <a:t>rof.</a:t>
            </a:r>
            <a:r>
              <a:rPr spc="-25" dirty="0"/>
              <a:t> </a:t>
            </a:r>
            <a:r>
              <a:rPr spc="-5" dirty="0"/>
              <a:t>G</a:t>
            </a:r>
            <a:r>
              <a:rPr dirty="0"/>
              <a:t>rony</a:t>
            </a:r>
            <a:r>
              <a:rPr spc="-5" dirty="0"/>
              <a:t> G</a:t>
            </a:r>
            <a:r>
              <a:rPr dirty="0"/>
              <a:t>arbán</a:t>
            </a:r>
            <a:r>
              <a:rPr spc="-10" dirty="0"/>
              <a:t> </a:t>
            </a:r>
            <a:r>
              <a:rPr spc="-5" dirty="0"/>
              <a:t>G</a:t>
            </a:r>
            <a:r>
              <a:rPr dirty="0"/>
              <a:t>. (2013)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2/28/2017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1">
                <a:solidFill>
                  <a:srgbClr val="E46B09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5" dirty="0"/>
              <a:t>P</a:t>
            </a:r>
            <a:r>
              <a:rPr dirty="0"/>
              <a:t>rof.</a:t>
            </a:r>
            <a:r>
              <a:rPr spc="-25" dirty="0"/>
              <a:t> </a:t>
            </a:r>
            <a:r>
              <a:rPr spc="-5" dirty="0"/>
              <a:t>G</a:t>
            </a:r>
            <a:r>
              <a:rPr dirty="0"/>
              <a:t>rony</a:t>
            </a:r>
            <a:r>
              <a:rPr spc="-5" dirty="0"/>
              <a:t> G</a:t>
            </a:r>
            <a:r>
              <a:rPr dirty="0"/>
              <a:t>arbán</a:t>
            </a:r>
            <a:r>
              <a:rPr spc="-10" dirty="0"/>
              <a:t> </a:t>
            </a:r>
            <a:r>
              <a:rPr spc="-5" dirty="0"/>
              <a:t>G</a:t>
            </a:r>
            <a:r>
              <a:rPr dirty="0"/>
              <a:t>. (2013)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2/28/2017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74073" y="348995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0" y="0"/>
                </a:moveTo>
                <a:lnTo>
                  <a:pt x="0" y="3428999"/>
                </a:lnTo>
                <a:lnTo>
                  <a:pt x="9143997" y="3428999"/>
                </a:lnTo>
                <a:lnTo>
                  <a:pt x="914399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7864" y="656352"/>
            <a:ext cx="8917671" cy="2546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E46B0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61016" y="2479729"/>
            <a:ext cx="8771367" cy="299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816236" y="7055954"/>
            <a:ext cx="1537335" cy="139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1">
                <a:solidFill>
                  <a:srgbClr val="E46B09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5" dirty="0"/>
              <a:t>P</a:t>
            </a:r>
            <a:r>
              <a:rPr dirty="0"/>
              <a:t>rof.</a:t>
            </a:r>
            <a:r>
              <a:rPr spc="-25" dirty="0"/>
              <a:t> </a:t>
            </a:r>
            <a:r>
              <a:rPr spc="-5" dirty="0"/>
              <a:t>G</a:t>
            </a:r>
            <a:r>
              <a:rPr dirty="0"/>
              <a:t>rony</a:t>
            </a:r>
            <a:r>
              <a:rPr spc="-5" dirty="0"/>
              <a:t> G</a:t>
            </a:r>
            <a:r>
              <a:rPr dirty="0"/>
              <a:t>arbán</a:t>
            </a:r>
            <a:r>
              <a:rPr spc="-10" dirty="0"/>
              <a:t> </a:t>
            </a:r>
            <a:r>
              <a:rPr spc="-5" dirty="0"/>
              <a:t>G</a:t>
            </a:r>
            <a:r>
              <a:rPr dirty="0"/>
              <a:t>. (2013)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2/28/2017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947436" y="1847394"/>
            <a:ext cx="7823200" cy="1804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220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ar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o: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2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527685" marR="5080" indent="-514984">
              <a:lnSpc>
                <a:spcPct val="100000"/>
              </a:lnSpc>
              <a:buClr>
                <a:srgbClr val="FFFF00"/>
              </a:buClr>
              <a:buFont typeface="Arial"/>
              <a:buAutoNum type="romanUcPeriod"/>
              <a:tabLst>
                <a:tab pos="528320" algn="l"/>
              </a:tabLst>
            </a:pP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D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bu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ón</a:t>
            </a:r>
            <a:r>
              <a:rPr sz="2000" spc="-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sz="2000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as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aguas</a:t>
            </a:r>
            <a:r>
              <a:rPr sz="2000" spc="-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obre</a:t>
            </a:r>
            <a:r>
              <a:rPr sz="2000" spc="-3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2000" spc="-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-75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erra:</a:t>
            </a:r>
            <a:r>
              <a:rPr sz="2000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aguas</a:t>
            </a:r>
            <a:r>
              <a:rPr sz="2000" spc="-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eán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a,</a:t>
            </a:r>
            <a:r>
              <a:rPr sz="20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aguas 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f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u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v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.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2"/>
              </a:spcBef>
              <a:buClr>
                <a:srgbClr val="FFFF00"/>
              </a:buClr>
              <a:buFont typeface="Arial"/>
              <a:buAutoNum type="romanUcPeriod"/>
            </a:pPr>
            <a:endParaRPr sz="2050" dirty="0">
              <a:latin typeface="Times New Roman"/>
              <a:cs typeface="Times New Roman"/>
            </a:endParaRPr>
          </a:p>
          <a:p>
            <a:pPr marL="527685" indent="-514984">
              <a:lnSpc>
                <a:spcPct val="100000"/>
              </a:lnSpc>
              <a:buClr>
                <a:srgbClr val="FFFF00"/>
              </a:buClr>
              <a:buFont typeface="Arial"/>
              <a:buAutoNum type="romanUcPeriod"/>
              <a:tabLst>
                <a:tab pos="528320" algn="l"/>
              </a:tabLst>
            </a:pP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po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ón:</a:t>
            </a:r>
            <a:r>
              <a:rPr sz="2000" spc="-6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y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or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ar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,</a:t>
            </a:r>
            <a:r>
              <a:rPr sz="20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ra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z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a,</a:t>
            </a:r>
            <a:r>
              <a:rPr sz="2000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ga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74073" y="3777995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0" y="0"/>
                </a:moveTo>
                <a:lnTo>
                  <a:pt x="9143997" y="0"/>
                </a:lnTo>
                <a:lnTo>
                  <a:pt x="9143997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032644" y="4235718"/>
            <a:ext cx="306705" cy="280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III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47755" y="4235718"/>
            <a:ext cx="4811395" cy="280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ado</a:t>
            </a:r>
            <a:r>
              <a:rPr sz="2000" spc="-3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onar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o,</a:t>
            </a:r>
            <a:r>
              <a:rPr sz="2000" spc="-6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po</a:t>
            </a:r>
            <a:r>
              <a:rPr sz="2000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sz="2000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re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den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32644" y="4845318"/>
            <a:ext cx="4537075" cy="280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527685" algn="l"/>
              </a:tabLst>
            </a:pP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V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.	Or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gen</a:t>
            </a:r>
            <a:r>
              <a:rPr sz="2000" spc="-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y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v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u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ón</a:t>
            </a:r>
            <a:r>
              <a:rPr sz="2000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sz="2000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h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dro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f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era.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4017868" y="979565"/>
            <a:ext cx="23412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4000" dirty="0" smtClean="0">
                <a:solidFill>
                  <a:srgbClr val="FFC000"/>
                </a:solidFill>
              </a:rPr>
              <a:t>Hidrosfera</a:t>
            </a:r>
            <a:endParaRPr lang="es-MX" sz="40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1032644" y="1187719"/>
            <a:ext cx="8482330" cy="17932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27685" marR="664210" indent="-515620">
              <a:lnSpc>
                <a:spcPct val="100000"/>
              </a:lnSpc>
              <a:tabLst>
                <a:tab pos="527685" algn="l"/>
              </a:tabLst>
            </a:pP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.	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D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bu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ón</a:t>
            </a:r>
            <a:r>
              <a:rPr sz="2000" spc="-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sz="2000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as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aguas</a:t>
            </a:r>
            <a:r>
              <a:rPr sz="2000" spc="-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obre</a:t>
            </a:r>
            <a:r>
              <a:rPr sz="2000" spc="-3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2000" spc="-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-75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erra:</a:t>
            </a:r>
            <a:r>
              <a:rPr sz="2000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aguas</a:t>
            </a:r>
            <a:r>
              <a:rPr sz="2000" spc="-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eán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a,</a:t>
            </a:r>
            <a:r>
              <a:rPr sz="20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aguas 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f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u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v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 marL="83820" marR="5080" algn="just">
              <a:lnSpc>
                <a:spcPct val="100000"/>
              </a:lnSpc>
              <a:spcBef>
                <a:spcPts val="869"/>
              </a:spcBef>
            </a:pP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“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a  </a:t>
            </a:r>
            <a:r>
              <a:rPr sz="1800" spc="12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hid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ó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sf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ra </a:t>
            </a:r>
            <a:r>
              <a:rPr sz="1800" spc="-18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 </a:t>
            </a:r>
            <a:r>
              <a:rPr sz="1800" spc="-18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a </a:t>
            </a:r>
            <a:r>
              <a:rPr sz="1800" spc="-19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ap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a </a:t>
            </a:r>
            <a:r>
              <a:rPr sz="1800" spc="-19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di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sc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on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in</a:t>
            </a:r>
            <a:r>
              <a:rPr sz="1800" spc="5" dirty="0">
                <a:solidFill>
                  <a:srgbClr val="FFC000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a </a:t>
            </a:r>
            <a:r>
              <a:rPr sz="1800" spc="-19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e </a:t>
            </a:r>
            <a:r>
              <a:rPr sz="1800" spc="-19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agu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a </a:t>
            </a:r>
            <a:r>
              <a:rPr sz="1800" spc="-19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(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d</a:t>
            </a:r>
            <a:r>
              <a:rPr sz="1800" spc="5" dirty="0">
                <a:solidFill>
                  <a:srgbClr val="FFC000"/>
                </a:solidFill>
                <a:latin typeface="Arial"/>
                <a:cs typeface="Arial"/>
              </a:rPr>
              <a:t>u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, </a:t>
            </a:r>
            <a:r>
              <a:rPr sz="1800" spc="-18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ala</a:t>
            </a:r>
            <a:r>
              <a:rPr sz="1800" spc="5" dirty="0">
                <a:solidFill>
                  <a:srgbClr val="FFC000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a </a:t>
            </a:r>
            <a:r>
              <a:rPr sz="1800" spc="-18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y </a:t>
            </a:r>
            <a:r>
              <a:rPr sz="1800" spc="-21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ól</a:t>
            </a:r>
            <a:r>
              <a:rPr sz="1800" spc="5" dirty="0">
                <a:solidFill>
                  <a:srgbClr val="FFC000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da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) </a:t>
            </a:r>
            <a:r>
              <a:rPr sz="1800" spc="-17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qu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e </a:t>
            </a:r>
            <a:r>
              <a:rPr sz="1800" spc="-19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se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en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u</a:t>
            </a:r>
            <a:r>
              <a:rPr sz="1800" spc="5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tra </a:t>
            </a:r>
            <a:r>
              <a:rPr sz="1800" spc="-8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n </a:t>
            </a:r>
            <a:r>
              <a:rPr sz="1800" spc="-8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a </a:t>
            </a:r>
            <a:r>
              <a:rPr sz="1800" spc="-8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upe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rf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e </a:t>
            </a:r>
            <a:r>
              <a:rPr sz="1800" spc="-8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FFC000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e </a:t>
            </a:r>
            <a:r>
              <a:rPr sz="1800" spc="-8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a </a:t>
            </a:r>
            <a:r>
              <a:rPr sz="1800" spc="-8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60" dirty="0">
                <a:solidFill>
                  <a:srgbClr val="FFC000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ie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rr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. </a:t>
            </a:r>
            <a:r>
              <a:rPr sz="1800" spc="-7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FFC000"/>
                </a:solidFill>
                <a:latin typeface="Arial"/>
                <a:cs typeface="Arial"/>
              </a:rPr>
              <a:t>É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sta </a:t>
            </a:r>
            <a:r>
              <a:rPr sz="1800" spc="-8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p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en</a:t>
            </a:r>
            <a:r>
              <a:rPr sz="1800" spc="5" dirty="0">
                <a:solidFill>
                  <a:srgbClr val="FFC000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e </a:t>
            </a:r>
            <a:r>
              <a:rPr sz="1800" spc="-8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lo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 </a:t>
            </a:r>
            <a:r>
              <a:rPr sz="1800" spc="-8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éano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 </a:t>
            </a:r>
            <a:r>
              <a:rPr sz="1800" spc="-6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n </a:t>
            </a:r>
            <a:r>
              <a:rPr sz="1800" spc="-8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 s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st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 </a:t>
            </a:r>
            <a:r>
              <a:rPr sz="1800" spc="-24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e </a:t>
            </a:r>
            <a:r>
              <a:rPr sz="1800" spc="-25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on</a:t>
            </a:r>
            <a:r>
              <a:rPr sz="1800" spc="5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spc="-15" dirty="0">
                <a:solidFill>
                  <a:srgbClr val="FFC000"/>
                </a:solidFill>
                <a:latin typeface="Arial"/>
                <a:cs typeface="Arial"/>
              </a:rPr>
              <a:t>x</a:t>
            </a:r>
            <a:r>
              <a:rPr sz="1800" spc="5" dirty="0">
                <a:solidFill>
                  <a:srgbClr val="FFC000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ó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n </a:t>
            </a:r>
            <a:r>
              <a:rPr sz="1800" spc="-25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tre </a:t>
            </a:r>
            <a:r>
              <a:rPr sz="1800" spc="-24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 </a:t>
            </a:r>
            <a:r>
              <a:rPr sz="1800" spc="-23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y</a:t>
            </a:r>
            <a:r>
              <a:rPr sz="1800" spc="24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g</a:t>
            </a:r>
            <a:r>
              <a:rPr sz="1800" spc="5" dirty="0">
                <a:solidFill>
                  <a:srgbClr val="FFC000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f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o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, </a:t>
            </a:r>
            <a:r>
              <a:rPr sz="1800" spc="-24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lo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 </a:t>
            </a:r>
            <a:r>
              <a:rPr sz="1800" spc="-24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la</a:t>
            </a:r>
            <a:r>
              <a:rPr sz="1800" spc="5" dirty="0">
                <a:solidFill>
                  <a:srgbClr val="FFC000"/>
                </a:solidFill>
                <a:latin typeface="Arial"/>
                <a:cs typeface="Arial"/>
              </a:rPr>
              <a:t>g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s, </a:t>
            </a:r>
            <a:r>
              <a:rPr sz="1800" spc="-24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lo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 </a:t>
            </a:r>
            <a:r>
              <a:rPr sz="1800" spc="-23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rí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 </a:t>
            </a:r>
            <a:r>
              <a:rPr sz="1800" spc="-23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y</a:t>
            </a:r>
            <a:r>
              <a:rPr sz="1800" spc="229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FFC000"/>
                </a:solidFill>
                <a:latin typeface="Arial"/>
                <a:cs typeface="Arial"/>
              </a:rPr>
              <a:t>q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ueb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r</a:t>
            </a:r>
            <a:r>
              <a:rPr sz="1800" spc="5" dirty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da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s, </a:t>
            </a:r>
            <a:r>
              <a:rPr sz="1800" spc="-24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la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agua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 s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ub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rr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ánea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s,</a:t>
            </a:r>
            <a:r>
              <a:rPr sz="1800" spc="1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nie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ve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y</a:t>
            </a:r>
            <a:r>
              <a:rPr sz="1800" spc="-1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l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hielo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”.</a:t>
            </a:r>
            <a:r>
              <a:rPr sz="1800" spc="1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C000"/>
                </a:solidFill>
                <a:latin typeface="Arial"/>
                <a:cs typeface="Arial"/>
              </a:rPr>
              <a:t>M</a:t>
            </a:r>
            <a:r>
              <a:rPr sz="1200" dirty="0">
                <a:solidFill>
                  <a:srgbClr val="FFC000"/>
                </a:solidFill>
                <a:latin typeface="Arial"/>
                <a:cs typeface="Arial"/>
              </a:rPr>
              <a:t>ason</a:t>
            </a:r>
            <a:r>
              <a:rPr sz="1200" spc="-2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C000"/>
                </a:solidFill>
                <a:latin typeface="Arial"/>
                <a:cs typeface="Arial"/>
              </a:rPr>
              <a:t>y </a:t>
            </a:r>
            <a:r>
              <a:rPr sz="1200" spc="-5" dirty="0">
                <a:solidFill>
                  <a:srgbClr val="FFC000"/>
                </a:solidFill>
                <a:latin typeface="Arial"/>
                <a:cs typeface="Arial"/>
              </a:rPr>
              <a:t>M</a:t>
            </a:r>
            <a:r>
              <a:rPr sz="1200" dirty="0">
                <a:solidFill>
                  <a:srgbClr val="FFC000"/>
                </a:solidFill>
                <a:latin typeface="Arial"/>
                <a:cs typeface="Arial"/>
              </a:rPr>
              <a:t>oo</a:t>
            </a:r>
            <a:r>
              <a:rPr sz="1200" spc="-5" dirty="0">
                <a:solidFill>
                  <a:srgbClr val="FFC000"/>
                </a:solidFill>
                <a:latin typeface="Arial"/>
                <a:cs typeface="Arial"/>
              </a:rPr>
              <a:t>r</a:t>
            </a:r>
            <a:r>
              <a:rPr sz="1200" dirty="0">
                <a:solidFill>
                  <a:srgbClr val="FFC000"/>
                </a:solidFill>
                <a:latin typeface="Arial"/>
                <a:cs typeface="Arial"/>
              </a:rPr>
              <a:t>e,</a:t>
            </a:r>
            <a:r>
              <a:rPr sz="1200" spc="-2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C000"/>
                </a:solidFill>
                <a:latin typeface="Arial"/>
                <a:cs typeface="Arial"/>
              </a:rPr>
              <a:t>1984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133737" y="3130295"/>
            <a:ext cx="2400298" cy="6476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566793" y="3130295"/>
            <a:ext cx="3086099" cy="6476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74073" y="3777995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0" y="0"/>
                </a:moveTo>
                <a:lnTo>
                  <a:pt x="9143997" y="0"/>
                </a:lnTo>
                <a:lnTo>
                  <a:pt x="9143997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33735" y="5146547"/>
            <a:ext cx="2406395" cy="17998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133737" y="3777995"/>
            <a:ext cx="2400298" cy="11521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726058" y="3851147"/>
            <a:ext cx="2709672" cy="27081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566793" y="3777995"/>
            <a:ext cx="3086099" cy="115214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534790" y="5218176"/>
            <a:ext cx="3104388" cy="158496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1032644" y="1187719"/>
            <a:ext cx="7823200" cy="12490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27685" marR="5080" indent="-515620">
              <a:lnSpc>
                <a:spcPct val="100000"/>
              </a:lnSpc>
              <a:tabLst>
                <a:tab pos="527685" algn="l"/>
              </a:tabLst>
            </a:pP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.	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D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bu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ón</a:t>
            </a:r>
            <a:r>
              <a:rPr sz="2000" spc="-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sz="2000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as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aguas</a:t>
            </a:r>
            <a:r>
              <a:rPr sz="2000" spc="-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obre</a:t>
            </a:r>
            <a:r>
              <a:rPr sz="2000" spc="-3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2000" spc="-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-75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erra:</a:t>
            </a:r>
            <a:r>
              <a:rPr sz="2000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aguas</a:t>
            </a:r>
            <a:r>
              <a:rPr sz="2000" spc="-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eán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a,</a:t>
            </a:r>
            <a:r>
              <a:rPr sz="20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aguas 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f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u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v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650">
              <a:latin typeface="Times New Roman"/>
              <a:cs typeface="Times New Roman"/>
            </a:endParaRPr>
          </a:p>
          <a:p>
            <a:pPr marL="83820">
              <a:lnSpc>
                <a:spcPct val="100000"/>
              </a:lnSpc>
            </a:pP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Di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str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ibu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ió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n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 la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sz="1800" spc="1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agua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sz="1800" spc="1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 l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800" spc="-3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60" dirty="0">
                <a:solidFill>
                  <a:srgbClr val="FFC000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ie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rra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74753" y="3058667"/>
            <a:ext cx="2755900" cy="370840"/>
          </a:xfrm>
          <a:custGeom>
            <a:avLst/>
            <a:gdLst/>
            <a:ahLst/>
            <a:cxnLst/>
            <a:rect l="l" t="t" r="r" b="b"/>
            <a:pathLst>
              <a:path w="2755900" h="370839">
                <a:moveTo>
                  <a:pt x="0" y="0"/>
                </a:moveTo>
                <a:lnTo>
                  <a:pt x="0" y="370331"/>
                </a:lnTo>
                <a:lnTo>
                  <a:pt x="2755391" y="370331"/>
                </a:lnTo>
                <a:lnTo>
                  <a:pt x="2755391" y="0"/>
                </a:lnTo>
                <a:lnTo>
                  <a:pt x="0" y="0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430145" y="3058667"/>
            <a:ext cx="1935480" cy="370840"/>
          </a:xfrm>
          <a:custGeom>
            <a:avLst/>
            <a:gdLst/>
            <a:ahLst/>
            <a:cxnLst/>
            <a:rect l="l" t="t" r="r" b="b"/>
            <a:pathLst>
              <a:path w="1935479" h="370839">
                <a:moveTo>
                  <a:pt x="0" y="0"/>
                </a:moveTo>
                <a:lnTo>
                  <a:pt x="0" y="370331"/>
                </a:lnTo>
                <a:lnTo>
                  <a:pt x="1935479" y="370331"/>
                </a:lnTo>
                <a:lnTo>
                  <a:pt x="1935479" y="0"/>
                </a:lnTo>
                <a:lnTo>
                  <a:pt x="0" y="0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365625" y="3058667"/>
            <a:ext cx="1645920" cy="370840"/>
          </a:xfrm>
          <a:custGeom>
            <a:avLst/>
            <a:gdLst/>
            <a:ahLst/>
            <a:cxnLst/>
            <a:rect l="l" t="t" r="r" b="b"/>
            <a:pathLst>
              <a:path w="1645920" h="370839">
                <a:moveTo>
                  <a:pt x="0" y="0"/>
                </a:moveTo>
                <a:lnTo>
                  <a:pt x="0" y="370331"/>
                </a:lnTo>
                <a:lnTo>
                  <a:pt x="1645919" y="370331"/>
                </a:lnTo>
                <a:lnTo>
                  <a:pt x="1645919" y="0"/>
                </a:lnTo>
                <a:lnTo>
                  <a:pt x="0" y="0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11545" y="3058667"/>
            <a:ext cx="935990" cy="370840"/>
          </a:xfrm>
          <a:custGeom>
            <a:avLst/>
            <a:gdLst/>
            <a:ahLst/>
            <a:cxnLst/>
            <a:rect l="l" t="t" r="r" b="b"/>
            <a:pathLst>
              <a:path w="935990" h="370839">
                <a:moveTo>
                  <a:pt x="0" y="0"/>
                </a:moveTo>
                <a:lnTo>
                  <a:pt x="0" y="370331"/>
                </a:lnTo>
                <a:lnTo>
                  <a:pt x="935735" y="370331"/>
                </a:lnTo>
                <a:lnTo>
                  <a:pt x="935735" y="0"/>
                </a:lnTo>
                <a:lnTo>
                  <a:pt x="0" y="0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674753" y="3429000"/>
            <a:ext cx="2755900" cy="349250"/>
          </a:xfrm>
          <a:custGeom>
            <a:avLst/>
            <a:gdLst/>
            <a:ahLst/>
            <a:cxnLst/>
            <a:rect l="l" t="t" r="r" b="b"/>
            <a:pathLst>
              <a:path w="2755900" h="349250">
                <a:moveTo>
                  <a:pt x="0" y="0"/>
                </a:moveTo>
                <a:lnTo>
                  <a:pt x="0" y="348995"/>
                </a:lnTo>
                <a:lnTo>
                  <a:pt x="2755391" y="348995"/>
                </a:lnTo>
                <a:lnTo>
                  <a:pt x="2755391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8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430145" y="3429000"/>
            <a:ext cx="1935480" cy="349250"/>
          </a:xfrm>
          <a:custGeom>
            <a:avLst/>
            <a:gdLst/>
            <a:ahLst/>
            <a:cxnLst/>
            <a:rect l="l" t="t" r="r" b="b"/>
            <a:pathLst>
              <a:path w="1935479" h="349250">
                <a:moveTo>
                  <a:pt x="0" y="0"/>
                </a:moveTo>
                <a:lnTo>
                  <a:pt x="0" y="348995"/>
                </a:lnTo>
                <a:lnTo>
                  <a:pt x="1935479" y="348995"/>
                </a:lnTo>
                <a:lnTo>
                  <a:pt x="1935479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8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365625" y="3429000"/>
            <a:ext cx="1645920" cy="349250"/>
          </a:xfrm>
          <a:custGeom>
            <a:avLst/>
            <a:gdLst/>
            <a:ahLst/>
            <a:cxnLst/>
            <a:rect l="l" t="t" r="r" b="b"/>
            <a:pathLst>
              <a:path w="1645920" h="349250">
                <a:moveTo>
                  <a:pt x="0" y="0"/>
                </a:moveTo>
                <a:lnTo>
                  <a:pt x="0" y="348995"/>
                </a:lnTo>
                <a:lnTo>
                  <a:pt x="1645919" y="348995"/>
                </a:lnTo>
                <a:lnTo>
                  <a:pt x="1645919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8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11545" y="3429000"/>
            <a:ext cx="935990" cy="349250"/>
          </a:xfrm>
          <a:custGeom>
            <a:avLst/>
            <a:gdLst/>
            <a:ahLst/>
            <a:cxnLst/>
            <a:rect l="l" t="t" r="r" b="b"/>
            <a:pathLst>
              <a:path w="935990" h="349250">
                <a:moveTo>
                  <a:pt x="0" y="0"/>
                </a:moveTo>
                <a:lnTo>
                  <a:pt x="0" y="348995"/>
                </a:lnTo>
                <a:lnTo>
                  <a:pt x="935735" y="348995"/>
                </a:lnTo>
                <a:lnTo>
                  <a:pt x="935735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8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430145" y="3052572"/>
            <a:ext cx="0" cy="2979420"/>
          </a:xfrm>
          <a:custGeom>
            <a:avLst/>
            <a:gdLst/>
            <a:ahLst/>
            <a:cxnLst/>
            <a:rect l="l" t="t" r="r" b="b"/>
            <a:pathLst>
              <a:path h="2979420">
                <a:moveTo>
                  <a:pt x="0" y="0"/>
                </a:moveTo>
                <a:lnTo>
                  <a:pt x="0" y="2979419"/>
                </a:lnTo>
              </a:path>
            </a:pathLst>
          </a:custGeom>
          <a:ln w="134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366387" y="3052572"/>
            <a:ext cx="0" cy="2979420"/>
          </a:xfrm>
          <a:custGeom>
            <a:avLst/>
            <a:gdLst/>
            <a:ahLst/>
            <a:cxnLst/>
            <a:rect l="l" t="t" r="r" b="b"/>
            <a:pathLst>
              <a:path h="2979420">
                <a:moveTo>
                  <a:pt x="0" y="0"/>
                </a:moveTo>
                <a:lnTo>
                  <a:pt x="0" y="2979419"/>
                </a:lnTo>
              </a:path>
            </a:pathLst>
          </a:custGeom>
          <a:ln w="1498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011545" y="3052572"/>
            <a:ext cx="0" cy="2979420"/>
          </a:xfrm>
          <a:custGeom>
            <a:avLst/>
            <a:gdLst/>
            <a:ahLst/>
            <a:cxnLst/>
            <a:rect l="l" t="t" r="r" b="b"/>
            <a:pathLst>
              <a:path h="2979420">
                <a:moveTo>
                  <a:pt x="0" y="0"/>
                </a:moveTo>
                <a:lnTo>
                  <a:pt x="0" y="2979419"/>
                </a:lnTo>
              </a:path>
            </a:pathLst>
          </a:custGeom>
          <a:ln w="134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668658" y="3429761"/>
            <a:ext cx="7284720" cy="0"/>
          </a:xfrm>
          <a:custGeom>
            <a:avLst/>
            <a:gdLst/>
            <a:ahLst/>
            <a:cxnLst/>
            <a:rect l="l" t="t" r="r" b="b"/>
            <a:pathLst>
              <a:path w="7284720">
                <a:moveTo>
                  <a:pt x="0" y="0"/>
                </a:moveTo>
                <a:lnTo>
                  <a:pt x="7284719" y="0"/>
                </a:lnTo>
              </a:path>
            </a:pathLst>
          </a:custGeom>
          <a:ln w="3936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674753" y="3052572"/>
            <a:ext cx="0" cy="2979420"/>
          </a:xfrm>
          <a:custGeom>
            <a:avLst/>
            <a:gdLst/>
            <a:ahLst/>
            <a:cxnLst/>
            <a:rect l="l" t="t" r="r" b="b"/>
            <a:pathLst>
              <a:path h="2979420">
                <a:moveTo>
                  <a:pt x="0" y="0"/>
                </a:moveTo>
                <a:lnTo>
                  <a:pt x="0" y="2979419"/>
                </a:lnTo>
              </a:path>
            </a:pathLst>
          </a:custGeom>
          <a:ln w="134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947281" y="3052572"/>
            <a:ext cx="0" cy="2979420"/>
          </a:xfrm>
          <a:custGeom>
            <a:avLst/>
            <a:gdLst/>
            <a:ahLst/>
            <a:cxnLst/>
            <a:rect l="l" t="t" r="r" b="b"/>
            <a:pathLst>
              <a:path h="2979420">
                <a:moveTo>
                  <a:pt x="0" y="0"/>
                </a:moveTo>
                <a:lnTo>
                  <a:pt x="0" y="2979419"/>
                </a:lnTo>
              </a:path>
            </a:pathLst>
          </a:custGeom>
          <a:ln w="134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668658" y="3058667"/>
            <a:ext cx="7284720" cy="0"/>
          </a:xfrm>
          <a:custGeom>
            <a:avLst/>
            <a:gdLst/>
            <a:ahLst/>
            <a:cxnLst/>
            <a:rect l="l" t="t" r="r" b="b"/>
            <a:pathLst>
              <a:path w="7284720">
                <a:moveTo>
                  <a:pt x="0" y="0"/>
                </a:moveTo>
                <a:lnTo>
                  <a:pt x="7284719" y="0"/>
                </a:lnTo>
              </a:path>
            </a:pathLst>
          </a:custGeom>
          <a:ln w="134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4685676" y="3118938"/>
            <a:ext cx="1424940" cy="23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135" dirty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sz="1600" b="1" spc="-1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600" b="1" spc="-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1600" b="1" spc="-20" dirty="0">
                <a:solidFill>
                  <a:srgbClr val="FFFFFF"/>
                </a:solidFill>
                <a:latin typeface="Arial"/>
                <a:cs typeface="Arial"/>
              </a:rPr>
              <a:t>um</a:t>
            </a: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16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k</a:t>
            </a:r>
            <a:r>
              <a:rPr sz="1600" b="1" spc="-2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1575" b="1" spc="-7" baseline="26455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endParaRPr sz="16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762886" y="3125562"/>
            <a:ext cx="84772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Masa</a:t>
            </a:r>
            <a:r>
              <a:rPr sz="16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FFFFFF"/>
                </a:solidFill>
                <a:latin typeface="Arial"/>
                <a:cs typeface="Arial"/>
              </a:rPr>
              <a:t>(g</a:t>
            </a: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endParaRPr sz="16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378326" y="3125562"/>
            <a:ext cx="205740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15" dirty="0">
                <a:solidFill>
                  <a:srgbClr val="FFFFFF"/>
                </a:solidFill>
                <a:latin typeface="Arial"/>
                <a:cs typeface="Arial"/>
              </a:rPr>
              <a:t>%</a:t>
            </a:r>
            <a:endParaRPr sz="16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751976" y="3495894"/>
            <a:ext cx="1186180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10" dirty="0">
                <a:latin typeface="Arial"/>
                <a:cs typeface="Arial"/>
              </a:rPr>
              <a:t>Agua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de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mar</a:t>
            </a:r>
            <a:endParaRPr sz="16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929517" y="3489270"/>
            <a:ext cx="935990" cy="23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10" dirty="0">
                <a:latin typeface="Arial"/>
                <a:cs typeface="Arial"/>
              </a:rPr>
              <a:t>1,37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x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10</a:t>
            </a:r>
            <a:r>
              <a:rPr sz="1575" spc="7" baseline="26455" dirty="0">
                <a:latin typeface="Arial"/>
                <a:cs typeface="Arial"/>
              </a:rPr>
              <a:t>9</a:t>
            </a:r>
            <a:endParaRPr sz="1575" baseline="26455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682115" y="3489270"/>
            <a:ext cx="1010919" cy="23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10" dirty="0">
                <a:latin typeface="Arial"/>
                <a:cs typeface="Arial"/>
              </a:rPr>
              <a:t>1,41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x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10</a:t>
            </a:r>
            <a:r>
              <a:rPr sz="1575" spc="-7" baseline="26455" dirty="0">
                <a:latin typeface="Arial"/>
                <a:cs typeface="Arial"/>
              </a:rPr>
              <a:t>2</a:t>
            </a:r>
            <a:r>
              <a:rPr sz="1575" spc="7" baseline="26455" dirty="0">
                <a:latin typeface="Arial"/>
                <a:cs typeface="Arial"/>
              </a:rPr>
              <a:t>4</a:t>
            </a:r>
            <a:endParaRPr sz="1575" baseline="26455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212210" y="3495894"/>
            <a:ext cx="533400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10" dirty="0">
                <a:latin typeface="Arial"/>
                <a:cs typeface="Arial"/>
              </a:rPr>
              <a:t>97,40</a:t>
            </a:r>
            <a:endParaRPr sz="160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953905" y="3418332"/>
            <a:ext cx="756285" cy="360045"/>
          </a:xfrm>
          <a:custGeom>
            <a:avLst/>
            <a:gdLst/>
            <a:ahLst/>
            <a:cxnLst/>
            <a:rect l="l" t="t" r="r" b="b"/>
            <a:pathLst>
              <a:path w="756285" h="360045">
                <a:moveTo>
                  <a:pt x="539495" y="324611"/>
                </a:moveTo>
                <a:lnTo>
                  <a:pt x="539495" y="108203"/>
                </a:lnTo>
                <a:lnTo>
                  <a:pt x="0" y="108203"/>
                </a:lnTo>
                <a:lnTo>
                  <a:pt x="0" y="324611"/>
                </a:lnTo>
                <a:lnTo>
                  <a:pt x="539495" y="324611"/>
                </a:lnTo>
                <a:close/>
              </a:path>
              <a:path w="756285" h="360045">
                <a:moveTo>
                  <a:pt x="755900" y="216407"/>
                </a:moveTo>
                <a:lnTo>
                  <a:pt x="539495" y="0"/>
                </a:lnTo>
                <a:lnTo>
                  <a:pt x="539495" y="359663"/>
                </a:lnTo>
                <a:lnTo>
                  <a:pt x="612647" y="359663"/>
                </a:lnTo>
                <a:lnTo>
                  <a:pt x="755900" y="21640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41713" y="3387851"/>
            <a:ext cx="786765" cy="390525"/>
          </a:xfrm>
          <a:custGeom>
            <a:avLst/>
            <a:gdLst/>
            <a:ahLst/>
            <a:cxnLst/>
            <a:rect l="l" t="t" r="r" b="b"/>
            <a:pathLst>
              <a:path w="786764" h="390525">
                <a:moveTo>
                  <a:pt x="551687" y="126491"/>
                </a:moveTo>
                <a:lnTo>
                  <a:pt x="0" y="126491"/>
                </a:lnTo>
                <a:lnTo>
                  <a:pt x="0" y="367283"/>
                </a:lnTo>
                <a:lnTo>
                  <a:pt x="12191" y="367283"/>
                </a:lnTo>
                <a:lnTo>
                  <a:pt x="12191" y="150875"/>
                </a:lnTo>
                <a:lnTo>
                  <a:pt x="25907" y="138683"/>
                </a:lnTo>
                <a:lnTo>
                  <a:pt x="25907" y="150875"/>
                </a:lnTo>
                <a:lnTo>
                  <a:pt x="539495" y="150875"/>
                </a:lnTo>
                <a:lnTo>
                  <a:pt x="539495" y="138683"/>
                </a:lnTo>
                <a:lnTo>
                  <a:pt x="551687" y="126491"/>
                </a:lnTo>
                <a:close/>
              </a:path>
              <a:path w="786764" h="390525">
                <a:moveTo>
                  <a:pt x="25907" y="150875"/>
                </a:moveTo>
                <a:lnTo>
                  <a:pt x="25907" y="138683"/>
                </a:lnTo>
                <a:lnTo>
                  <a:pt x="12191" y="150875"/>
                </a:lnTo>
                <a:lnTo>
                  <a:pt x="25907" y="150875"/>
                </a:lnTo>
                <a:close/>
              </a:path>
              <a:path w="786764" h="390525">
                <a:moveTo>
                  <a:pt x="25907" y="342899"/>
                </a:moveTo>
                <a:lnTo>
                  <a:pt x="25907" y="150875"/>
                </a:lnTo>
                <a:lnTo>
                  <a:pt x="12191" y="150875"/>
                </a:lnTo>
                <a:lnTo>
                  <a:pt x="12191" y="342899"/>
                </a:lnTo>
                <a:lnTo>
                  <a:pt x="25907" y="342899"/>
                </a:lnTo>
                <a:close/>
              </a:path>
              <a:path w="786764" h="390525">
                <a:moveTo>
                  <a:pt x="565403" y="390143"/>
                </a:moveTo>
                <a:lnTo>
                  <a:pt x="565403" y="342899"/>
                </a:lnTo>
                <a:lnTo>
                  <a:pt x="12191" y="342899"/>
                </a:lnTo>
                <a:lnTo>
                  <a:pt x="25907" y="355091"/>
                </a:lnTo>
                <a:lnTo>
                  <a:pt x="25907" y="367283"/>
                </a:lnTo>
                <a:lnTo>
                  <a:pt x="539495" y="367283"/>
                </a:lnTo>
                <a:lnTo>
                  <a:pt x="539495" y="355091"/>
                </a:lnTo>
                <a:lnTo>
                  <a:pt x="551687" y="367283"/>
                </a:lnTo>
                <a:lnTo>
                  <a:pt x="551687" y="390143"/>
                </a:lnTo>
                <a:lnTo>
                  <a:pt x="565403" y="390143"/>
                </a:lnTo>
                <a:close/>
              </a:path>
              <a:path w="786764" h="390525">
                <a:moveTo>
                  <a:pt x="25907" y="367283"/>
                </a:moveTo>
                <a:lnTo>
                  <a:pt x="25907" y="355091"/>
                </a:lnTo>
                <a:lnTo>
                  <a:pt x="12191" y="342899"/>
                </a:lnTo>
                <a:lnTo>
                  <a:pt x="12191" y="367283"/>
                </a:lnTo>
                <a:lnTo>
                  <a:pt x="25907" y="367283"/>
                </a:lnTo>
                <a:close/>
              </a:path>
              <a:path w="786764" h="390525">
                <a:moveTo>
                  <a:pt x="786380" y="246887"/>
                </a:moveTo>
                <a:lnTo>
                  <a:pt x="539495" y="0"/>
                </a:lnTo>
                <a:lnTo>
                  <a:pt x="539495" y="126491"/>
                </a:lnTo>
                <a:lnTo>
                  <a:pt x="542543" y="126491"/>
                </a:lnTo>
                <a:lnTo>
                  <a:pt x="542543" y="39623"/>
                </a:lnTo>
                <a:lnTo>
                  <a:pt x="565403" y="30479"/>
                </a:lnTo>
                <a:lnTo>
                  <a:pt x="565403" y="62484"/>
                </a:lnTo>
                <a:lnTo>
                  <a:pt x="749805" y="246887"/>
                </a:lnTo>
                <a:lnTo>
                  <a:pt x="758948" y="237743"/>
                </a:lnTo>
                <a:lnTo>
                  <a:pt x="758948" y="274320"/>
                </a:lnTo>
                <a:lnTo>
                  <a:pt x="786380" y="246887"/>
                </a:lnTo>
                <a:close/>
              </a:path>
              <a:path w="786764" h="390525">
                <a:moveTo>
                  <a:pt x="551687" y="150875"/>
                </a:moveTo>
                <a:lnTo>
                  <a:pt x="551687" y="126491"/>
                </a:lnTo>
                <a:lnTo>
                  <a:pt x="539495" y="138683"/>
                </a:lnTo>
                <a:lnTo>
                  <a:pt x="539495" y="150875"/>
                </a:lnTo>
                <a:lnTo>
                  <a:pt x="551687" y="150875"/>
                </a:lnTo>
                <a:close/>
              </a:path>
              <a:path w="786764" h="390525">
                <a:moveTo>
                  <a:pt x="551687" y="367283"/>
                </a:moveTo>
                <a:lnTo>
                  <a:pt x="539495" y="355091"/>
                </a:lnTo>
                <a:lnTo>
                  <a:pt x="539495" y="367283"/>
                </a:lnTo>
                <a:lnTo>
                  <a:pt x="551687" y="367283"/>
                </a:lnTo>
                <a:close/>
              </a:path>
              <a:path w="786764" h="390525">
                <a:moveTo>
                  <a:pt x="551687" y="390143"/>
                </a:moveTo>
                <a:lnTo>
                  <a:pt x="551687" y="367283"/>
                </a:lnTo>
                <a:lnTo>
                  <a:pt x="539495" y="367283"/>
                </a:lnTo>
                <a:lnTo>
                  <a:pt x="539495" y="390143"/>
                </a:lnTo>
                <a:lnTo>
                  <a:pt x="551687" y="390143"/>
                </a:lnTo>
                <a:close/>
              </a:path>
              <a:path w="786764" h="390525">
                <a:moveTo>
                  <a:pt x="565403" y="62484"/>
                </a:moveTo>
                <a:lnTo>
                  <a:pt x="565403" y="30479"/>
                </a:lnTo>
                <a:lnTo>
                  <a:pt x="542543" y="39623"/>
                </a:lnTo>
                <a:lnTo>
                  <a:pt x="565403" y="62484"/>
                </a:lnTo>
                <a:close/>
              </a:path>
              <a:path w="786764" h="390525">
                <a:moveTo>
                  <a:pt x="565403" y="150875"/>
                </a:moveTo>
                <a:lnTo>
                  <a:pt x="565403" y="62484"/>
                </a:lnTo>
                <a:lnTo>
                  <a:pt x="542543" y="39623"/>
                </a:lnTo>
                <a:lnTo>
                  <a:pt x="542543" y="126491"/>
                </a:lnTo>
                <a:lnTo>
                  <a:pt x="551687" y="126491"/>
                </a:lnTo>
                <a:lnTo>
                  <a:pt x="551687" y="150875"/>
                </a:lnTo>
                <a:lnTo>
                  <a:pt x="565403" y="150875"/>
                </a:lnTo>
                <a:close/>
              </a:path>
              <a:path w="786764" h="390525">
                <a:moveTo>
                  <a:pt x="758948" y="274320"/>
                </a:moveTo>
                <a:lnTo>
                  <a:pt x="758948" y="256031"/>
                </a:lnTo>
                <a:lnTo>
                  <a:pt x="749805" y="246887"/>
                </a:lnTo>
                <a:lnTo>
                  <a:pt x="606551" y="390143"/>
                </a:lnTo>
                <a:lnTo>
                  <a:pt x="643126" y="390143"/>
                </a:lnTo>
                <a:lnTo>
                  <a:pt x="758948" y="274320"/>
                </a:lnTo>
                <a:close/>
              </a:path>
              <a:path w="786764" h="390525">
                <a:moveTo>
                  <a:pt x="758948" y="256031"/>
                </a:moveTo>
                <a:lnTo>
                  <a:pt x="758948" y="237743"/>
                </a:lnTo>
                <a:lnTo>
                  <a:pt x="749805" y="246887"/>
                </a:lnTo>
                <a:lnTo>
                  <a:pt x="758948" y="25603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74073" y="3777995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0" y="0"/>
                </a:moveTo>
                <a:lnTo>
                  <a:pt x="9143997" y="0"/>
                </a:lnTo>
                <a:lnTo>
                  <a:pt x="9143997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674753" y="3789425"/>
            <a:ext cx="7272655" cy="0"/>
          </a:xfrm>
          <a:custGeom>
            <a:avLst/>
            <a:gdLst/>
            <a:ahLst/>
            <a:cxnLst/>
            <a:rect l="l" t="t" r="r" b="b"/>
            <a:pathLst>
              <a:path w="7272655">
                <a:moveTo>
                  <a:pt x="0" y="0"/>
                </a:moveTo>
                <a:lnTo>
                  <a:pt x="7272527" y="0"/>
                </a:lnTo>
              </a:path>
            </a:pathLst>
          </a:custGeom>
          <a:ln w="24130">
            <a:solidFill>
              <a:srgbClr val="D0D8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674753" y="3800855"/>
            <a:ext cx="2755900" cy="370840"/>
          </a:xfrm>
          <a:custGeom>
            <a:avLst/>
            <a:gdLst/>
            <a:ahLst/>
            <a:cxnLst/>
            <a:rect l="l" t="t" r="r" b="b"/>
            <a:pathLst>
              <a:path w="2755900" h="370839">
                <a:moveTo>
                  <a:pt x="0" y="0"/>
                </a:moveTo>
                <a:lnTo>
                  <a:pt x="0" y="370331"/>
                </a:lnTo>
                <a:lnTo>
                  <a:pt x="2755391" y="370331"/>
                </a:lnTo>
                <a:lnTo>
                  <a:pt x="2755391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D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430145" y="3800855"/>
            <a:ext cx="1935480" cy="370840"/>
          </a:xfrm>
          <a:custGeom>
            <a:avLst/>
            <a:gdLst/>
            <a:ahLst/>
            <a:cxnLst/>
            <a:rect l="l" t="t" r="r" b="b"/>
            <a:pathLst>
              <a:path w="1935479" h="370839">
                <a:moveTo>
                  <a:pt x="0" y="0"/>
                </a:moveTo>
                <a:lnTo>
                  <a:pt x="0" y="370331"/>
                </a:lnTo>
                <a:lnTo>
                  <a:pt x="1935479" y="370331"/>
                </a:lnTo>
                <a:lnTo>
                  <a:pt x="1935479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D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365625" y="3800855"/>
            <a:ext cx="1645920" cy="370840"/>
          </a:xfrm>
          <a:custGeom>
            <a:avLst/>
            <a:gdLst/>
            <a:ahLst/>
            <a:cxnLst/>
            <a:rect l="l" t="t" r="r" b="b"/>
            <a:pathLst>
              <a:path w="1645920" h="370839">
                <a:moveTo>
                  <a:pt x="0" y="0"/>
                </a:moveTo>
                <a:lnTo>
                  <a:pt x="0" y="370331"/>
                </a:lnTo>
                <a:lnTo>
                  <a:pt x="1645919" y="370331"/>
                </a:lnTo>
                <a:lnTo>
                  <a:pt x="1645919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D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011545" y="3800855"/>
            <a:ext cx="935990" cy="370840"/>
          </a:xfrm>
          <a:custGeom>
            <a:avLst/>
            <a:gdLst/>
            <a:ahLst/>
            <a:cxnLst/>
            <a:rect l="l" t="t" r="r" b="b"/>
            <a:pathLst>
              <a:path w="935990" h="370839">
                <a:moveTo>
                  <a:pt x="0" y="0"/>
                </a:moveTo>
                <a:lnTo>
                  <a:pt x="0" y="370331"/>
                </a:lnTo>
                <a:lnTo>
                  <a:pt x="935735" y="370331"/>
                </a:lnTo>
                <a:lnTo>
                  <a:pt x="935735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D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674753" y="4171188"/>
            <a:ext cx="2755900" cy="370840"/>
          </a:xfrm>
          <a:custGeom>
            <a:avLst/>
            <a:gdLst/>
            <a:ahLst/>
            <a:cxnLst/>
            <a:rect l="l" t="t" r="r" b="b"/>
            <a:pathLst>
              <a:path w="2755900" h="370839">
                <a:moveTo>
                  <a:pt x="0" y="0"/>
                </a:moveTo>
                <a:lnTo>
                  <a:pt x="0" y="370331"/>
                </a:lnTo>
                <a:lnTo>
                  <a:pt x="2755391" y="370331"/>
                </a:lnTo>
                <a:lnTo>
                  <a:pt x="2755391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8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430145" y="4171188"/>
            <a:ext cx="1935480" cy="370840"/>
          </a:xfrm>
          <a:custGeom>
            <a:avLst/>
            <a:gdLst/>
            <a:ahLst/>
            <a:cxnLst/>
            <a:rect l="l" t="t" r="r" b="b"/>
            <a:pathLst>
              <a:path w="1935479" h="370839">
                <a:moveTo>
                  <a:pt x="0" y="0"/>
                </a:moveTo>
                <a:lnTo>
                  <a:pt x="0" y="370331"/>
                </a:lnTo>
                <a:lnTo>
                  <a:pt x="1935479" y="370331"/>
                </a:lnTo>
                <a:lnTo>
                  <a:pt x="1935479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8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365625" y="4171188"/>
            <a:ext cx="1645920" cy="370840"/>
          </a:xfrm>
          <a:custGeom>
            <a:avLst/>
            <a:gdLst/>
            <a:ahLst/>
            <a:cxnLst/>
            <a:rect l="l" t="t" r="r" b="b"/>
            <a:pathLst>
              <a:path w="1645920" h="370839">
                <a:moveTo>
                  <a:pt x="0" y="0"/>
                </a:moveTo>
                <a:lnTo>
                  <a:pt x="0" y="370331"/>
                </a:lnTo>
                <a:lnTo>
                  <a:pt x="1645919" y="370331"/>
                </a:lnTo>
                <a:lnTo>
                  <a:pt x="1645919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8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011545" y="4171188"/>
            <a:ext cx="935990" cy="370840"/>
          </a:xfrm>
          <a:custGeom>
            <a:avLst/>
            <a:gdLst/>
            <a:ahLst/>
            <a:cxnLst/>
            <a:rect l="l" t="t" r="r" b="b"/>
            <a:pathLst>
              <a:path w="935990" h="370839">
                <a:moveTo>
                  <a:pt x="0" y="0"/>
                </a:moveTo>
                <a:lnTo>
                  <a:pt x="0" y="370331"/>
                </a:lnTo>
                <a:lnTo>
                  <a:pt x="935735" y="370331"/>
                </a:lnTo>
                <a:lnTo>
                  <a:pt x="935735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8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674753" y="4541520"/>
            <a:ext cx="2755900" cy="372110"/>
          </a:xfrm>
          <a:custGeom>
            <a:avLst/>
            <a:gdLst/>
            <a:ahLst/>
            <a:cxnLst/>
            <a:rect l="l" t="t" r="r" b="b"/>
            <a:pathLst>
              <a:path w="2755900" h="372110">
                <a:moveTo>
                  <a:pt x="0" y="0"/>
                </a:moveTo>
                <a:lnTo>
                  <a:pt x="0" y="371855"/>
                </a:lnTo>
                <a:lnTo>
                  <a:pt x="2755391" y="371855"/>
                </a:lnTo>
                <a:lnTo>
                  <a:pt x="2755391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D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430145" y="4541520"/>
            <a:ext cx="1935480" cy="372110"/>
          </a:xfrm>
          <a:custGeom>
            <a:avLst/>
            <a:gdLst/>
            <a:ahLst/>
            <a:cxnLst/>
            <a:rect l="l" t="t" r="r" b="b"/>
            <a:pathLst>
              <a:path w="1935479" h="372110">
                <a:moveTo>
                  <a:pt x="0" y="0"/>
                </a:moveTo>
                <a:lnTo>
                  <a:pt x="0" y="371855"/>
                </a:lnTo>
                <a:lnTo>
                  <a:pt x="1935479" y="371855"/>
                </a:lnTo>
                <a:lnTo>
                  <a:pt x="1935479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D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365625" y="4541520"/>
            <a:ext cx="1645920" cy="372110"/>
          </a:xfrm>
          <a:custGeom>
            <a:avLst/>
            <a:gdLst/>
            <a:ahLst/>
            <a:cxnLst/>
            <a:rect l="l" t="t" r="r" b="b"/>
            <a:pathLst>
              <a:path w="1645920" h="372110">
                <a:moveTo>
                  <a:pt x="0" y="0"/>
                </a:moveTo>
                <a:lnTo>
                  <a:pt x="0" y="371855"/>
                </a:lnTo>
                <a:lnTo>
                  <a:pt x="1645919" y="371855"/>
                </a:lnTo>
                <a:lnTo>
                  <a:pt x="1645919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D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8011545" y="4541520"/>
            <a:ext cx="935990" cy="372110"/>
          </a:xfrm>
          <a:custGeom>
            <a:avLst/>
            <a:gdLst/>
            <a:ahLst/>
            <a:cxnLst/>
            <a:rect l="l" t="t" r="r" b="b"/>
            <a:pathLst>
              <a:path w="935990" h="372110">
                <a:moveTo>
                  <a:pt x="0" y="0"/>
                </a:moveTo>
                <a:lnTo>
                  <a:pt x="0" y="371855"/>
                </a:lnTo>
                <a:lnTo>
                  <a:pt x="935735" y="371855"/>
                </a:lnTo>
                <a:lnTo>
                  <a:pt x="935735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D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674753" y="4913376"/>
            <a:ext cx="2755900" cy="370840"/>
          </a:xfrm>
          <a:custGeom>
            <a:avLst/>
            <a:gdLst/>
            <a:ahLst/>
            <a:cxnLst/>
            <a:rect l="l" t="t" r="r" b="b"/>
            <a:pathLst>
              <a:path w="2755900" h="370839">
                <a:moveTo>
                  <a:pt x="0" y="0"/>
                </a:moveTo>
                <a:lnTo>
                  <a:pt x="0" y="370331"/>
                </a:lnTo>
                <a:lnTo>
                  <a:pt x="2755391" y="370331"/>
                </a:lnTo>
                <a:lnTo>
                  <a:pt x="2755391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8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430145" y="4913376"/>
            <a:ext cx="1935480" cy="370840"/>
          </a:xfrm>
          <a:custGeom>
            <a:avLst/>
            <a:gdLst/>
            <a:ahLst/>
            <a:cxnLst/>
            <a:rect l="l" t="t" r="r" b="b"/>
            <a:pathLst>
              <a:path w="1935479" h="370839">
                <a:moveTo>
                  <a:pt x="0" y="0"/>
                </a:moveTo>
                <a:lnTo>
                  <a:pt x="0" y="370331"/>
                </a:lnTo>
                <a:lnTo>
                  <a:pt x="1935479" y="370331"/>
                </a:lnTo>
                <a:lnTo>
                  <a:pt x="1935479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8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365625" y="4913376"/>
            <a:ext cx="1645920" cy="370840"/>
          </a:xfrm>
          <a:custGeom>
            <a:avLst/>
            <a:gdLst/>
            <a:ahLst/>
            <a:cxnLst/>
            <a:rect l="l" t="t" r="r" b="b"/>
            <a:pathLst>
              <a:path w="1645920" h="370839">
                <a:moveTo>
                  <a:pt x="0" y="0"/>
                </a:moveTo>
                <a:lnTo>
                  <a:pt x="0" y="370331"/>
                </a:lnTo>
                <a:lnTo>
                  <a:pt x="1645919" y="370331"/>
                </a:lnTo>
                <a:lnTo>
                  <a:pt x="1645919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8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011545" y="4913376"/>
            <a:ext cx="935990" cy="370840"/>
          </a:xfrm>
          <a:custGeom>
            <a:avLst/>
            <a:gdLst/>
            <a:ahLst/>
            <a:cxnLst/>
            <a:rect l="l" t="t" r="r" b="b"/>
            <a:pathLst>
              <a:path w="935990" h="370839">
                <a:moveTo>
                  <a:pt x="0" y="0"/>
                </a:moveTo>
                <a:lnTo>
                  <a:pt x="0" y="370331"/>
                </a:lnTo>
                <a:lnTo>
                  <a:pt x="935735" y="370331"/>
                </a:lnTo>
                <a:lnTo>
                  <a:pt x="935735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8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674753" y="5283707"/>
            <a:ext cx="2755900" cy="370840"/>
          </a:xfrm>
          <a:custGeom>
            <a:avLst/>
            <a:gdLst/>
            <a:ahLst/>
            <a:cxnLst/>
            <a:rect l="l" t="t" r="r" b="b"/>
            <a:pathLst>
              <a:path w="2755900" h="370839">
                <a:moveTo>
                  <a:pt x="0" y="0"/>
                </a:moveTo>
                <a:lnTo>
                  <a:pt x="0" y="370331"/>
                </a:lnTo>
                <a:lnTo>
                  <a:pt x="2755391" y="370331"/>
                </a:lnTo>
                <a:lnTo>
                  <a:pt x="2755391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D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430145" y="5283707"/>
            <a:ext cx="1935480" cy="370840"/>
          </a:xfrm>
          <a:custGeom>
            <a:avLst/>
            <a:gdLst/>
            <a:ahLst/>
            <a:cxnLst/>
            <a:rect l="l" t="t" r="r" b="b"/>
            <a:pathLst>
              <a:path w="1935479" h="370839">
                <a:moveTo>
                  <a:pt x="0" y="0"/>
                </a:moveTo>
                <a:lnTo>
                  <a:pt x="0" y="370331"/>
                </a:lnTo>
                <a:lnTo>
                  <a:pt x="1935479" y="370331"/>
                </a:lnTo>
                <a:lnTo>
                  <a:pt x="1935479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D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365625" y="5283707"/>
            <a:ext cx="1645920" cy="370840"/>
          </a:xfrm>
          <a:custGeom>
            <a:avLst/>
            <a:gdLst/>
            <a:ahLst/>
            <a:cxnLst/>
            <a:rect l="l" t="t" r="r" b="b"/>
            <a:pathLst>
              <a:path w="1645920" h="370839">
                <a:moveTo>
                  <a:pt x="0" y="0"/>
                </a:moveTo>
                <a:lnTo>
                  <a:pt x="0" y="370331"/>
                </a:lnTo>
                <a:lnTo>
                  <a:pt x="1645919" y="370331"/>
                </a:lnTo>
                <a:lnTo>
                  <a:pt x="1645919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D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8011545" y="5283707"/>
            <a:ext cx="935990" cy="370840"/>
          </a:xfrm>
          <a:custGeom>
            <a:avLst/>
            <a:gdLst/>
            <a:ahLst/>
            <a:cxnLst/>
            <a:rect l="l" t="t" r="r" b="b"/>
            <a:pathLst>
              <a:path w="935990" h="370839">
                <a:moveTo>
                  <a:pt x="0" y="0"/>
                </a:moveTo>
                <a:lnTo>
                  <a:pt x="0" y="370331"/>
                </a:lnTo>
                <a:lnTo>
                  <a:pt x="935735" y="370331"/>
                </a:lnTo>
                <a:lnTo>
                  <a:pt x="935735" y="0"/>
                </a:lnTo>
                <a:lnTo>
                  <a:pt x="0" y="0"/>
                </a:lnTo>
                <a:close/>
              </a:path>
            </a:pathLst>
          </a:custGeom>
          <a:solidFill>
            <a:srgbClr val="E9ED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674753" y="5654039"/>
            <a:ext cx="2755900" cy="372110"/>
          </a:xfrm>
          <a:custGeom>
            <a:avLst/>
            <a:gdLst/>
            <a:ahLst/>
            <a:cxnLst/>
            <a:rect l="l" t="t" r="r" b="b"/>
            <a:pathLst>
              <a:path w="2755900" h="372110">
                <a:moveTo>
                  <a:pt x="0" y="0"/>
                </a:moveTo>
                <a:lnTo>
                  <a:pt x="0" y="371855"/>
                </a:lnTo>
                <a:lnTo>
                  <a:pt x="2755391" y="371855"/>
                </a:lnTo>
                <a:lnTo>
                  <a:pt x="2755391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8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430145" y="5654039"/>
            <a:ext cx="1935480" cy="372110"/>
          </a:xfrm>
          <a:custGeom>
            <a:avLst/>
            <a:gdLst/>
            <a:ahLst/>
            <a:cxnLst/>
            <a:rect l="l" t="t" r="r" b="b"/>
            <a:pathLst>
              <a:path w="1935479" h="372110">
                <a:moveTo>
                  <a:pt x="0" y="0"/>
                </a:moveTo>
                <a:lnTo>
                  <a:pt x="0" y="371855"/>
                </a:lnTo>
                <a:lnTo>
                  <a:pt x="1935479" y="371855"/>
                </a:lnTo>
                <a:lnTo>
                  <a:pt x="1935479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8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365625" y="5654039"/>
            <a:ext cx="1645920" cy="372110"/>
          </a:xfrm>
          <a:custGeom>
            <a:avLst/>
            <a:gdLst/>
            <a:ahLst/>
            <a:cxnLst/>
            <a:rect l="l" t="t" r="r" b="b"/>
            <a:pathLst>
              <a:path w="1645920" h="372110">
                <a:moveTo>
                  <a:pt x="0" y="0"/>
                </a:moveTo>
                <a:lnTo>
                  <a:pt x="0" y="371855"/>
                </a:lnTo>
                <a:lnTo>
                  <a:pt x="1645919" y="371855"/>
                </a:lnTo>
                <a:lnTo>
                  <a:pt x="1645919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8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8011545" y="5654039"/>
            <a:ext cx="935990" cy="372110"/>
          </a:xfrm>
          <a:custGeom>
            <a:avLst/>
            <a:gdLst/>
            <a:ahLst/>
            <a:cxnLst/>
            <a:rect l="l" t="t" r="r" b="b"/>
            <a:pathLst>
              <a:path w="935990" h="372110">
                <a:moveTo>
                  <a:pt x="0" y="0"/>
                </a:moveTo>
                <a:lnTo>
                  <a:pt x="0" y="371855"/>
                </a:lnTo>
                <a:lnTo>
                  <a:pt x="935735" y="371855"/>
                </a:lnTo>
                <a:lnTo>
                  <a:pt x="935735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8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668658" y="3800094"/>
            <a:ext cx="7284720" cy="0"/>
          </a:xfrm>
          <a:custGeom>
            <a:avLst/>
            <a:gdLst/>
            <a:ahLst/>
            <a:cxnLst/>
            <a:rect l="l" t="t" r="r" b="b"/>
            <a:pathLst>
              <a:path w="7284720">
                <a:moveTo>
                  <a:pt x="0" y="0"/>
                </a:moveTo>
                <a:lnTo>
                  <a:pt x="7284719" y="0"/>
                </a:lnTo>
              </a:path>
            </a:pathLst>
          </a:custGeom>
          <a:ln w="1498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668658" y="4171188"/>
            <a:ext cx="7284720" cy="0"/>
          </a:xfrm>
          <a:custGeom>
            <a:avLst/>
            <a:gdLst/>
            <a:ahLst/>
            <a:cxnLst/>
            <a:rect l="l" t="t" r="r" b="b"/>
            <a:pathLst>
              <a:path w="7284720">
                <a:moveTo>
                  <a:pt x="0" y="0"/>
                </a:moveTo>
                <a:lnTo>
                  <a:pt x="7284719" y="0"/>
                </a:lnTo>
              </a:path>
            </a:pathLst>
          </a:custGeom>
          <a:ln w="134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668658" y="4541520"/>
            <a:ext cx="7284720" cy="0"/>
          </a:xfrm>
          <a:custGeom>
            <a:avLst/>
            <a:gdLst/>
            <a:ahLst/>
            <a:cxnLst/>
            <a:rect l="l" t="t" r="r" b="b"/>
            <a:pathLst>
              <a:path w="7284720">
                <a:moveTo>
                  <a:pt x="0" y="0"/>
                </a:moveTo>
                <a:lnTo>
                  <a:pt x="7284719" y="0"/>
                </a:lnTo>
              </a:path>
            </a:pathLst>
          </a:custGeom>
          <a:ln w="134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668658" y="4912613"/>
            <a:ext cx="7284720" cy="0"/>
          </a:xfrm>
          <a:custGeom>
            <a:avLst/>
            <a:gdLst/>
            <a:ahLst/>
            <a:cxnLst/>
            <a:rect l="l" t="t" r="r" b="b"/>
            <a:pathLst>
              <a:path w="7284720">
                <a:moveTo>
                  <a:pt x="0" y="0"/>
                </a:moveTo>
                <a:lnTo>
                  <a:pt x="7284719" y="0"/>
                </a:lnTo>
              </a:path>
            </a:pathLst>
          </a:custGeom>
          <a:ln w="1498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668658" y="5283707"/>
            <a:ext cx="7284720" cy="0"/>
          </a:xfrm>
          <a:custGeom>
            <a:avLst/>
            <a:gdLst/>
            <a:ahLst/>
            <a:cxnLst/>
            <a:rect l="l" t="t" r="r" b="b"/>
            <a:pathLst>
              <a:path w="7284720">
                <a:moveTo>
                  <a:pt x="0" y="0"/>
                </a:moveTo>
                <a:lnTo>
                  <a:pt x="7284719" y="0"/>
                </a:lnTo>
              </a:path>
            </a:pathLst>
          </a:custGeom>
          <a:ln w="134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668658" y="5654039"/>
            <a:ext cx="7284720" cy="0"/>
          </a:xfrm>
          <a:custGeom>
            <a:avLst/>
            <a:gdLst/>
            <a:ahLst/>
            <a:cxnLst/>
            <a:rect l="l" t="t" r="r" b="b"/>
            <a:pathLst>
              <a:path w="7284720">
                <a:moveTo>
                  <a:pt x="0" y="0"/>
                </a:moveTo>
                <a:lnTo>
                  <a:pt x="7284719" y="0"/>
                </a:lnTo>
              </a:path>
            </a:pathLst>
          </a:custGeom>
          <a:ln w="134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668658" y="6025133"/>
            <a:ext cx="7284720" cy="0"/>
          </a:xfrm>
          <a:custGeom>
            <a:avLst/>
            <a:gdLst/>
            <a:ahLst/>
            <a:cxnLst/>
            <a:rect l="l" t="t" r="r" b="b"/>
            <a:pathLst>
              <a:path w="7284720">
                <a:moveTo>
                  <a:pt x="0" y="0"/>
                </a:moveTo>
                <a:lnTo>
                  <a:pt x="7284719" y="0"/>
                </a:lnTo>
              </a:path>
            </a:pathLst>
          </a:custGeom>
          <a:ln w="1498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1751976" y="3866226"/>
            <a:ext cx="1932939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10" dirty="0">
                <a:latin typeface="Arial"/>
                <a:cs typeface="Arial"/>
              </a:rPr>
              <a:t>Agua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f</a:t>
            </a:r>
            <a:r>
              <a:rPr sz="1600" spc="-15" dirty="0">
                <a:latin typeface="Arial"/>
                <a:cs typeface="Arial"/>
              </a:rPr>
              <a:t>r</a:t>
            </a:r>
            <a:r>
              <a:rPr sz="1600" spc="-10" dirty="0">
                <a:latin typeface="Arial"/>
                <a:cs typeface="Arial"/>
              </a:rPr>
              <a:t>e</a:t>
            </a:r>
            <a:r>
              <a:rPr sz="1600" spc="-5" dirty="0">
                <a:latin typeface="Arial"/>
                <a:cs typeface="Arial"/>
              </a:rPr>
              <a:t>sc</a:t>
            </a:r>
            <a:r>
              <a:rPr sz="1600" spc="-10" dirty="0">
                <a:latin typeface="Arial"/>
                <a:cs typeface="Arial"/>
              </a:rPr>
              <a:t>a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de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</a:t>
            </a:r>
            <a:r>
              <a:rPr sz="1600" spc="-10" dirty="0">
                <a:latin typeface="Arial"/>
                <a:cs typeface="Arial"/>
              </a:rPr>
              <a:t>agos</a:t>
            </a:r>
            <a:endParaRPr sz="160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4929516" y="3859602"/>
            <a:ext cx="935990" cy="23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10" dirty="0">
                <a:latin typeface="Arial"/>
                <a:cs typeface="Arial"/>
              </a:rPr>
              <a:t>1,30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x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10</a:t>
            </a:r>
            <a:r>
              <a:rPr sz="1575" spc="7" baseline="26455" dirty="0">
                <a:latin typeface="Arial"/>
                <a:cs typeface="Arial"/>
              </a:rPr>
              <a:t>5</a:t>
            </a:r>
            <a:endParaRPr sz="1575" baseline="26455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6682115" y="3859602"/>
            <a:ext cx="1010919" cy="23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10" dirty="0">
                <a:latin typeface="Arial"/>
                <a:cs typeface="Arial"/>
              </a:rPr>
              <a:t>1,30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x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10</a:t>
            </a:r>
            <a:r>
              <a:rPr sz="1575" spc="-7" baseline="26455" dirty="0">
                <a:latin typeface="Arial"/>
                <a:cs typeface="Arial"/>
              </a:rPr>
              <a:t>2</a:t>
            </a:r>
            <a:r>
              <a:rPr sz="1575" spc="7" baseline="26455" dirty="0">
                <a:latin typeface="Arial"/>
                <a:cs typeface="Arial"/>
              </a:rPr>
              <a:t>0</a:t>
            </a:r>
            <a:endParaRPr sz="1575" baseline="26455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8212210" y="3866226"/>
            <a:ext cx="533400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10" dirty="0">
                <a:latin typeface="Arial"/>
                <a:cs typeface="Arial"/>
              </a:rPr>
              <a:t>0,009</a:t>
            </a:r>
            <a:endParaRPr sz="160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1751976" y="4238082"/>
            <a:ext cx="126682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10" dirty="0">
                <a:latin typeface="Arial"/>
                <a:cs typeface="Arial"/>
              </a:rPr>
              <a:t>Lagos </a:t>
            </a:r>
            <a:r>
              <a:rPr sz="1600" spc="-5" dirty="0">
                <a:latin typeface="Arial"/>
                <a:cs typeface="Arial"/>
              </a:rPr>
              <a:t>s</a:t>
            </a:r>
            <a:r>
              <a:rPr sz="1600" spc="-10" dirty="0">
                <a:latin typeface="Arial"/>
                <a:cs typeface="Arial"/>
              </a:rPr>
              <a:t>a</a:t>
            </a:r>
            <a:r>
              <a:rPr sz="1600" dirty="0">
                <a:latin typeface="Arial"/>
                <a:cs typeface="Arial"/>
              </a:rPr>
              <a:t>li</a:t>
            </a:r>
            <a:r>
              <a:rPr sz="1600" spc="-10" dirty="0">
                <a:latin typeface="Arial"/>
                <a:cs typeface="Arial"/>
              </a:rPr>
              <a:t>nos</a:t>
            </a:r>
            <a:endParaRPr sz="160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4929515" y="4231458"/>
            <a:ext cx="935990" cy="23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10" dirty="0">
                <a:latin typeface="Arial"/>
                <a:cs typeface="Arial"/>
              </a:rPr>
              <a:t>1,00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x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10</a:t>
            </a:r>
            <a:r>
              <a:rPr sz="1575" spc="7" baseline="26455" dirty="0">
                <a:latin typeface="Arial"/>
                <a:cs typeface="Arial"/>
              </a:rPr>
              <a:t>5</a:t>
            </a:r>
            <a:endParaRPr sz="1575" baseline="26455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6682115" y="4231458"/>
            <a:ext cx="1010919" cy="23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10" dirty="0">
                <a:latin typeface="Arial"/>
                <a:cs typeface="Arial"/>
              </a:rPr>
              <a:t>1,00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x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10</a:t>
            </a:r>
            <a:r>
              <a:rPr sz="1575" spc="-7" baseline="26455" dirty="0">
                <a:latin typeface="Arial"/>
                <a:cs typeface="Arial"/>
              </a:rPr>
              <a:t>2</a:t>
            </a:r>
            <a:r>
              <a:rPr sz="1575" spc="7" baseline="26455" dirty="0">
                <a:latin typeface="Arial"/>
                <a:cs typeface="Arial"/>
              </a:rPr>
              <a:t>0</a:t>
            </a:r>
            <a:endParaRPr sz="1575" baseline="26455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8212210" y="4238082"/>
            <a:ext cx="533400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10" dirty="0">
                <a:latin typeface="Arial"/>
                <a:cs typeface="Arial"/>
              </a:rPr>
              <a:t>0,007</a:t>
            </a:r>
            <a:endParaRPr sz="160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1751976" y="4608413"/>
            <a:ext cx="44259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20" dirty="0">
                <a:latin typeface="Arial"/>
                <a:cs typeface="Arial"/>
              </a:rPr>
              <a:t>R</a:t>
            </a:r>
            <a:r>
              <a:rPr sz="1600" spc="-10" dirty="0">
                <a:latin typeface="Arial"/>
                <a:cs typeface="Arial"/>
              </a:rPr>
              <a:t>íos</a:t>
            </a:r>
            <a:endParaRPr sz="1600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4929515" y="4601790"/>
            <a:ext cx="935990" cy="23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10" dirty="0">
                <a:latin typeface="Arial"/>
                <a:cs typeface="Arial"/>
              </a:rPr>
              <a:t>1,30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x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10</a:t>
            </a:r>
            <a:r>
              <a:rPr sz="1575" spc="7" baseline="26455" dirty="0">
                <a:latin typeface="Arial"/>
                <a:cs typeface="Arial"/>
              </a:rPr>
              <a:t>3</a:t>
            </a:r>
            <a:endParaRPr sz="1575" baseline="26455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6682115" y="4601790"/>
            <a:ext cx="1010919" cy="23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10" dirty="0">
                <a:latin typeface="Arial"/>
                <a:cs typeface="Arial"/>
              </a:rPr>
              <a:t>1,30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x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10</a:t>
            </a:r>
            <a:r>
              <a:rPr sz="1575" spc="-7" baseline="26455" dirty="0">
                <a:latin typeface="Arial"/>
                <a:cs typeface="Arial"/>
              </a:rPr>
              <a:t>1</a:t>
            </a:r>
            <a:r>
              <a:rPr sz="1575" spc="7" baseline="26455" dirty="0">
                <a:latin typeface="Arial"/>
                <a:cs typeface="Arial"/>
              </a:rPr>
              <a:t>8</a:t>
            </a:r>
            <a:endParaRPr sz="1575" baseline="26455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8155822" y="4608413"/>
            <a:ext cx="64579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10" dirty="0">
                <a:latin typeface="Arial"/>
                <a:cs typeface="Arial"/>
              </a:rPr>
              <a:t>0,0001</a:t>
            </a:r>
            <a:endParaRPr sz="160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1751976" y="4978745"/>
            <a:ext cx="1840230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10" dirty="0">
                <a:latin typeface="Arial"/>
                <a:cs typeface="Arial"/>
              </a:rPr>
              <a:t>Aguas </a:t>
            </a:r>
            <a:r>
              <a:rPr sz="1600" spc="-5" dirty="0">
                <a:latin typeface="Arial"/>
                <a:cs typeface="Arial"/>
              </a:rPr>
              <a:t>s</a:t>
            </a:r>
            <a:r>
              <a:rPr sz="1600" spc="-10" dirty="0">
                <a:latin typeface="Arial"/>
                <a:cs typeface="Arial"/>
              </a:rPr>
              <a:t>ubte</a:t>
            </a:r>
            <a:r>
              <a:rPr sz="1600" spc="-15" dirty="0">
                <a:latin typeface="Arial"/>
                <a:cs typeface="Arial"/>
              </a:rPr>
              <a:t>rr</a:t>
            </a:r>
            <a:r>
              <a:rPr sz="1600" spc="-10" dirty="0">
                <a:latin typeface="Arial"/>
                <a:cs typeface="Arial"/>
              </a:rPr>
              <a:t>áneas</a:t>
            </a:r>
            <a:endParaRPr sz="1600">
              <a:latin typeface="Arial"/>
              <a:cs typeface="Arial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4929515" y="4972122"/>
            <a:ext cx="935990" cy="23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10" dirty="0">
                <a:latin typeface="Arial"/>
                <a:cs typeface="Arial"/>
              </a:rPr>
              <a:t>8,40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x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10</a:t>
            </a:r>
            <a:r>
              <a:rPr sz="1575" spc="7" baseline="26455" dirty="0">
                <a:latin typeface="Arial"/>
                <a:cs typeface="Arial"/>
              </a:rPr>
              <a:t>6</a:t>
            </a:r>
            <a:endParaRPr sz="1575" baseline="26455"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6682115" y="4972122"/>
            <a:ext cx="1010919" cy="23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10" dirty="0">
                <a:latin typeface="Arial"/>
                <a:cs typeface="Arial"/>
              </a:rPr>
              <a:t>8,40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x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10</a:t>
            </a:r>
            <a:r>
              <a:rPr sz="1575" spc="-7" baseline="26455" dirty="0">
                <a:latin typeface="Arial"/>
                <a:cs typeface="Arial"/>
              </a:rPr>
              <a:t>2</a:t>
            </a:r>
            <a:r>
              <a:rPr sz="1575" spc="7" baseline="26455" dirty="0">
                <a:latin typeface="Arial"/>
                <a:cs typeface="Arial"/>
              </a:rPr>
              <a:t>1</a:t>
            </a:r>
            <a:endParaRPr sz="1575" baseline="26455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8268598" y="4978745"/>
            <a:ext cx="420370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10" dirty="0">
                <a:latin typeface="Arial"/>
                <a:cs typeface="Arial"/>
              </a:rPr>
              <a:t>0,58</a:t>
            </a:r>
            <a:endParaRPr sz="1600">
              <a:latin typeface="Arial"/>
              <a:cs typeface="Aria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1751976" y="5350601"/>
            <a:ext cx="1379220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20" dirty="0">
                <a:latin typeface="Arial"/>
                <a:cs typeface="Arial"/>
              </a:rPr>
              <a:t>C</a:t>
            </a:r>
            <a:r>
              <a:rPr sz="1600" spc="-10" dirty="0">
                <a:latin typeface="Arial"/>
                <a:cs typeface="Arial"/>
              </a:rPr>
              <a:t>apas de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h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-10" dirty="0">
                <a:latin typeface="Arial"/>
                <a:cs typeface="Arial"/>
              </a:rPr>
              <a:t>e</a:t>
            </a:r>
            <a:r>
              <a:rPr sz="1600" dirty="0">
                <a:latin typeface="Arial"/>
                <a:cs typeface="Arial"/>
              </a:rPr>
              <a:t>l</a:t>
            </a:r>
            <a:r>
              <a:rPr sz="1600" spc="-10" dirty="0">
                <a:latin typeface="Arial"/>
                <a:cs typeface="Arial"/>
              </a:rPr>
              <a:t>o</a:t>
            </a:r>
            <a:endParaRPr sz="1600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4958472" y="5343978"/>
            <a:ext cx="880110" cy="23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10" dirty="0">
                <a:latin typeface="Arial"/>
                <a:cs typeface="Arial"/>
              </a:rPr>
              <a:t>2,90x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10</a:t>
            </a:r>
            <a:r>
              <a:rPr sz="1575" spc="7" baseline="26455" dirty="0">
                <a:latin typeface="Arial"/>
                <a:cs typeface="Arial"/>
              </a:rPr>
              <a:t>7</a:t>
            </a:r>
            <a:endParaRPr sz="1575" baseline="26455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6682115" y="5343978"/>
            <a:ext cx="1010919" cy="23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10" dirty="0">
                <a:latin typeface="Arial"/>
                <a:cs typeface="Arial"/>
              </a:rPr>
              <a:t>2,90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x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10</a:t>
            </a:r>
            <a:r>
              <a:rPr sz="1575" spc="-7" baseline="26455" dirty="0">
                <a:latin typeface="Arial"/>
                <a:cs typeface="Arial"/>
              </a:rPr>
              <a:t>2</a:t>
            </a:r>
            <a:r>
              <a:rPr sz="1575" spc="7" baseline="26455" dirty="0">
                <a:latin typeface="Arial"/>
                <a:cs typeface="Arial"/>
              </a:rPr>
              <a:t>2</a:t>
            </a:r>
            <a:endParaRPr sz="1575" baseline="26455"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8268598" y="5350601"/>
            <a:ext cx="420370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10" dirty="0">
                <a:latin typeface="Arial"/>
                <a:cs typeface="Arial"/>
              </a:rPr>
              <a:t>2,00</a:t>
            </a:r>
            <a:endParaRPr sz="1600">
              <a:latin typeface="Arial"/>
              <a:cs typeface="Arial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1751976" y="5720933"/>
            <a:ext cx="55181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135" dirty="0">
                <a:latin typeface="Arial"/>
                <a:cs typeface="Arial"/>
              </a:rPr>
              <a:t>V</a:t>
            </a:r>
            <a:r>
              <a:rPr sz="1600" spc="-10" dirty="0">
                <a:latin typeface="Arial"/>
                <a:cs typeface="Arial"/>
              </a:rPr>
              <a:t>apor</a:t>
            </a:r>
            <a:endParaRPr sz="1600">
              <a:latin typeface="Arial"/>
              <a:cs typeface="Arial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4929508" y="5714309"/>
            <a:ext cx="935990" cy="23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10" dirty="0">
                <a:latin typeface="Arial"/>
                <a:cs typeface="Arial"/>
              </a:rPr>
              <a:t>1,30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x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10</a:t>
            </a:r>
            <a:r>
              <a:rPr sz="1575" spc="7" baseline="26455" dirty="0">
                <a:latin typeface="Arial"/>
                <a:cs typeface="Arial"/>
              </a:rPr>
              <a:t>4</a:t>
            </a:r>
            <a:endParaRPr sz="1575" baseline="26455">
              <a:latin typeface="Arial"/>
              <a:cs typeface="Arial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6360551" y="5714309"/>
            <a:ext cx="2469515" cy="675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4010">
              <a:lnSpc>
                <a:spcPct val="100000"/>
              </a:lnSpc>
              <a:tabLst>
                <a:tab pos="1807845" algn="l"/>
              </a:tabLst>
            </a:pPr>
            <a:r>
              <a:rPr sz="1600" spc="-10" dirty="0">
                <a:latin typeface="Arial"/>
                <a:cs typeface="Arial"/>
              </a:rPr>
              <a:t>1,30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x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10</a:t>
            </a:r>
            <a:r>
              <a:rPr sz="1575" spc="-7" baseline="26455" dirty="0">
                <a:latin typeface="Arial"/>
                <a:cs typeface="Arial"/>
              </a:rPr>
              <a:t>1</a:t>
            </a:r>
            <a:r>
              <a:rPr sz="1575" spc="7" baseline="26455" dirty="0">
                <a:latin typeface="Arial"/>
                <a:cs typeface="Arial"/>
              </a:rPr>
              <a:t>9</a:t>
            </a:r>
            <a:r>
              <a:rPr sz="1575" baseline="26455" dirty="0">
                <a:latin typeface="Arial"/>
                <a:cs typeface="Arial"/>
              </a:rPr>
              <a:t>	</a:t>
            </a:r>
            <a:r>
              <a:rPr sz="1600" spc="-10" dirty="0">
                <a:latin typeface="Arial"/>
                <a:cs typeface="Arial"/>
              </a:rPr>
              <a:t>0,0009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"/>
              </a:spcBef>
            </a:pPr>
            <a:endParaRPr sz="17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spc="-125" dirty="0">
                <a:solidFill>
                  <a:srgbClr val="FFC000"/>
                </a:solidFill>
                <a:latin typeface="Arial"/>
                <a:cs typeface="Arial"/>
              </a:rPr>
              <a:t>T</a:t>
            </a:r>
            <a:r>
              <a:rPr sz="1200" dirty="0">
                <a:solidFill>
                  <a:srgbClr val="FFC000"/>
                </a:solidFill>
                <a:latin typeface="Arial"/>
                <a:cs typeface="Arial"/>
              </a:rPr>
              <a:t>o</a:t>
            </a:r>
            <a:r>
              <a:rPr sz="1200" spc="5" dirty="0">
                <a:solidFill>
                  <a:srgbClr val="FFC000"/>
                </a:solidFill>
                <a:latin typeface="Arial"/>
                <a:cs typeface="Arial"/>
              </a:rPr>
              <a:t>m</a:t>
            </a:r>
            <a:r>
              <a:rPr sz="1200" dirty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200" spc="-10" dirty="0">
                <a:solidFill>
                  <a:srgbClr val="FFC000"/>
                </a:solidFill>
                <a:latin typeface="Arial"/>
                <a:cs typeface="Arial"/>
              </a:rPr>
              <a:t>d</a:t>
            </a:r>
            <a:r>
              <a:rPr sz="1200" dirty="0">
                <a:solidFill>
                  <a:srgbClr val="FFC000"/>
                </a:solidFill>
                <a:latin typeface="Arial"/>
                <a:cs typeface="Arial"/>
              </a:rPr>
              <a:t>o</a:t>
            </a:r>
            <a:r>
              <a:rPr sz="1200" spc="-4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C000"/>
                </a:solidFill>
                <a:latin typeface="Arial"/>
                <a:cs typeface="Arial"/>
              </a:rPr>
              <a:t>de</a:t>
            </a:r>
            <a:r>
              <a:rPr sz="1200" spc="-2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C000"/>
                </a:solidFill>
                <a:latin typeface="Arial"/>
                <a:cs typeface="Arial"/>
              </a:rPr>
              <a:t>M</a:t>
            </a:r>
            <a:r>
              <a:rPr sz="1200" dirty="0">
                <a:solidFill>
                  <a:srgbClr val="FFC000"/>
                </a:solidFill>
                <a:latin typeface="Arial"/>
                <a:cs typeface="Arial"/>
              </a:rPr>
              <a:t>ason</a:t>
            </a:r>
            <a:r>
              <a:rPr sz="1200" spc="-2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C000"/>
                </a:solidFill>
                <a:latin typeface="Arial"/>
                <a:cs typeface="Arial"/>
              </a:rPr>
              <a:t>and</a:t>
            </a:r>
            <a:r>
              <a:rPr sz="1200" spc="-2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C000"/>
                </a:solidFill>
                <a:latin typeface="Arial"/>
                <a:cs typeface="Arial"/>
              </a:rPr>
              <a:t>M</a:t>
            </a:r>
            <a:r>
              <a:rPr sz="1200" dirty="0">
                <a:solidFill>
                  <a:srgbClr val="FFC000"/>
                </a:solidFill>
                <a:latin typeface="Arial"/>
                <a:cs typeface="Arial"/>
              </a:rPr>
              <a:t>oo</a:t>
            </a:r>
            <a:r>
              <a:rPr sz="1200" spc="-5" dirty="0">
                <a:solidFill>
                  <a:srgbClr val="FFC000"/>
                </a:solidFill>
                <a:latin typeface="Arial"/>
                <a:cs typeface="Arial"/>
              </a:rPr>
              <a:t>r</a:t>
            </a:r>
            <a:r>
              <a:rPr sz="1200" dirty="0">
                <a:solidFill>
                  <a:srgbClr val="FFC000"/>
                </a:solidFill>
                <a:latin typeface="Arial"/>
                <a:cs typeface="Arial"/>
              </a:rPr>
              <a:t>e,</a:t>
            </a:r>
            <a:r>
              <a:rPr sz="1200" spc="-1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C000"/>
                </a:solidFill>
                <a:latin typeface="Arial"/>
                <a:cs typeface="Arial"/>
              </a:rPr>
              <a:t>1982</a:t>
            </a:r>
            <a:endParaRPr sz="1200">
              <a:latin typeface="Arial"/>
              <a:cs typeface="Arial"/>
            </a:endParaRPr>
          </a:p>
        </p:txBody>
      </p:sp>
      <p:sp>
        <p:nvSpPr>
          <p:cNvPr id="88" name="object 88"/>
          <p:cNvSpPr/>
          <p:nvPr/>
        </p:nvSpPr>
        <p:spPr>
          <a:xfrm>
            <a:off x="1493401" y="3777995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73151" y="0"/>
                </a:moveTo>
                <a:lnTo>
                  <a:pt x="0" y="0"/>
                </a:lnTo>
                <a:lnTo>
                  <a:pt x="0" y="73152"/>
                </a:lnTo>
                <a:lnTo>
                  <a:pt x="7315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1481209" y="3777995"/>
            <a:ext cx="104139" cy="104139"/>
          </a:xfrm>
          <a:custGeom>
            <a:avLst/>
            <a:gdLst/>
            <a:ahLst/>
            <a:cxnLst/>
            <a:rect l="l" t="t" r="r" b="b"/>
            <a:pathLst>
              <a:path w="104140" h="104139">
                <a:moveTo>
                  <a:pt x="25907" y="41147"/>
                </a:moveTo>
                <a:lnTo>
                  <a:pt x="25907" y="0"/>
                </a:lnTo>
                <a:lnTo>
                  <a:pt x="0" y="0"/>
                </a:lnTo>
                <a:lnTo>
                  <a:pt x="0" y="103632"/>
                </a:lnTo>
                <a:lnTo>
                  <a:pt x="3047" y="100584"/>
                </a:lnTo>
                <a:lnTo>
                  <a:pt x="3047" y="64008"/>
                </a:lnTo>
                <a:lnTo>
                  <a:pt x="25907" y="41147"/>
                </a:lnTo>
                <a:close/>
              </a:path>
              <a:path w="104140" h="104139">
                <a:moveTo>
                  <a:pt x="103630" y="0"/>
                </a:moveTo>
                <a:lnTo>
                  <a:pt x="67055" y="0"/>
                </a:lnTo>
                <a:lnTo>
                  <a:pt x="3047" y="64008"/>
                </a:lnTo>
                <a:lnTo>
                  <a:pt x="25907" y="73152"/>
                </a:lnTo>
                <a:lnTo>
                  <a:pt x="25907" y="77723"/>
                </a:lnTo>
                <a:lnTo>
                  <a:pt x="103630" y="0"/>
                </a:lnTo>
                <a:close/>
              </a:path>
              <a:path w="104140" h="104139">
                <a:moveTo>
                  <a:pt x="25907" y="77723"/>
                </a:moveTo>
                <a:lnTo>
                  <a:pt x="25907" y="73152"/>
                </a:lnTo>
                <a:lnTo>
                  <a:pt x="3047" y="64008"/>
                </a:lnTo>
                <a:lnTo>
                  <a:pt x="3047" y="100584"/>
                </a:lnTo>
                <a:lnTo>
                  <a:pt x="25907" y="7772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33250" y="2410967"/>
            <a:ext cx="6460235" cy="13670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032644" y="1187719"/>
            <a:ext cx="7823200" cy="970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27685" marR="5080" indent="-515620">
              <a:lnSpc>
                <a:spcPct val="100000"/>
              </a:lnSpc>
              <a:tabLst>
                <a:tab pos="527685" algn="l"/>
              </a:tabLst>
            </a:pP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.	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D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bu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ón</a:t>
            </a:r>
            <a:r>
              <a:rPr sz="2000" spc="-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sz="2000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as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aguas</a:t>
            </a:r>
            <a:r>
              <a:rPr sz="2000" spc="-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obre</a:t>
            </a:r>
            <a:r>
              <a:rPr sz="2000" spc="-3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2000" spc="-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-75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erra:</a:t>
            </a:r>
            <a:r>
              <a:rPr sz="2000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aguas</a:t>
            </a:r>
            <a:r>
              <a:rPr sz="2000" spc="-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eán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a,</a:t>
            </a:r>
            <a:r>
              <a:rPr sz="20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aguas 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f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u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v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 marL="83820">
              <a:lnSpc>
                <a:spcPct val="100000"/>
              </a:lnSpc>
              <a:spcBef>
                <a:spcPts val="869"/>
              </a:spcBef>
            </a:pP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Di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str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ibu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ió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n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 la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sz="1800" spc="1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agua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sz="1800" spc="1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 l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800" spc="-3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60" dirty="0">
                <a:solidFill>
                  <a:srgbClr val="FFC000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ie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rra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74073" y="3777995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0" y="0"/>
                </a:moveTo>
                <a:lnTo>
                  <a:pt x="9143997" y="0"/>
                </a:lnTo>
                <a:lnTo>
                  <a:pt x="9143997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833250" y="3777995"/>
            <a:ext cx="6460235" cy="30967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774073" y="3777995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0" y="0"/>
                </a:moveTo>
                <a:lnTo>
                  <a:pt x="9143997" y="0"/>
                </a:lnTo>
                <a:lnTo>
                  <a:pt x="9143997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61016" y="1187719"/>
            <a:ext cx="8557260" cy="58204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3820">
              <a:lnSpc>
                <a:spcPct val="100000"/>
              </a:lnSpc>
            </a:pP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II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.</a:t>
            </a:r>
            <a:r>
              <a:rPr sz="2000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po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ón:</a:t>
            </a:r>
            <a:r>
              <a:rPr sz="2000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y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or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ar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,</a:t>
            </a:r>
            <a:r>
              <a:rPr sz="20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ra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z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a,</a:t>
            </a:r>
            <a:r>
              <a:rPr sz="20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ga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 marL="155575">
              <a:lnSpc>
                <a:spcPct val="100000"/>
              </a:lnSpc>
              <a:spcBef>
                <a:spcPts val="1005"/>
              </a:spcBef>
            </a:pP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Co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po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ió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n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la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agua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sz="1800" spc="1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r</a:t>
            </a:r>
            <a:endParaRPr sz="1800">
              <a:latin typeface="Arial"/>
              <a:cs typeface="Arial"/>
            </a:endParaRPr>
          </a:p>
          <a:p>
            <a:pPr marL="12700" marR="7620" algn="just">
              <a:lnSpc>
                <a:spcPct val="100000"/>
              </a:lnSpc>
              <a:spcBef>
                <a:spcPts val="1245"/>
              </a:spcBef>
            </a:pP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ra </a:t>
            </a:r>
            <a:r>
              <a:rPr sz="1800" spc="1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b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le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 </a:t>
            </a:r>
            <a:r>
              <a:rPr sz="1800" spc="114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 </a:t>
            </a:r>
            <a:r>
              <a:rPr sz="1800" spc="1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p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ió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 </a:t>
            </a:r>
            <a:r>
              <a:rPr sz="1800" spc="1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 </a:t>
            </a:r>
            <a:r>
              <a:rPr sz="1800" spc="1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 </a:t>
            </a:r>
            <a:r>
              <a:rPr sz="1800" spc="114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gua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 </a:t>
            </a:r>
            <a:r>
              <a:rPr sz="1800" spc="114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eá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 </a:t>
            </a:r>
            <a:r>
              <a:rPr sz="1800" spc="114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se </a:t>
            </a:r>
            <a:r>
              <a:rPr sz="1800" spc="1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ha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 </a:t>
            </a:r>
            <a:r>
              <a:rPr sz="1800" spc="1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f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nid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o </a:t>
            </a:r>
            <a:r>
              <a:rPr sz="1800" spc="1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 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idade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bi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deno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inada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s:</a:t>
            </a:r>
            <a:r>
              <a:rPr sz="1800" spc="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Clo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inida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i="1" spc="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y 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Salinidad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2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u="heavy" spc="-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u="heavy" dirty="0">
                <a:solidFill>
                  <a:srgbClr val="B7DEE8"/>
                </a:solidFill>
                <a:latin typeface="Arial"/>
                <a:cs typeface="Arial"/>
              </a:rPr>
              <a:t>a </a:t>
            </a:r>
            <a:r>
              <a:rPr sz="1800" u="heavy" spc="-27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u="heavy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u="heavy" spc="-5" dirty="0">
                <a:solidFill>
                  <a:srgbClr val="B7DEE8"/>
                </a:solidFill>
                <a:latin typeface="Arial"/>
                <a:cs typeface="Arial"/>
              </a:rPr>
              <a:t>lo</a:t>
            </a:r>
            <a:r>
              <a:rPr sz="1800" u="heavy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u="heavy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u="heavy" spc="5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u="heavy" spc="-5" dirty="0">
                <a:solidFill>
                  <a:srgbClr val="B7DEE8"/>
                </a:solidFill>
                <a:latin typeface="Arial"/>
                <a:cs typeface="Arial"/>
              </a:rPr>
              <a:t>id</a:t>
            </a:r>
            <a:r>
              <a:rPr sz="1800" u="heavy" spc="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u="heavy" dirty="0">
                <a:solidFill>
                  <a:srgbClr val="B7DEE8"/>
                </a:solidFill>
                <a:latin typeface="Arial"/>
                <a:cs typeface="Arial"/>
              </a:rPr>
              <a:t>d </a:t>
            </a:r>
            <a:r>
              <a:rPr sz="1800" u="heavy" spc="-27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u="heavy" dirty="0">
                <a:solidFill>
                  <a:srgbClr val="B7DEE8"/>
                </a:solidFill>
                <a:latin typeface="Arial"/>
                <a:cs typeface="Arial"/>
              </a:rPr>
              <a:t>(</a:t>
            </a:r>
            <a:r>
              <a:rPr sz="1800" u="heavy" spc="-5" dirty="0">
                <a:solidFill>
                  <a:srgbClr val="B7DEE8"/>
                </a:solidFill>
                <a:latin typeface="Arial"/>
                <a:cs typeface="Arial"/>
              </a:rPr>
              <a:t>Cl</a:t>
            </a:r>
            <a:r>
              <a:rPr sz="1800" u="heavy" dirty="0">
                <a:solidFill>
                  <a:srgbClr val="B7DEE8"/>
                </a:solidFill>
                <a:latin typeface="Arial"/>
                <a:cs typeface="Arial"/>
              </a:rPr>
              <a:t>) </a:t>
            </a:r>
            <a:r>
              <a:rPr sz="1800" u="heavy" spc="-27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se</a:t>
            </a:r>
            <a:r>
              <a:rPr sz="1800" spc="22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f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22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mo</a:t>
            </a:r>
            <a:r>
              <a:rPr sz="1800" spc="22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22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da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spc="22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spc="22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(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22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g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)</a:t>
            </a:r>
            <a:r>
              <a:rPr sz="1800" spc="229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22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s,</a:t>
            </a:r>
            <a:r>
              <a:rPr sz="1800" spc="23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b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24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y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iodu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7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qu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7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ien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7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7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k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g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mo</a:t>
            </a:r>
            <a:r>
              <a:rPr sz="1800" spc="7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7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agu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8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7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-1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,</a:t>
            </a:r>
            <a:r>
              <a:rPr sz="1800" spc="7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iend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spc="7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q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7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spc="7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b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ro</a:t>
            </a:r>
            <a:r>
              <a:rPr sz="1800" spc="8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y</a:t>
            </a:r>
            <a:r>
              <a:rPr sz="1800" spc="5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iodu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spc="10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h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10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id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spc="10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p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z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1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1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.</a:t>
            </a:r>
            <a:r>
              <a:rPr sz="1800" spc="12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10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rm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114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1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114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ipi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ió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10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10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halu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 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ale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pla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2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0000"/>
              </a:lnSpc>
            </a:pPr>
            <a:r>
              <a:rPr sz="1800" u="heavy" spc="-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u="heavy" dirty="0">
                <a:solidFill>
                  <a:srgbClr val="B7DEE8"/>
                </a:solidFill>
                <a:latin typeface="Arial"/>
                <a:cs typeface="Arial"/>
              </a:rPr>
              <a:t>a </a:t>
            </a:r>
            <a:r>
              <a:rPr sz="1800" u="heavy" spc="-27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u="heavy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u="heavy" spc="-5" dirty="0">
                <a:solidFill>
                  <a:srgbClr val="B7DEE8"/>
                </a:solidFill>
                <a:latin typeface="Arial"/>
                <a:cs typeface="Arial"/>
              </a:rPr>
              <a:t>ali</a:t>
            </a:r>
            <a:r>
              <a:rPr sz="1800" u="heavy" spc="5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u="heavy" spc="-5" dirty="0">
                <a:solidFill>
                  <a:srgbClr val="B7DEE8"/>
                </a:solidFill>
                <a:latin typeface="Arial"/>
                <a:cs typeface="Arial"/>
              </a:rPr>
              <a:t>id</a:t>
            </a:r>
            <a:r>
              <a:rPr sz="1800" u="heavy" spc="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u="heavy" dirty="0">
                <a:solidFill>
                  <a:srgbClr val="B7DEE8"/>
                </a:solidFill>
                <a:latin typeface="Arial"/>
                <a:cs typeface="Arial"/>
              </a:rPr>
              <a:t>d </a:t>
            </a:r>
            <a:r>
              <a:rPr sz="1800" u="heavy" spc="-27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u="heavy" dirty="0">
                <a:solidFill>
                  <a:srgbClr val="B7DEE8"/>
                </a:solidFill>
                <a:latin typeface="Arial"/>
                <a:cs typeface="Arial"/>
              </a:rPr>
              <a:t>(</a:t>
            </a:r>
            <a:r>
              <a:rPr sz="1800" u="heavy" spc="-5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u="heavy" dirty="0">
                <a:solidFill>
                  <a:srgbClr val="B7DEE8"/>
                </a:solidFill>
                <a:latin typeface="Arial"/>
                <a:cs typeface="Arial"/>
              </a:rPr>
              <a:t>) </a:t>
            </a:r>
            <a:r>
              <a:rPr sz="1800" u="heavy" spc="-27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se</a:t>
            </a:r>
            <a:r>
              <a:rPr sz="1800" spc="22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f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22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mo</a:t>
            </a:r>
            <a:r>
              <a:rPr sz="1800" spc="22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  </a:t>
            </a:r>
            <a:r>
              <a:rPr sz="1800" spc="-4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nu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spc="22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spc="22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22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g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229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22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ale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229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no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g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á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ni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 </a:t>
            </a:r>
            <a:r>
              <a:rPr sz="1800" spc="-24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 </a:t>
            </a:r>
            <a:r>
              <a:rPr sz="1800" spc="-25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 </a:t>
            </a:r>
            <a:r>
              <a:rPr sz="1800" spc="-25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k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il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g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mo </a:t>
            </a:r>
            <a:r>
              <a:rPr sz="1800" spc="-25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 </a:t>
            </a:r>
            <a:r>
              <a:rPr sz="1800" spc="-25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ag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 </a:t>
            </a:r>
            <a:r>
              <a:rPr sz="1800" spc="-25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 </a:t>
            </a:r>
            <a:r>
              <a:rPr sz="1800" spc="-25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. </a:t>
            </a:r>
            <a:r>
              <a:rPr sz="1800" spc="-24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 </a:t>
            </a:r>
            <a:r>
              <a:rPr sz="1800" spc="-25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al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ni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d </a:t>
            </a:r>
            <a:r>
              <a:rPr sz="1800" spc="-24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 </a:t>
            </a:r>
            <a:r>
              <a:rPr sz="1800" spc="-24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 </a:t>
            </a:r>
            <a:r>
              <a:rPr sz="1800" spc="-25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id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d </a:t>
            </a:r>
            <a:r>
              <a:rPr sz="1800" spc="-25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fíc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 </a:t>
            </a:r>
            <a:r>
              <a:rPr sz="1800" spc="-24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10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ct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,</a:t>
            </a:r>
            <a:r>
              <a:rPr sz="1800" spc="10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ro</a:t>
            </a:r>
            <a:r>
              <a:rPr sz="1800" spc="9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p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ued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9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10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 </a:t>
            </a:r>
            <a:r>
              <a:rPr sz="1800" spc="19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9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10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10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9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ni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spc="9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(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edi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te</a:t>
            </a:r>
            <a:r>
              <a:rPr sz="1800" spc="9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 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ela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ó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114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1800" spc="1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=</a:t>
            </a:r>
            <a:r>
              <a:rPr sz="1800" spc="1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r>
              <a:rPr sz="1800" spc="-10" dirty="0">
                <a:solidFill>
                  <a:srgbClr val="FF0000"/>
                </a:solidFill>
                <a:latin typeface="Arial"/>
                <a:cs typeface="Arial"/>
              </a:rPr>
              <a:t>,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806</a:t>
            </a:r>
            <a:r>
              <a:rPr sz="1800" spc="5" dirty="0">
                <a:solidFill>
                  <a:srgbClr val="FF0000"/>
                </a:solidFill>
                <a:latin typeface="Arial"/>
                <a:cs typeface="Arial"/>
              </a:rPr>
              <a:t>5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5</a:t>
            </a:r>
            <a:r>
              <a:rPr sz="1800" spc="11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Cl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)</a:t>
            </a:r>
            <a:r>
              <a:rPr sz="1800" spc="1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135" dirty="0">
                <a:solidFill>
                  <a:srgbClr val="B7DEE8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spc="114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edi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te</a:t>
            </a:r>
            <a:r>
              <a:rPr sz="1800" spc="114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op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ie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dade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1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fís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1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mo</a:t>
            </a:r>
            <a:r>
              <a:rPr sz="1800" spc="114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114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den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id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,</a:t>
            </a:r>
            <a:r>
              <a:rPr sz="1800" spc="12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í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ndi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ce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-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fr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ió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ondu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v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ida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spc="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elé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ctr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ca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2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 </a:t>
            </a:r>
            <a:r>
              <a:rPr sz="1800" spc="-14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id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d </a:t>
            </a:r>
            <a:r>
              <a:rPr sz="1800" spc="-14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y </a:t>
            </a:r>
            <a:r>
              <a:rPr sz="1800" spc="-16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al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ni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d </a:t>
            </a:r>
            <a:r>
              <a:rPr sz="1800" spc="-14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se </a:t>
            </a:r>
            <a:r>
              <a:rPr sz="1800" spc="-1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-15" dirty="0">
                <a:solidFill>
                  <a:srgbClr val="B7DEE8"/>
                </a:solidFill>
                <a:latin typeface="Arial"/>
                <a:cs typeface="Arial"/>
              </a:rPr>
              <a:t>x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 </a:t>
            </a:r>
            <a:r>
              <a:rPr sz="1800" spc="-14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 </a:t>
            </a:r>
            <a:r>
              <a:rPr sz="1800" spc="-1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g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/kg </a:t>
            </a:r>
            <a:r>
              <a:rPr sz="1800" spc="-14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o </a:t>
            </a:r>
            <a:r>
              <a:rPr sz="1800" spc="-14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 </a:t>
            </a:r>
            <a:r>
              <a:rPr sz="1800" spc="-14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 </a:t>
            </a:r>
            <a:r>
              <a:rPr sz="1800" spc="-14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 </a:t>
            </a:r>
            <a:r>
              <a:rPr sz="1800" spc="-14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 </a:t>
            </a:r>
            <a:r>
              <a:rPr sz="1800" spc="-14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(</a:t>
            </a:r>
            <a:r>
              <a:rPr sz="1800" spc="7" baseline="25462" dirty="0">
                <a:solidFill>
                  <a:srgbClr val="B7DEE8"/>
                </a:solidFill>
                <a:latin typeface="Arial"/>
                <a:cs typeface="Arial"/>
              </a:rPr>
              <a:t>º</a:t>
            </a:r>
            <a:r>
              <a:rPr sz="1800" spc="-10" dirty="0">
                <a:solidFill>
                  <a:srgbClr val="B7DEE8"/>
                </a:solidFill>
                <a:latin typeface="Arial"/>
                <a:cs typeface="Arial"/>
              </a:rPr>
              <a:t>/</a:t>
            </a:r>
            <a:r>
              <a:rPr sz="1800" spc="7" baseline="-20833" dirty="0">
                <a:solidFill>
                  <a:srgbClr val="B7DEE8"/>
                </a:solidFill>
                <a:latin typeface="Arial"/>
                <a:cs typeface="Arial"/>
              </a:rPr>
              <a:t>º</a:t>
            </a:r>
            <a:r>
              <a:rPr sz="1800" spc="-15" baseline="-20833" dirty="0">
                <a:solidFill>
                  <a:srgbClr val="B7DEE8"/>
                </a:solidFill>
                <a:latin typeface="Arial"/>
                <a:cs typeface="Arial"/>
              </a:rPr>
              <a:t>º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). </a:t>
            </a:r>
            <a:r>
              <a:rPr sz="1800" spc="-13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 </a:t>
            </a:r>
            <a:r>
              <a:rPr sz="1800" spc="-14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v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alo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spc="15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15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ali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id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spc="15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15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17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agua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15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á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15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15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15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5</a:t>
            </a:r>
            <a:r>
              <a:rPr sz="1800" b="1" spc="1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7" baseline="25462" dirty="0">
                <a:solidFill>
                  <a:srgbClr val="FF0000"/>
                </a:solidFill>
                <a:latin typeface="Arial"/>
                <a:cs typeface="Arial"/>
              </a:rPr>
              <a:t>º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/</a:t>
            </a:r>
            <a:r>
              <a:rPr sz="1800" b="1" spc="7" baseline="-20833" dirty="0">
                <a:solidFill>
                  <a:srgbClr val="FF0000"/>
                </a:solidFill>
                <a:latin typeface="Arial"/>
                <a:cs typeface="Arial"/>
              </a:rPr>
              <a:t>ºº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,</a:t>
            </a:r>
            <a:r>
              <a:rPr sz="1800" spc="15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15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15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ang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spc="15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egio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tre</a:t>
            </a:r>
            <a:r>
              <a:rPr sz="1800" spc="5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3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2</a:t>
            </a:r>
            <a:r>
              <a:rPr sz="1800" spc="7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y</a:t>
            </a:r>
            <a:r>
              <a:rPr sz="1800" spc="3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3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7</a:t>
            </a:r>
            <a:r>
              <a:rPr sz="1800" spc="-17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7" baseline="25462" dirty="0">
                <a:solidFill>
                  <a:srgbClr val="B7DEE8"/>
                </a:solidFill>
                <a:latin typeface="Arial"/>
                <a:cs typeface="Arial"/>
              </a:rPr>
              <a:t>º</a:t>
            </a:r>
            <a:r>
              <a:rPr sz="1800" spc="15" dirty="0">
                <a:solidFill>
                  <a:srgbClr val="B7DEE8"/>
                </a:solidFill>
                <a:latin typeface="Arial"/>
                <a:cs typeface="Arial"/>
              </a:rPr>
              <a:t>/</a:t>
            </a:r>
            <a:r>
              <a:rPr sz="1800" spc="7" baseline="-20833" dirty="0">
                <a:solidFill>
                  <a:srgbClr val="B7DEE8"/>
                </a:solidFill>
                <a:latin typeface="Arial"/>
                <a:cs typeface="Arial"/>
              </a:rPr>
              <a:t>ºº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,</a:t>
            </a:r>
            <a:r>
              <a:rPr sz="1800" spc="5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z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an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spc="5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v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alo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6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5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4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1</a:t>
            </a:r>
            <a:r>
              <a:rPr sz="1800" spc="5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7" baseline="25462" dirty="0">
                <a:solidFill>
                  <a:srgbClr val="B7DEE8"/>
                </a:solidFill>
                <a:latin typeface="Arial"/>
                <a:cs typeface="Arial"/>
              </a:rPr>
              <a:t>º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/</a:t>
            </a:r>
            <a:r>
              <a:rPr sz="1800" spc="7" baseline="-20833" dirty="0">
                <a:solidFill>
                  <a:srgbClr val="B7DEE8"/>
                </a:solidFill>
                <a:latin typeface="Arial"/>
                <a:cs typeface="Arial"/>
              </a:rPr>
              <a:t>º</a:t>
            </a:r>
            <a:r>
              <a:rPr sz="1800" baseline="-20833" dirty="0">
                <a:solidFill>
                  <a:srgbClr val="B7DEE8"/>
                </a:solidFill>
                <a:latin typeface="Arial"/>
                <a:cs typeface="Arial"/>
              </a:rPr>
              <a:t>º </a:t>
            </a:r>
            <a:r>
              <a:rPr sz="1800" spc="-165" baseline="-20833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5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spc="6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6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Roj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spc="7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y</a:t>
            </a:r>
            <a:r>
              <a:rPr sz="1800" spc="3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5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spc="6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G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fo</a:t>
            </a:r>
            <a:r>
              <a:rPr sz="1800" spc="5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</a:t>
            </a:r>
            <a:r>
              <a:rPr sz="1800" spc="-20" dirty="0">
                <a:solidFill>
                  <a:srgbClr val="B7DEE8"/>
                </a:solidFill>
                <a:latin typeface="Arial"/>
                <a:cs typeface="Arial"/>
              </a:rPr>
              <a:t>é</a:t>
            </a:r>
            <a:r>
              <a:rPr sz="1800" spc="-15" dirty="0">
                <a:solidFill>
                  <a:srgbClr val="B7DEE8"/>
                </a:solidFill>
                <a:latin typeface="Arial"/>
                <a:cs typeface="Arial"/>
              </a:rPr>
              <a:t>rs</a:t>
            </a:r>
            <a:r>
              <a:rPr sz="1800" spc="-20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-15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2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.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-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inida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spc="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ien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un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ió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ánda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9</a:t>
            </a:r>
            <a:r>
              <a:rPr sz="1800" b="1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7" baseline="25462" dirty="0">
                <a:solidFill>
                  <a:srgbClr val="FF0000"/>
                </a:solidFill>
                <a:latin typeface="Arial"/>
                <a:cs typeface="Arial"/>
              </a:rPr>
              <a:t>º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/</a:t>
            </a:r>
            <a:r>
              <a:rPr sz="1800" b="1" spc="7" baseline="-20833" dirty="0">
                <a:solidFill>
                  <a:srgbClr val="FF0000"/>
                </a:solidFill>
                <a:latin typeface="Arial"/>
                <a:cs typeface="Arial"/>
              </a:rPr>
              <a:t>º</a:t>
            </a:r>
            <a:r>
              <a:rPr sz="1800" b="1" baseline="-20833" dirty="0">
                <a:solidFill>
                  <a:srgbClr val="FF0000"/>
                </a:solidFill>
                <a:latin typeface="Arial"/>
                <a:cs typeface="Arial"/>
              </a:rPr>
              <a:t>º</a:t>
            </a:r>
            <a:endParaRPr sz="1800" baseline="-20833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1032644" y="1187719"/>
            <a:ext cx="8516620" cy="11982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II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.</a:t>
            </a:r>
            <a:r>
              <a:rPr sz="2000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po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ón:</a:t>
            </a:r>
            <a:r>
              <a:rPr sz="2000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y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or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ar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,</a:t>
            </a:r>
            <a:r>
              <a:rPr sz="20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ra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z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a,</a:t>
            </a:r>
            <a:r>
              <a:rPr sz="20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ga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 marL="83820">
              <a:lnSpc>
                <a:spcPct val="100000"/>
              </a:lnSpc>
              <a:spcBef>
                <a:spcPts val="1005"/>
              </a:spcBef>
            </a:pP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Co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po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ió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n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la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agua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sz="1800" spc="1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r</a:t>
            </a:r>
            <a:endParaRPr sz="1800">
              <a:latin typeface="Arial"/>
              <a:cs typeface="Arial"/>
            </a:endParaRPr>
          </a:p>
          <a:p>
            <a:pPr marL="4038600" marR="5080" indent="-3558540">
              <a:lnSpc>
                <a:spcPct val="100000"/>
              </a:lnSpc>
              <a:spcBef>
                <a:spcPts val="690"/>
              </a:spcBef>
            </a:pPr>
            <a:r>
              <a:rPr sz="1600" spc="-15" dirty="0">
                <a:solidFill>
                  <a:srgbClr val="FFFF00"/>
                </a:solidFill>
                <a:latin typeface="Arial"/>
                <a:cs typeface="Arial"/>
              </a:rPr>
              <a:t>Pr</a:t>
            </a:r>
            <a:r>
              <a:rPr sz="160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n</a:t>
            </a:r>
            <a:r>
              <a:rPr sz="1600" spc="-5" dirty="0">
                <a:solidFill>
                  <a:srgbClr val="FFFF00"/>
                </a:solidFill>
                <a:latin typeface="Arial"/>
                <a:cs typeface="Arial"/>
              </a:rPr>
              <a:t>ci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pa</a:t>
            </a:r>
            <a:r>
              <a:rPr sz="1600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es</a:t>
            </a:r>
            <a:r>
              <a:rPr sz="1600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on</a:t>
            </a:r>
            <a:r>
              <a:rPr sz="1600" spc="-5" dirty="0">
                <a:solidFill>
                  <a:srgbClr val="FFFF00"/>
                </a:solidFill>
                <a:latin typeface="Arial"/>
                <a:cs typeface="Arial"/>
              </a:rPr>
              <a:t>st</a:t>
            </a:r>
            <a:r>
              <a:rPr sz="160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tu</a:t>
            </a:r>
            <a:r>
              <a:rPr sz="1600" spc="-30" dirty="0">
                <a:solidFill>
                  <a:srgbClr val="FFFF00"/>
                </a:solidFill>
                <a:latin typeface="Arial"/>
                <a:cs typeface="Arial"/>
              </a:rPr>
              <a:t>y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entes</a:t>
            </a:r>
            <a:r>
              <a:rPr sz="1600" spc="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spc="-15" dirty="0">
                <a:solidFill>
                  <a:srgbClr val="FFFF00"/>
                </a:solidFill>
                <a:latin typeface="Arial"/>
                <a:cs typeface="Arial"/>
              </a:rPr>
              <a:t>(ma</a:t>
            </a:r>
            <a:r>
              <a:rPr sz="1600" spc="-30" dirty="0">
                <a:solidFill>
                  <a:srgbClr val="FFFF00"/>
                </a:solidFill>
                <a:latin typeface="Arial"/>
                <a:cs typeface="Arial"/>
              </a:rPr>
              <a:t>y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1600" spc="-15" dirty="0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sz="160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ta</a:t>
            </a:r>
            <a:r>
              <a:rPr sz="1600" spc="-15" dirty="0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sz="160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1600" spc="-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)</a:t>
            </a:r>
            <a:r>
              <a:rPr sz="1600" spc="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d</a:t>
            </a:r>
            <a:r>
              <a:rPr sz="1600" spc="-5" dirty="0">
                <a:solidFill>
                  <a:srgbClr val="FFFF00"/>
                </a:solidFill>
                <a:latin typeface="Arial"/>
                <a:cs typeface="Arial"/>
              </a:rPr>
              <a:t>is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ue</a:t>
            </a:r>
            <a:r>
              <a:rPr sz="1600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tos en</a:t>
            </a:r>
            <a:r>
              <a:rPr sz="1600" spc="-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as aguas</a:t>
            </a:r>
            <a:r>
              <a:rPr sz="1600" spc="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sz="1600" spc="1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mar</a:t>
            </a:r>
            <a:r>
              <a:rPr sz="1600" spc="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FF00"/>
                </a:solidFill>
                <a:latin typeface="Arial"/>
                <a:cs typeface="Arial"/>
              </a:rPr>
              <a:t>(</a:t>
            </a:r>
            <a:r>
              <a:rPr sz="1200" dirty="0">
                <a:solidFill>
                  <a:srgbClr val="FFFF00"/>
                </a:solidFill>
                <a:latin typeface="Arial"/>
                <a:cs typeface="Arial"/>
              </a:rPr>
              <a:t>to</a:t>
            </a:r>
            <a:r>
              <a:rPr sz="1200" spc="5" dirty="0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sz="1200" dirty="0">
                <a:solidFill>
                  <a:srgbClr val="FFFF00"/>
                </a:solidFill>
                <a:latin typeface="Arial"/>
                <a:cs typeface="Arial"/>
              </a:rPr>
              <a:t>ado</a:t>
            </a:r>
            <a:r>
              <a:rPr sz="1200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sz="1200" spc="-5" dirty="0">
                <a:solidFill>
                  <a:srgbClr val="FFFF00"/>
                </a:solidFill>
                <a:latin typeface="Arial"/>
                <a:cs typeface="Arial"/>
              </a:rPr>
              <a:t> M</a:t>
            </a:r>
            <a:r>
              <a:rPr sz="1200" dirty="0">
                <a:solidFill>
                  <a:srgbClr val="FFFF00"/>
                </a:solidFill>
                <a:latin typeface="Arial"/>
                <a:cs typeface="Arial"/>
              </a:rPr>
              <a:t>ason</a:t>
            </a:r>
            <a:r>
              <a:rPr sz="1200" spc="-2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00"/>
                </a:solidFill>
                <a:latin typeface="Arial"/>
                <a:cs typeface="Arial"/>
              </a:rPr>
              <a:t>and </a:t>
            </a:r>
            <a:r>
              <a:rPr sz="1200" spc="-5" dirty="0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sz="1200" dirty="0">
                <a:solidFill>
                  <a:srgbClr val="FFFF00"/>
                </a:solidFill>
                <a:latin typeface="Arial"/>
                <a:cs typeface="Arial"/>
              </a:rPr>
              <a:t>oo</a:t>
            </a:r>
            <a:r>
              <a:rPr sz="1200" spc="-5" dirty="0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sz="1200" dirty="0">
                <a:solidFill>
                  <a:srgbClr val="FFFF00"/>
                </a:solidFill>
                <a:latin typeface="Arial"/>
                <a:cs typeface="Arial"/>
              </a:rPr>
              <a:t>e,</a:t>
            </a:r>
            <a:r>
              <a:rPr sz="1200" spc="-2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00"/>
                </a:solidFill>
                <a:latin typeface="Arial"/>
                <a:cs typeface="Arial"/>
              </a:rPr>
              <a:t>1982)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74073" y="3777995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0" y="0"/>
                </a:moveTo>
                <a:lnTo>
                  <a:pt x="9143997" y="0"/>
                </a:lnTo>
                <a:lnTo>
                  <a:pt x="9143997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2532131" y="2489580"/>
          <a:ext cx="5976363" cy="44500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056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7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28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331">
                <a:tc>
                  <a:txBody>
                    <a:bodyPr/>
                    <a:lstStyle/>
                    <a:p>
                      <a:pPr marL="210820">
                        <a:lnSpc>
                          <a:spcPct val="100000"/>
                        </a:lnSpc>
                      </a:pPr>
                      <a:r>
                        <a:rPr sz="14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ó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461">
                      <a:solidFill>
                        <a:srgbClr val="FFFFFF"/>
                      </a:solidFill>
                      <a:prstDash val="solid"/>
                    </a:lnL>
                    <a:lnR w="13461">
                      <a:solidFill>
                        <a:srgbClr val="FFFFFF"/>
                      </a:solidFill>
                      <a:prstDash val="solid"/>
                    </a:lnR>
                    <a:lnT w="14985">
                      <a:solidFill>
                        <a:srgbClr val="FFFFFF"/>
                      </a:solidFill>
                      <a:prstDash val="solid"/>
                    </a:lnT>
                    <a:lnB w="39369">
                      <a:solidFill>
                        <a:srgbClr val="FFFFFF"/>
                      </a:solidFill>
                      <a:prstDash val="solid"/>
                    </a:lnB>
                    <a:solidFill>
                      <a:srgbClr val="4F80BC"/>
                    </a:solidFill>
                  </a:tcPr>
                </a:tc>
                <a:tc>
                  <a:txBody>
                    <a:bodyPr/>
                    <a:lstStyle/>
                    <a:p>
                      <a:pPr marL="553720">
                        <a:lnSpc>
                          <a:spcPct val="100000"/>
                        </a:lnSpc>
                      </a:pP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Con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ce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14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ac</a:t>
                      </a:r>
                      <a:r>
                        <a:rPr sz="14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ó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1400" b="1" spc="-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asa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40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14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sz="14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=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9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50" b="1" spc="-15" baseline="2469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º</a:t>
                      </a:r>
                      <a:r>
                        <a:rPr sz="14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1350" b="1" spc="-15" baseline="-2160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ºº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461">
                      <a:solidFill>
                        <a:srgbClr val="FFFFFF"/>
                      </a:solidFill>
                      <a:prstDash val="solid"/>
                    </a:lnL>
                    <a:lnR w="14985">
                      <a:solidFill>
                        <a:srgbClr val="FFFFFF"/>
                      </a:solidFill>
                      <a:prstDash val="solid"/>
                    </a:lnR>
                    <a:lnT w="14985">
                      <a:solidFill>
                        <a:srgbClr val="FFFFFF"/>
                      </a:solidFill>
                      <a:prstDash val="solid"/>
                    </a:lnT>
                    <a:lnB w="39369">
                      <a:solidFill>
                        <a:srgbClr val="FFFFFF"/>
                      </a:solidFill>
                      <a:prstDash val="solid"/>
                    </a:lnB>
                    <a:solidFill>
                      <a:srgbClr val="4F80BC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%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FFFFFF"/>
                      </a:solidFill>
                      <a:prstDash val="solid"/>
                    </a:lnL>
                    <a:lnR w="14985">
                      <a:solidFill>
                        <a:srgbClr val="FFFFFF"/>
                      </a:solidFill>
                      <a:prstDash val="solid"/>
                    </a:lnR>
                    <a:lnT w="14985">
                      <a:solidFill>
                        <a:srgbClr val="FFFFFF"/>
                      </a:solidFill>
                      <a:prstDash val="solid"/>
                    </a:lnT>
                    <a:lnB w="39369">
                      <a:solidFill>
                        <a:srgbClr val="FFFFFF"/>
                      </a:solidFill>
                      <a:prstDash val="solid"/>
                    </a:lnB>
                    <a:solidFill>
                      <a:srgbClr val="4F80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093"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l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461">
                      <a:solidFill>
                        <a:srgbClr val="FFFFFF"/>
                      </a:solidFill>
                      <a:prstDash val="solid"/>
                    </a:lnL>
                    <a:lnR w="13461">
                      <a:solidFill>
                        <a:srgbClr val="FFFFFF"/>
                      </a:solidFill>
                      <a:prstDash val="solid"/>
                    </a:lnR>
                    <a:lnT w="39369">
                      <a:solidFill>
                        <a:srgbClr val="FFFFFF"/>
                      </a:solidFill>
                      <a:prstDash val="solid"/>
                    </a:lnT>
                    <a:lnB w="13461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18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98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461">
                      <a:solidFill>
                        <a:srgbClr val="FFFFFF"/>
                      </a:solidFill>
                      <a:prstDash val="solid"/>
                    </a:lnL>
                    <a:lnR w="14985">
                      <a:solidFill>
                        <a:srgbClr val="FFFFFF"/>
                      </a:solidFill>
                      <a:prstDash val="solid"/>
                    </a:lnR>
                    <a:lnT w="39369">
                      <a:solidFill>
                        <a:srgbClr val="FFFFFF"/>
                      </a:solidFill>
                      <a:prstDash val="solid"/>
                    </a:lnT>
                    <a:lnB w="13461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304165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55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FFFFFF"/>
                      </a:solidFill>
                      <a:prstDash val="solid"/>
                    </a:lnL>
                    <a:lnR w="14985">
                      <a:solidFill>
                        <a:srgbClr val="FFFFFF"/>
                      </a:solidFill>
                      <a:prstDash val="solid"/>
                    </a:lnR>
                    <a:lnT w="39369">
                      <a:solidFill>
                        <a:srgbClr val="FFFFFF"/>
                      </a:solidFill>
                      <a:prstDash val="solid"/>
                    </a:lnT>
                    <a:lnB w="13461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093"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r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461">
                      <a:solidFill>
                        <a:srgbClr val="FFFFFF"/>
                      </a:solidFill>
                      <a:prstDash val="solid"/>
                    </a:lnL>
                    <a:lnR w="13461">
                      <a:solidFill>
                        <a:srgbClr val="FFFFFF"/>
                      </a:solidFill>
                      <a:prstDash val="solid"/>
                    </a:lnR>
                    <a:lnT w="13461">
                      <a:solidFill>
                        <a:srgbClr val="FFFFFF"/>
                      </a:solidFill>
                      <a:prstDash val="solid"/>
                    </a:lnT>
                    <a:lnB w="14985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06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461">
                      <a:solidFill>
                        <a:srgbClr val="FFFFFF"/>
                      </a:solidFill>
                      <a:prstDash val="solid"/>
                    </a:lnL>
                    <a:lnR w="14985">
                      <a:solidFill>
                        <a:srgbClr val="FFFFFF"/>
                      </a:solidFill>
                      <a:prstDash val="solid"/>
                    </a:lnR>
                    <a:lnT w="13461">
                      <a:solidFill>
                        <a:srgbClr val="FFFFFF"/>
                      </a:solidFill>
                      <a:prstDash val="solid"/>
                    </a:lnT>
                    <a:lnB w="14985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9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FFFFFF"/>
                      </a:solidFill>
                      <a:prstDash val="solid"/>
                    </a:lnL>
                    <a:lnR w="14985">
                      <a:solidFill>
                        <a:srgbClr val="FFFFFF"/>
                      </a:solidFill>
                      <a:prstDash val="solid"/>
                    </a:lnR>
                    <a:lnT w="13461">
                      <a:solidFill>
                        <a:srgbClr val="FFFFFF"/>
                      </a:solidFill>
                      <a:prstDash val="solid"/>
                    </a:lnT>
                    <a:lnB w="14985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093"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SO</a:t>
                      </a:r>
                      <a:r>
                        <a:rPr sz="1350" baseline="-21604" dirty="0">
                          <a:latin typeface="Arial"/>
                          <a:cs typeface="Arial"/>
                        </a:rPr>
                        <a:t>4</a:t>
                      </a:r>
                      <a:endParaRPr sz="1350" baseline="-21604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461">
                      <a:solidFill>
                        <a:srgbClr val="FFFFFF"/>
                      </a:solidFill>
                      <a:prstDash val="solid"/>
                    </a:lnL>
                    <a:lnR w="13461">
                      <a:solidFill>
                        <a:srgbClr val="FFFFFF"/>
                      </a:solidFill>
                      <a:prstDash val="solid"/>
                    </a:lnR>
                    <a:lnT w="14985">
                      <a:solidFill>
                        <a:srgbClr val="FFFFFF"/>
                      </a:solidFill>
                      <a:prstDash val="solid"/>
                    </a:lnT>
                    <a:lnB w="13461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64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9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461">
                      <a:solidFill>
                        <a:srgbClr val="FFFFFF"/>
                      </a:solidFill>
                      <a:prstDash val="solid"/>
                    </a:lnL>
                    <a:lnR w="14985">
                      <a:solidFill>
                        <a:srgbClr val="FFFFFF"/>
                      </a:solidFill>
                      <a:prstDash val="solid"/>
                    </a:lnR>
                    <a:lnT w="14985">
                      <a:solidFill>
                        <a:srgbClr val="FFFFFF"/>
                      </a:solidFill>
                      <a:prstDash val="solid"/>
                    </a:lnT>
                    <a:lnB w="13461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7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8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FFFFFF"/>
                      </a:solidFill>
                      <a:prstDash val="solid"/>
                    </a:lnL>
                    <a:lnR w="14985">
                      <a:solidFill>
                        <a:srgbClr val="FFFFFF"/>
                      </a:solidFill>
                      <a:prstDash val="solid"/>
                    </a:lnR>
                    <a:lnT w="14985">
                      <a:solidFill>
                        <a:srgbClr val="FFFFFF"/>
                      </a:solidFill>
                      <a:prstDash val="solid"/>
                    </a:lnT>
                    <a:lnB w="13461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331"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Arial"/>
                          <a:cs typeface="Arial"/>
                        </a:rPr>
                        <a:t>HC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350" baseline="-21604" dirty="0">
                          <a:latin typeface="Arial"/>
                          <a:cs typeface="Arial"/>
                        </a:rPr>
                        <a:t>3</a:t>
                      </a:r>
                      <a:endParaRPr sz="1350" baseline="-21604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461">
                      <a:solidFill>
                        <a:srgbClr val="FFFFFF"/>
                      </a:solidFill>
                      <a:prstDash val="solid"/>
                    </a:lnL>
                    <a:lnR w="13461">
                      <a:solidFill>
                        <a:srgbClr val="FFFFFF"/>
                      </a:solidFill>
                      <a:prstDash val="solid"/>
                    </a:lnR>
                    <a:lnT w="13461">
                      <a:solidFill>
                        <a:srgbClr val="FFFFFF"/>
                      </a:solidFill>
                      <a:prstDash val="solid"/>
                    </a:lnT>
                    <a:lnB w="13461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14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461">
                      <a:solidFill>
                        <a:srgbClr val="FFFFFF"/>
                      </a:solidFill>
                      <a:prstDash val="solid"/>
                    </a:lnL>
                    <a:lnR w="14985">
                      <a:solidFill>
                        <a:srgbClr val="FFFFFF"/>
                      </a:solidFill>
                      <a:prstDash val="solid"/>
                    </a:lnR>
                    <a:lnT w="13461">
                      <a:solidFill>
                        <a:srgbClr val="FFFFFF"/>
                      </a:solidFill>
                      <a:prstDash val="solid"/>
                    </a:lnT>
                    <a:lnB w="13461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1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FFFFFF"/>
                      </a:solidFill>
                      <a:prstDash val="solid"/>
                    </a:lnL>
                    <a:lnR w="14985">
                      <a:solidFill>
                        <a:srgbClr val="FFFFFF"/>
                      </a:solidFill>
                      <a:prstDash val="solid"/>
                    </a:lnR>
                    <a:lnT w="13461">
                      <a:solidFill>
                        <a:srgbClr val="FFFFFF"/>
                      </a:solidFill>
                      <a:prstDash val="solid"/>
                    </a:lnT>
                    <a:lnB w="13461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093"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F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461">
                      <a:solidFill>
                        <a:srgbClr val="FFFFFF"/>
                      </a:solidFill>
                      <a:prstDash val="solid"/>
                    </a:lnL>
                    <a:lnR w="13461">
                      <a:solidFill>
                        <a:srgbClr val="FFFFFF"/>
                      </a:solidFill>
                      <a:prstDash val="solid"/>
                    </a:lnR>
                    <a:lnT w="13461">
                      <a:solidFill>
                        <a:srgbClr val="FFFFFF"/>
                      </a:solidFill>
                      <a:prstDash val="solid"/>
                    </a:lnT>
                    <a:lnB w="14985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00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1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461">
                      <a:solidFill>
                        <a:srgbClr val="FFFFFF"/>
                      </a:solidFill>
                      <a:prstDash val="solid"/>
                    </a:lnL>
                    <a:lnR w="14985">
                      <a:solidFill>
                        <a:srgbClr val="FFFFFF"/>
                      </a:solidFill>
                      <a:prstDash val="solid"/>
                    </a:lnR>
                    <a:lnT w="13461">
                      <a:solidFill>
                        <a:srgbClr val="FFFFFF"/>
                      </a:solidFill>
                      <a:prstDash val="solid"/>
                    </a:lnT>
                    <a:lnB w="14985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FFFFFF"/>
                      </a:solidFill>
                      <a:prstDash val="solid"/>
                    </a:lnL>
                    <a:lnR w="14985">
                      <a:solidFill>
                        <a:srgbClr val="FFFFFF"/>
                      </a:solidFill>
                      <a:prstDash val="solid"/>
                    </a:lnR>
                    <a:lnT w="13461">
                      <a:solidFill>
                        <a:srgbClr val="FFFFFF"/>
                      </a:solidFill>
                      <a:prstDash val="solid"/>
                    </a:lnT>
                    <a:lnB w="14985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093"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1350" spc="-7" baseline="-21604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BO</a:t>
                      </a:r>
                      <a:r>
                        <a:rPr sz="1350" baseline="-21604" dirty="0">
                          <a:latin typeface="Arial"/>
                          <a:cs typeface="Arial"/>
                        </a:rPr>
                        <a:t>3</a:t>
                      </a:r>
                      <a:endParaRPr sz="1350" baseline="-21604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461">
                      <a:solidFill>
                        <a:srgbClr val="FFFFFF"/>
                      </a:solidFill>
                      <a:prstDash val="solid"/>
                    </a:lnL>
                    <a:lnR w="13461">
                      <a:solidFill>
                        <a:srgbClr val="FFFFFF"/>
                      </a:solidFill>
                      <a:prstDash val="solid"/>
                    </a:lnR>
                    <a:lnT w="14985">
                      <a:solidFill>
                        <a:srgbClr val="FFFFFF"/>
                      </a:solidFill>
                      <a:prstDash val="solid"/>
                    </a:lnT>
                    <a:lnB w="13461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02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6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461">
                      <a:solidFill>
                        <a:srgbClr val="FFFFFF"/>
                      </a:solidFill>
                      <a:prstDash val="solid"/>
                    </a:lnL>
                    <a:lnR w="14985">
                      <a:solidFill>
                        <a:srgbClr val="FFFFFF"/>
                      </a:solidFill>
                      <a:prstDash val="solid"/>
                    </a:lnR>
                    <a:lnT w="14985">
                      <a:solidFill>
                        <a:srgbClr val="FFFFFF"/>
                      </a:solidFill>
                      <a:prstDash val="solid"/>
                    </a:lnT>
                    <a:lnB w="13461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7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FFFFFF"/>
                      </a:solidFill>
                      <a:prstDash val="solid"/>
                    </a:lnL>
                    <a:lnR w="14985">
                      <a:solidFill>
                        <a:srgbClr val="FFFFFF"/>
                      </a:solidFill>
                      <a:prstDash val="solid"/>
                    </a:lnR>
                    <a:lnT w="14985">
                      <a:solidFill>
                        <a:srgbClr val="FFFFFF"/>
                      </a:solidFill>
                      <a:prstDash val="solid"/>
                    </a:lnT>
                    <a:lnB w="13461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331"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g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461">
                      <a:solidFill>
                        <a:srgbClr val="FFFFFF"/>
                      </a:solidFill>
                      <a:prstDash val="solid"/>
                    </a:lnL>
                    <a:lnR w="13461">
                      <a:solidFill>
                        <a:srgbClr val="FFFFFF"/>
                      </a:solidFill>
                      <a:prstDash val="solid"/>
                    </a:lnR>
                    <a:lnT w="13461">
                      <a:solidFill>
                        <a:srgbClr val="FFFFFF"/>
                      </a:solidFill>
                      <a:prstDash val="solid"/>
                    </a:lnT>
                    <a:lnB w="13461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27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2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461">
                      <a:solidFill>
                        <a:srgbClr val="FFFFFF"/>
                      </a:solidFill>
                      <a:prstDash val="solid"/>
                    </a:lnL>
                    <a:lnR w="14985">
                      <a:solidFill>
                        <a:srgbClr val="FFFFFF"/>
                      </a:solidFill>
                      <a:prstDash val="solid"/>
                    </a:lnR>
                    <a:lnT w="13461">
                      <a:solidFill>
                        <a:srgbClr val="FFFFFF"/>
                      </a:solidFill>
                      <a:prstDash val="solid"/>
                    </a:lnT>
                    <a:lnB w="13461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9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FFFFFF"/>
                      </a:solidFill>
                      <a:prstDash val="solid"/>
                    </a:lnL>
                    <a:lnR w="14985">
                      <a:solidFill>
                        <a:srgbClr val="FFFFFF"/>
                      </a:solidFill>
                      <a:prstDash val="solid"/>
                    </a:lnR>
                    <a:lnT w="13461">
                      <a:solidFill>
                        <a:srgbClr val="FFFFFF"/>
                      </a:solidFill>
                      <a:prstDash val="solid"/>
                    </a:lnT>
                    <a:lnB w="13461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093"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461">
                      <a:solidFill>
                        <a:srgbClr val="FFFFFF"/>
                      </a:solidFill>
                      <a:prstDash val="solid"/>
                    </a:lnL>
                    <a:lnR w="13461">
                      <a:solidFill>
                        <a:srgbClr val="FFFFFF"/>
                      </a:solidFill>
                      <a:prstDash val="solid"/>
                    </a:lnR>
                    <a:lnT w="13461">
                      <a:solidFill>
                        <a:srgbClr val="FFFFFF"/>
                      </a:solidFill>
                      <a:prstDash val="solid"/>
                    </a:lnT>
                    <a:lnB w="14985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40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461">
                      <a:solidFill>
                        <a:srgbClr val="FFFFFF"/>
                      </a:solidFill>
                      <a:prstDash val="solid"/>
                    </a:lnL>
                    <a:lnR w="14985">
                      <a:solidFill>
                        <a:srgbClr val="FFFFFF"/>
                      </a:solidFill>
                      <a:prstDash val="solid"/>
                    </a:lnR>
                    <a:lnT w="13461">
                      <a:solidFill>
                        <a:srgbClr val="FFFFFF"/>
                      </a:solidFill>
                      <a:prstDash val="solid"/>
                    </a:lnT>
                    <a:lnB w="14985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6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FFFFFF"/>
                      </a:solidFill>
                      <a:prstDash val="solid"/>
                    </a:lnL>
                    <a:lnR w="14985">
                      <a:solidFill>
                        <a:srgbClr val="FFFFFF"/>
                      </a:solidFill>
                      <a:prstDash val="solid"/>
                    </a:lnR>
                    <a:lnT w="13461">
                      <a:solidFill>
                        <a:srgbClr val="FFFFFF"/>
                      </a:solidFill>
                      <a:prstDash val="solid"/>
                    </a:lnT>
                    <a:lnB w="14985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1093"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r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461">
                      <a:solidFill>
                        <a:srgbClr val="FFFFFF"/>
                      </a:solidFill>
                      <a:prstDash val="solid"/>
                    </a:lnL>
                    <a:lnR w="13461">
                      <a:solidFill>
                        <a:srgbClr val="FFFFFF"/>
                      </a:solidFill>
                      <a:prstDash val="solid"/>
                    </a:lnR>
                    <a:lnT w="14985">
                      <a:solidFill>
                        <a:srgbClr val="FFFFFF"/>
                      </a:solidFill>
                      <a:prstDash val="solid"/>
                    </a:lnT>
                    <a:lnB w="13461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00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8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461">
                      <a:solidFill>
                        <a:srgbClr val="FFFFFF"/>
                      </a:solidFill>
                      <a:prstDash val="solid"/>
                    </a:lnL>
                    <a:lnR w="14985">
                      <a:solidFill>
                        <a:srgbClr val="FFFFFF"/>
                      </a:solidFill>
                      <a:prstDash val="solid"/>
                    </a:lnR>
                    <a:lnT w="14985">
                      <a:solidFill>
                        <a:srgbClr val="FFFFFF"/>
                      </a:solidFill>
                      <a:prstDash val="solid"/>
                    </a:lnT>
                    <a:lnB w="13461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3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FFFFFF"/>
                      </a:solidFill>
                      <a:prstDash val="solid"/>
                    </a:lnL>
                    <a:lnR w="14985">
                      <a:solidFill>
                        <a:srgbClr val="FFFFFF"/>
                      </a:solidFill>
                      <a:prstDash val="solid"/>
                    </a:lnR>
                    <a:lnT w="14985">
                      <a:solidFill>
                        <a:srgbClr val="FFFFFF"/>
                      </a:solidFill>
                      <a:prstDash val="solid"/>
                    </a:lnT>
                    <a:lnB w="13461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331"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K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461">
                      <a:solidFill>
                        <a:srgbClr val="FFFFFF"/>
                      </a:solidFill>
                      <a:prstDash val="solid"/>
                    </a:lnL>
                    <a:lnR w="13461">
                      <a:solidFill>
                        <a:srgbClr val="FFFFFF"/>
                      </a:solidFill>
                      <a:prstDash val="solid"/>
                    </a:lnR>
                    <a:lnT w="13461">
                      <a:solidFill>
                        <a:srgbClr val="FFFFFF"/>
                      </a:solidFill>
                      <a:prstDash val="solid"/>
                    </a:lnT>
                    <a:lnB w="13461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38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461">
                      <a:solidFill>
                        <a:srgbClr val="FFFFFF"/>
                      </a:solidFill>
                      <a:prstDash val="solid"/>
                    </a:lnL>
                    <a:lnR w="14985">
                      <a:solidFill>
                        <a:srgbClr val="FFFFFF"/>
                      </a:solidFill>
                      <a:prstDash val="solid"/>
                    </a:lnR>
                    <a:lnT w="13461">
                      <a:solidFill>
                        <a:srgbClr val="FFFFFF"/>
                      </a:solidFill>
                      <a:prstDash val="solid"/>
                    </a:lnT>
                    <a:lnB w="13461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FFFFFF"/>
                      </a:solidFill>
                      <a:prstDash val="solid"/>
                    </a:lnL>
                    <a:lnR w="14985">
                      <a:solidFill>
                        <a:srgbClr val="FFFFFF"/>
                      </a:solidFill>
                      <a:prstDash val="solid"/>
                    </a:lnR>
                    <a:lnT w="13461">
                      <a:solidFill>
                        <a:srgbClr val="FFFFFF"/>
                      </a:solidFill>
                      <a:prstDash val="solid"/>
                    </a:lnT>
                    <a:lnB w="13461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1093"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461">
                      <a:solidFill>
                        <a:srgbClr val="FFFFFF"/>
                      </a:solidFill>
                      <a:prstDash val="solid"/>
                    </a:lnL>
                    <a:lnR w="13461">
                      <a:solidFill>
                        <a:srgbClr val="FFFFFF"/>
                      </a:solidFill>
                      <a:prstDash val="solid"/>
                    </a:lnR>
                    <a:lnT w="13461">
                      <a:solidFill>
                        <a:srgbClr val="FFFFFF"/>
                      </a:solidFill>
                      <a:prstDash val="solid"/>
                    </a:lnT>
                    <a:lnB w="14985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10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55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6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461">
                      <a:solidFill>
                        <a:srgbClr val="FFFFFF"/>
                      </a:solidFill>
                      <a:prstDash val="solid"/>
                    </a:lnL>
                    <a:lnR w="14985">
                      <a:solidFill>
                        <a:srgbClr val="FFFFFF"/>
                      </a:solidFill>
                      <a:prstDash val="solid"/>
                    </a:lnR>
                    <a:lnT w="13461">
                      <a:solidFill>
                        <a:srgbClr val="FFFFFF"/>
                      </a:solidFill>
                      <a:prstDash val="solid"/>
                    </a:lnT>
                    <a:lnB w="14985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304165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30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1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FFFFFF"/>
                      </a:solidFill>
                      <a:prstDash val="solid"/>
                    </a:lnL>
                    <a:lnR w="14985">
                      <a:solidFill>
                        <a:srgbClr val="FFFFFF"/>
                      </a:solidFill>
                      <a:prstDash val="solid"/>
                    </a:lnR>
                    <a:lnT w="13461">
                      <a:solidFill>
                        <a:srgbClr val="FFFFFF"/>
                      </a:solidFill>
                      <a:prstDash val="solid"/>
                    </a:lnT>
                    <a:lnB w="14985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1032644" y="1187719"/>
            <a:ext cx="8341359" cy="10140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II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.</a:t>
            </a:r>
            <a:r>
              <a:rPr sz="2000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po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ón:</a:t>
            </a:r>
            <a:r>
              <a:rPr sz="2000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y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or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ar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,</a:t>
            </a:r>
            <a:r>
              <a:rPr sz="20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ra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z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a,</a:t>
            </a:r>
            <a:r>
              <a:rPr sz="20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ga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 marL="83820">
              <a:lnSpc>
                <a:spcPct val="100000"/>
              </a:lnSpc>
              <a:spcBef>
                <a:spcPts val="1005"/>
              </a:spcBef>
            </a:pP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Co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po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ió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n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la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agua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sz="1800" spc="1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r</a:t>
            </a:r>
            <a:endParaRPr sz="1800">
              <a:latin typeface="Arial"/>
              <a:cs typeface="Arial"/>
            </a:endParaRPr>
          </a:p>
          <a:p>
            <a:pPr marL="657225">
              <a:lnSpc>
                <a:spcPct val="100000"/>
              </a:lnSpc>
              <a:spcBef>
                <a:spcPts val="690"/>
              </a:spcBef>
            </a:pPr>
            <a:r>
              <a:rPr sz="1600" spc="-15" dirty="0">
                <a:solidFill>
                  <a:srgbClr val="FFFF00"/>
                </a:solidFill>
                <a:latin typeface="Arial"/>
                <a:cs typeface="Arial"/>
              </a:rPr>
              <a:t>Pr</a:t>
            </a:r>
            <a:r>
              <a:rPr sz="160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n</a:t>
            </a:r>
            <a:r>
              <a:rPr sz="1600" spc="-5" dirty="0">
                <a:solidFill>
                  <a:srgbClr val="FFFF00"/>
                </a:solidFill>
                <a:latin typeface="Arial"/>
                <a:cs typeface="Arial"/>
              </a:rPr>
              <a:t>ci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pa</a:t>
            </a:r>
            <a:r>
              <a:rPr sz="1600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es</a:t>
            </a:r>
            <a:r>
              <a:rPr sz="1600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on</a:t>
            </a:r>
            <a:r>
              <a:rPr sz="1600" spc="-5" dirty="0">
                <a:solidFill>
                  <a:srgbClr val="FFFF00"/>
                </a:solidFill>
                <a:latin typeface="Arial"/>
                <a:cs typeface="Arial"/>
              </a:rPr>
              <a:t>st</a:t>
            </a:r>
            <a:r>
              <a:rPr sz="160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tu</a:t>
            </a:r>
            <a:r>
              <a:rPr sz="1600" spc="-30" dirty="0">
                <a:solidFill>
                  <a:srgbClr val="FFFF00"/>
                </a:solidFill>
                <a:latin typeface="Arial"/>
                <a:cs typeface="Arial"/>
              </a:rPr>
              <a:t>y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entes</a:t>
            </a:r>
            <a:r>
              <a:rPr sz="1600" spc="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d</a:t>
            </a:r>
            <a:r>
              <a:rPr sz="1600" spc="-5" dirty="0">
                <a:solidFill>
                  <a:srgbClr val="FFFF00"/>
                </a:solidFill>
                <a:latin typeface="Arial"/>
                <a:cs typeface="Arial"/>
              </a:rPr>
              <a:t>is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ue</a:t>
            </a:r>
            <a:r>
              <a:rPr sz="1600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tos en</a:t>
            </a:r>
            <a:r>
              <a:rPr sz="1600" spc="-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as aguas</a:t>
            </a:r>
            <a:r>
              <a:rPr sz="1600" spc="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sz="1600" spc="1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mar</a:t>
            </a:r>
            <a:r>
              <a:rPr sz="1600" spc="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FF00"/>
                </a:solidFill>
                <a:latin typeface="Arial"/>
                <a:cs typeface="Arial"/>
              </a:rPr>
              <a:t>(</a:t>
            </a:r>
            <a:r>
              <a:rPr sz="1200" dirty="0">
                <a:solidFill>
                  <a:srgbClr val="FFFF00"/>
                </a:solidFill>
                <a:latin typeface="Arial"/>
                <a:cs typeface="Arial"/>
              </a:rPr>
              <a:t>to</a:t>
            </a:r>
            <a:r>
              <a:rPr sz="1200" spc="5" dirty="0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sz="1200" dirty="0">
                <a:solidFill>
                  <a:srgbClr val="FFFF00"/>
                </a:solidFill>
                <a:latin typeface="Arial"/>
                <a:cs typeface="Arial"/>
              </a:rPr>
              <a:t>ado</a:t>
            </a:r>
            <a:r>
              <a:rPr sz="1200" spc="-3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sz="1200" spc="-5" dirty="0">
                <a:solidFill>
                  <a:srgbClr val="FFFF00"/>
                </a:solidFill>
                <a:latin typeface="Arial"/>
                <a:cs typeface="Arial"/>
              </a:rPr>
              <a:t> M</a:t>
            </a:r>
            <a:r>
              <a:rPr sz="1200" dirty="0">
                <a:solidFill>
                  <a:srgbClr val="FFFF00"/>
                </a:solidFill>
                <a:latin typeface="Arial"/>
                <a:cs typeface="Arial"/>
              </a:rPr>
              <a:t>ason</a:t>
            </a:r>
            <a:r>
              <a:rPr sz="1200" spc="-2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00"/>
                </a:solidFill>
                <a:latin typeface="Arial"/>
                <a:cs typeface="Arial"/>
              </a:rPr>
              <a:t>and</a:t>
            </a:r>
            <a:r>
              <a:rPr sz="1200" spc="-2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sz="1200" dirty="0">
                <a:solidFill>
                  <a:srgbClr val="FFFF00"/>
                </a:solidFill>
                <a:latin typeface="Arial"/>
                <a:cs typeface="Arial"/>
              </a:rPr>
              <a:t>oo</a:t>
            </a:r>
            <a:r>
              <a:rPr sz="1200" spc="-5" dirty="0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sz="1200" dirty="0">
                <a:solidFill>
                  <a:srgbClr val="FFFF00"/>
                </a:solidFill>
                <a:latin typeface="Arial"/>
                <a:cs typeface="Arial"/>
              </a:rPr>
              <a:t>e,</a:t>
            </a:r>
            <a:r>
              <a:rPr sz="1200" spc="-2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00"/>
                </a:solidFill>
                <a:latin typeface="Arial"/>
                <a:cs typeface="Arial"/>
              </a:rPr>
              <a:t>1982)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74073" y="3777995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0" y="0"/>
                </a:moveTo>
                <a:lnTo>
                  <a:pt x="9143997" y="0"/>
                </a:lnTo>
                <a:lnTo>
                  <a:pt x="9143997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2739394" y="2259456"/>
          <a:ext cx="4904230" cy="482116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8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61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093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4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ó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FFFFFF"/>
                      </a:solidFill>
                      <a:prstDash val="solid"/>
                    </a:lnL>
                    <a:lnR w="13461">
                      <a:solidFill>
                        <a:srgbClr val="FFFFFF"/>
                      </a:solidFill>
                      <a:prstDash val="solid"/>
                    </a:lnR>
                    <a:lnT w="13461">
                      <a:solidFill>
                        <a:srgbClr val="FFFFFF"/>
                      </a:solidFill>
                      <a:prstDash val="solid"/>
                    </a:lnT>
                    <a:lnB w="39369">
                      <a:solidFill>
                        <a:srgbClr val="FFFFFF"/>
                      </a:solidFill>
                      <a:prstDash val="solid"/>
                    </a:lnB>
                    <a:solidFill>
                      <a:srgbClr val="4F80BC"/>
                    </a:solidFill>
                  </a:tcPr>
                </a:tc>
                <a:tc>
                  <a:txBody>
                    <a:bodyPr/>
                    <a:lstStyle/>
                    <a:p>
                      <a:pPr marL="1076325">
                        <a:lnSpc>
                          <a:spcPct val="100000"/>
                        </a:lnSpc>
                      </a:pP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Con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ce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14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ac</a:t>
                      </a:r>
                      <a:r>
                        <a:rPr sz="14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ó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1400" b="1" spc="-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</a:t>
                      </a:r>
                      <a:r>
                        <a:rPr sz="14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µ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</a:t>
                      </a:r>
                      <a:r>
                        <a:rPr sz="14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/l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461">
                      <a:solidFill>
                        <a:srgbClr val="FFFFFF"/>
                      </a:solidFill>
                      <a:prstDash val="solid"/>
                    </a:lnL>
                    <a:lnR w="14985">
                      <a:solidFill>
                        <a:srgbClr val="FFFFFF"/>
                      </a:solidFill>
                      <a:prstDash val="solid"/>
                    </a:lnR>
                    <a:lnT w="13461">
                      <a:solidFill>
                        <a:srgbClr val="FFFFFF"/>
                      </a:solidFill>
                      <a:prstDash val="solid"/>
                    </a:lnT>
                    <a:lnB w="39369">
                      <a:solidFill>
                        <a:srgbClr val="FFFFFF"/>
                      </a:solidFill>
                      <a:prstDash val="solid"/>
                    </a:lnB>
                    <a:solidFill>
                      <a:srgbClr val="4F80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0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r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FFFFFF"/>
                      </a:solidFill>
                      <a:prstDash val="solid"/>
                    </a:lnL>
                    <a:lnR w="13461">
                      <a:solidFill>
                        <a:srgbClr val="FFFFFF"/>
                      </a:solidFill>
                      <a:prstDash val="solid"/>
                    </a:lnR>
                    <a:lnT w="39369">
                      <a:solidFill>
                        <a:srgbClr val="FFFFFF"/>
                      </a:solidFill>
                      <a:prstDash val="solid"/>
                    </a:lnT>
                    <a:lnB w="13461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670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461">
                      <a:solidFill>
                        <a:srgbClr val="FFFFFF"/>
                      </a:solidFill>
                      <a:prstDash val="solid"/>
                    </a:lnL>
                    <a:lnR w="14985">
                      <a:solidFill>
                        <a:srgbClr val="FFFFFF"/>
                      </a:solidFill>
                      <a:prstDash val="solid"/>
                    </a:lnR>
                    <a:lnT w="39369">
                      <a:solidFill>
                        <a:srgbClr val="FFFFFF"/>
                      </a:solidFill>
                      <a:prstDash val="solid"/>
                    </a:lnT>
                    <a:lnB w="13461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33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b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FFFFFF"/>
                      </a:solidFill>
                      <a:prstDash val="solid"/>
                    </a:lnL>
                    <a:lnR w="13461">
                      <a:solidFill>
                        <a:srgbClr val="FFFFFF"/>
                      </a:solidFill>
                      <a:prstDash val="solid"/>
                    </a:lnR>
                    <a:lnT w="13461">
                      <a:solidFill>
                        <a:srgbClr val="FFFFFF"/>
                      </a:solidFill>
                      <a:prstDash val="solid"/>
                    </a:lnT>
                    <a:lnB w="13461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12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461">
                      <a:solidFill>
                        <a:srgbClr val="FFFFFF"/>
                      </a:solidFill>
                      <a:prstDash val="solid"/>
                    </a:lnL>
                    <a:lnR w="14985">
                      <a:solidFill>
                        <a:srgbClr val="FFFFFF"/>
                      </a:solidFill>
                      <a:prstDash val="solid"/>
                    </a:lnR>
                    <a:lnT w="13461">
                      <a:solidFill>
                        <a:srgbClr val="FFFFFF"/>
                      </a:solidFill>
                      <a:prstDash val="solid"/>
                    </a:lnT>
                    <a:lnB w="13461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093">
                <a:tc>
                  <a:txBody>
                    <a:bodyPr/>
                    <a:lstStyle/>
                    <a:p>
                      <a:pPr marL="22034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FFFFFF"/>
                      </a:solidFill>
                      <a:prstDash val="solid"/>
                    </a:lnL>
                    <a:lnR w="13461">
                      <a:solidFill>
                        <a:srgbClr val="FFFFFF"/>
                      </a:solidFill>
                      <a:prstDash val="solid"/>
                    </a:lnR>
                    <a:lnT w="13461">
                      <a:solidFill>
                        <a:srgbClr val="FFFFFF"/>
                      </a:solidFill>
                      <a:prstDash val="solid"/>
                    </a:lnT>
                    <a:lnB w="35686">
                      <a:solidFill>
                        <a:srgbClr val="E9EDF4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10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461">
                      <a:solidFill>
                        <a:srgbClr val="FFFFFF"/>
                      </a:solidFill>
                      <a:prstDash val="solid"/>
                    </a:lnL>
                    <a:lnR w="14985">
                      <a:solidFill>
                        <a:srgbClr val="FFFFFF"/>
                      </a:solidFill>
                      <a:prstDash val="solid"/>
                    </a:lnR>
                    <a:lnT w="13461">
                      <a:solidFill>
                        <a:srgbClr val="FFFFFF"/>
                      </a:solidFill>
                      <a:prstDash val="solid"/>
                    </a:lnT>
                    <a:lnB w="35686">
                      <a:solidFill>
                        <a:srgbClr val="E9EDF4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093">
                <a:tc>
                  <a:txBody>
                    <a:bodyPr/>
                    <a:lstStyle/>
                    <a:p>
                      <a:pPr marL="9969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FFFFFF"/>
                      </a:solidFill>
                      <a:prstDash val="solid"/>
                    </a:lnL>
                    <a:lnR w="13461">
                      <a:solidFill>
                        <a:srgbClr val="FFFFFF"/>
                      </a:solidFill>
                      <a:prstDash val="solid"/>
                    </a:lnR>
                    <a:lnT w="35686">
                      <a:solidFill>
                        <a:srgbClr val="E9EDF4"/>
                      </a:solidFill>
                      <a:prstDash val="solid"/>
                    </a:lnT>
                    <a:lnB w="13461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67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461">
                      <a:solidFill>
                        <a:srgbClr val="FFFFFF"/>
                      </a:solidFill>
                      <a:prstDash val="solid"/>
                    </a:lnL>
                    <a:lnR w="14985">
                      <a:solidFill>
                        <a:srgbClr val="FFFFFF"/>
                      </a:solidFill>
                      <a:prstDash val="solid"/>
                    </a:lnR>
                    <a:lnT w="35686">
                      <a:solidFill>
                        <a:srgbClr val="E9EDF4"/>
                      </a:solidFill>
                      <a:prstDash val="solid"/>
                    </a:lnT>
                    <a:lnB w="13461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33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i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FFFFFF"/>
                      </a:solidFill>
                      <a:prstDash val="solid"/>
                    </a:lnL>
                    <a:lnR w="13461">
                      <a:solidFill>
                        <a:srgbClr val="FFFFFF"/>
                      </a:solidFill>
                      <a:prstDash val="solid"/>
                    </a:lnR>
                    <a:lnT w="13461">
                      <a:solidFill>
                        <a:srgbClr val="FFFFFF"/>
                      </a:solidFill>
                      <a:prstDash val="solid"/>
                    </a:lnT>
                    <a:lnB w="13461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300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461">
                      <a:solidFill>
                        <a:srgbClr val="FFFFFF"/>
                      </a:solidFill>
                      <a:prstDash val="solid"/>
                    </a:lnL>
                    <a:lnR w="14985">
                      <a:solidFill>
                        <a:srgbClr val="FFFFFF"/>
                      </a:solidFill>
                      <a:prstDash val="solid"/>
                    </a:lnR>
                    <a:lnT w="13461">
                      <a:solidFill>
                        <a:srgbClr val="FFFFFF"/>
                      </a:solidFill>
                      <a:prstDash val="solid"/>
                    </a:lnT>
                    <a:lnB w="13461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0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P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FFFFFF"/>
                      </a:solidFill>
                      <a:prstDash val="solid"/>
                    </a:lnL>
                    <a:lnR w="13461">
                      <a:solidFill>
                        <a:srgbClr val="FFFFFF"/>
                      </a:solidFill>
                      <a:prstDash val="solid"/>
                    </a:lnR>
                    <a:lnT w="13461">
                      <a:solidFill>
                        <a:srgbClr val="FFFFFF"/>
                      </a:solidFill>
                      <a:prstDash val="solid"/>
                    </a:lnT>
                    <a:lnB w="14985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9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461">
                      <a:solidFill>
                        <a:srgbClr val="FFFFFF"/>
                      </a:solidFill>
                      <a:prstDash val="solid"/>
                    </a:lnL>
                    <a:lnR w="14985">
                      <a:solidFill>
                        <a:srgbClr val="FFFFFF"/>
                      </a:solidFill>
                      <a:prstDash val="solid"/>
                    </a:lnR>
                    <a:lnT w="13461">
                      <a:solidFill>
                        <a:srgbClr val="FFFFFF"/>
                      </a:solidFill>
                      <a:prstDash val="solid"/>
                    </a:lnT>
                    <a:lnB w="14985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0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I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FFFFFF"/>
                      </a:solidFill>
                      <a:prstDash val="solid"/>
                    </a:lnL>
                    <a:lnR w="13461">
                      <a:solidFill>
                        <a:srgbClr val="FFFFFF"/>
                      </a:solidFill>
                      <a:prstDash val="solid"/>
                    </a:lnR>
                    <a:lnT w="14985">
                      <a:solidFill>
                        <a:srgbClr val="FFFFFF"/>
                      </a:solidFill>
                      <a:prstDash val="solid"/>
                    </a:lnT>
                    <a:lnB w="13461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461">
                      <a:solidFill>
                        <a:srgbClr val="FFFFFF"/>
                      </a:solidFill>
                      <a:prstDash val="solid"/>
                    </a:lnL>
                    <a:lnR w="14985">
                      <a:solidFill>
                        <a:srgbClr val="FFFFFF"/>
                      </a:solidFill>
                      <a:prstDash val="solid"/>
                    </a:lnR>
                    <a:lnT w="14985">
                      <a:solidFill>
                        <a:srgbClr val="FFFFFF"/>
                      </a:solidFill>
                      <a:prstDash val="solid"/>
                    </a:lnT>
                    <a:lnB w="13461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33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o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FFFFFF"/>
                      </a:solidFill>
                      <a:prstDash val="solid"/>
                    </a:lnL>
                    <a:lnR w="13461">
                      <a:solidFill>
                        <a:srgbClr val="FFFFFF"/>
                      </a:solidFill>
                      <a:prstDash val="solid"/>
                    </a:lnR>
                    <a:lnT w="13461">
                      <a:solidFill>
                        <a:srgbClr val="FFFFFF"/>
                      </a:solidFill>
                      <a:prstDash val="solid"/>
                    </a:lnT>
                    <a:lnB w="13461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461">
                      <a:solidFill>
                        <a:srgbClr val="FFFFFF"/>
                      </a:solidFill>
                      <a:prstDash val="solid"/>
                    </a:lnL>
                    <a:lnR w="14985">
                      <a:solidFill>
                        <a:srgbClr val="FFFFFF"/>
                      </a:solidFill>
                      <a:prstDash val="solid"/>
                    </a:lnR>
                    <a:lnT w="13461">
                      <a:solidFill>
                        <a:srgbClr val="FFFFFF"/>
                      </a:solidFill>
                      <a:prstDash val="solid"/>
                    </a:lnT>
                    <a:lnB w="13461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10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Arial"/>
                          <a:cs typeface="Arial"/>
                        </a:rPr>
                        <a:t>Z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n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FFFFFF"/>
                      </a:solidFill>
                      <a:prstDash val="solid"/>
                    </a:lnL>
                    <a:lnR w="13461">
                      <a:solidFill>
                        <a:srgbClr val="FFFFFF"/>
                      </a:solidFill>
                      <a:prstDash val="solid"/>
                    </a:lnR>
                    <a:lnT w="13461">
                      <a:solidFill>
                        <a:srgbClr val="FFFFFF"/>
                      </a:solidFill>
                      <a:prstDash val="solid"/>
                    </a:lnT>
                    <a:lnB w="14985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461">
                      <a:solidFill>
                        <a:srgbClr val="FFFFFF"/>
                      </a:solidFill>
                      <a:prstDash val="solid"/>
                    </a:lnL>
                    <a:lnR w="14985">
                      <a:solidFill>
                        <a:srgbClr val="FFFFFF"/>
                      </a:solidFill>
                      <a:prstDash val="solid"/>
                    </a:lnR>
                    <a:lnT w="13461">
                      <a:solidFill>
                        <a:srgbClr val="FFFFFF"/>
                      </a:solidFill>
                      <a:prstDash val="solid"/>
                    </a:lnT>
                    <a:lnB w="14985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10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i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FFFFFF"/>
                      </a:solidFill>
                      <a:prstDash val="solid"/>
                    </a:lnL>
                    <a:lnR w="13461">
                      <a:solidFill>
                        <a:srgbClr val="FFFFFF"/>
                      </a:solidFill>
                      <a:prstDash val="solid"/>
                    </a:lnR>
                    <a:lnT w="14985">
                      <a:solidFill>
                        <a:srgbClr val="FFFFFF"/>
                      </a:solidFill>
                      <a:prstDash val="solid"/>
                    </a:lnT>
                    <a:lnB w="13461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7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461">
                      <a:solidFill>
                        <a:srgbClr val="FFFFFF"/>
                      </a:solidFill>
                      <a:prstDash val="solid"/>
                    </a:lnL>
                    <a:lnR w="14985">
                      <a:solidFill>
                        <a:srgbClr val="FFFFFF"/>
                      </a:solidFill>
                      <a:prstDash val="solid"/>
                    </a:lnR>
                    <a:lnT w="14985">
                      <a:solidFill>
                        <a:srgbClr val="FFFFFF"/>
                      </a:solidFill>
                      <a:prstDash val="solid"/>
                    </a:lnT>
                    <a:lnB w="13461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33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FFFFFF"/>
                      </a:solidFill>
                      <a:prstDash val="solid"/>
                    </a:lnL>
                    <a:lnR w="13461">
                      <a:solidFill>
                        <a:srgbClr val="FFFFFF"/>
                      </a:solidFill>
                      <a:prstDash val="solid"/>
                    </a:lnR>
                    <a:lnT w="13461">
                      <a:solidFill>
                        <a:srgbClr val="FFFFFF"/>
                      </a:solidFill>
                      <a:prstDash val="solid"/>
                    </a:lnT>
                    <a:lnB w="13461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3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461">
                      <a:solidFill>
                        <a:srgbClr val="FFFFFF"/>
                      </a:solidFill>
                      <a:prstDash val="solid"/>
                    </a:lnL>
                    <a:lnR w="14985">
                      <a:solidFill>
                        <a:srgbClr val="FFFFFF"/>
                      </a:solidFill>
                      <a:prstDash val="solid"/>
                    </a:lnR>
                    <a:lnT w="13461">
                      <a:solidFill>
                        <a:srgbClr val="FFFFFF"/>
                      </a:solidFill>
                      <a:prstDash val="solid"/>
                    </a:lnT>
                    <a:lnB w="13461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10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n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FFFFFF"/>
                      </a:solidFill>
                      <a:prstDash val="solid"/>
                    </a:lnL>
                    <a:lnR w="13461">
                      <a:solidFill>
                        <a:srgbClr val="FFFFFF"/>
                      </a:solidFill>
                      <a:prstDash val="solid"/>
                    </a:lnR>
                    <a:lnT w="13461">
                      <a:solidFill>
                        <a:srgbClr val="FFFFFF"/>
                      </a:solidFill>
                      <a:prstDash val="solid"/>
                    </a:lnT>
                    <a:lnB w="14985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2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3461">
                      <a:solidFill>
                        <a:srgbClr val="FFFFFF"/>
                      </a:solidFill>
                      <a:prstDash val="solid"/>
                    </a:lnL>
                    <a:lnR w="14985">
                      <a:solidFill>
                        <a:srgbClr val="FFFFFF"/>
                      </a:solidFill>
                      <a:prstDash val="solid"/>
                    </a:lnR>
                    <a:lnT w="13461">
                      <a:solidFill>
                        <a:srgbClr val="FFFFFF"/>
                      </a:solidFill>
                      <a:prstDash val="solid"/>
                    </a:lnT>
                    <a:lnB w="14985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1032644" y="1187719"/>
            <a:ext cx="4890770" cy="6819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II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.</a:t>
            </a:r>
            <a:r>
              <a:rPr sz="2000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po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ón:</a:t>
            </a:r>
            <a:r>
              <a:rPr sz="2000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y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or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ar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,</a:t>
            </a:r>
            <a:r>
              <a:rPr sz="20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ra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z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a,</a:t>
            </a:r>
            <a:r>
              <a:rPr sz="20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ga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 marL="83820">
              <a:lnSpc>
                <a:spcPct val="100000"/>
              </a:lnSpc>
              <a:spcBef>
                <a:spcPts val="1005"/>
              </a:spcBef>
            </a:pP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Co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po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ió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n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la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agua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sz="1800" spc="1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r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10017" y="2692746"/>
            <a:ext cx="843089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15" dirty="0">
                <a:solidFill>
                  <a:srgbClr val="FFFF00"/>
                </a:solidFill>
                <a:latin typeface="Arial"/>
                <a:cs typeface="Arial"/>
              </a:rPr>
              <a:t>Pr</a:t>
            </a:r>
            <a:r>
              <a:rPr sz="160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n</a:t>
            </a:r>
            <a:r>
              <a:rPr sz="1600" spc="-5" dirty="0">
                <a:solidFill>
                  <a:srgbClr val="FFFF00"/>
                </a:solidFill>
                <a:latin typeface="Arial"/>
                <a:cs typeface="Arial"/>
              </a:rPr>
              <a:t>ci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pa</a:t>
            </a:r>
            <a:r>
              <a:rPr sz="1600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es</a:t>
            </a:r>
            <a:r>
              <a:rPr sz="1600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on</a:t>
            </a:r>
            <a:r>
              <a:rPr sz="1600" spc="-5" dirty="0">
                <a:solidFill>
                  <a:srgbClr val="FFFF00"/>
                </a:solidFill>
                <a:latin typeface="Arial"/>
                <a:cs typeface="Arial"/>
              </a:rPr>
              <a:t>st</a:t>
            </a:r>
            <a:r>
              <a:rPr sz="160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tu</a:t>
            </a:r>
            <a:r>
              <a:rPr sz="1600" spc="-30" dirty="0">
                <a:solidFill>
                  <a:srgbClr val="FFFF00"/>
                </a:solidFill>
                <a:latin typeface="Arial"/>
                <a:cs typeface="Arial"/>
              </a:rPr>
              <a:t>y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entes</a:t>
            </a:r>
            <a:r>
              <a:rPr sz="1600" spc="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spc="-15" dirty="0">
                <a:solidFill>
                  <a:srgbClr val="FFFF00"/>
                </a:solidFill>
                <a:latin typeface="Arial"/>
                <a:cs typeface="Arial"/>
              </a:rPr>
              <a:t>(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ga</a:t>
            </a:r>
            <a:r>
              <a:rPr sz="1600" spc="-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1600" spc="-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)</a:t>
            </a:r>
            <a:r>
              <a:rPr sz="1600" spc="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d</a:t>
            </a:r>
            <a:r>
              <a:rPr sz="1600" spc="-5" dirty="0">
                <a:solidFill>
                  <a:srgbClr val="FFFF00"/>
                </a:solidFill>
                <a:latin typeface="Arial"/>
                <a:cs typeface="Arial"/>
              </a:rPr>
              <a:t>is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ue</a:t>
            </a:r>
            <a:r>
              <a:rPr sz="1600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tos en</a:t>
            </a:r>
            <a:r>
              <a:rPr sz="1600" spc="-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as</a:t>
            </a:r>
            <a:r>
              <a:rPr sz="1600" spc="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aguas</a:t>
            </a:r>
            <a:r>
              <a:rPr sz="1600" spc="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sz="1600" spc="-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mar</a:t>
            </a:r>
            <a:r>
              <a:rPr sz="1600" spc="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FF00"/>
                </a:solidFill>
                <a:latin typeface="Arial"/>
                <a:cs typeface="Arial"/>
              </a:rPr>
              <a:t>(</a:t>
            </a:r>
            <a:r>
              <a:rPr sz="1200" dirty="0">
                <a:solidFill>
                  <a:srgbClr val="FFFF00"/>
                </a:solidFill>
                <a:latin typeface="Arial"/>
                <a:cs typeface="Arial"/>
              </a:rPr>
              <a:t>to</a:t>
            </a:r>
            <a:r>
              <a:rPr sz="1200" spc="5" dirty="0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sz="1200" dirty="0">
                <a:solidFill>
                  <a:srgbClr val="FFFF00"/>
                </a:solidFill>
                <a:latin typeface="Arial"/>
                <a:cs typeface="Arial"/>
              </a:rPr>
              <a:t>ado</a:t>
            </a:r>
            <a:r>
              <a:rPr sz="1200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sz="1200" spc="-5" dirty="0">
                <a:solidFill>
                  <a:srgbClr val="FFFF00"/>
                </a:solidFill>
                <a:latin typeface="Arial"/>
                <a:cs typeface="Arial"/>
              </a:rPr>
              <a:t> M</a:t>
            </a:r>
            <a:r>
              <a:rPr sz="1200" dirty="0">
                <a:solidFill>
                  <a:srgbClr val="FFFF00"/>
                </a:solidFill>
                <a:latin typeface="Arial"/>
                <a:cs typeface="Arial"/>
              </a:rPr>
              <a:t>ason</a:t>
            </a:r>
            <a:r>
              <a:rPr sz="1200" spc="-2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00"/>
                </a:solidFill>
                <a:latin typeface="Arial"/>
                <a:cs typeface="Arial"/>
              </a:rPr>
              <a:t>and</a:t>
            </a:r>
            <a:r>
              <a:rPr sz="1200" spc="-2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sz="1200" dirty="0">
                <a:solidFill>
                  <a:srgbClr val="FFFF00"/>
                </a:solidFill>
                <a:latin typeface="Arial"/>
                <a:cs typeface="Arial"/>
              </a:rPr>
              <a:t>oo</a:t>
            </a:r>
            <a:r>
              <a:rPr sz="1200" spc="-5" dirty="0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sz="1200" dirty="0">
                <a:solidFill>
                  <a:srgbClr val="FFFF00"/>
                </a:solidFill>
                <a:latin typeface="Arial"/>
                <a:cs typeface="Arial"/>
              </a:rPr>
              <a:t>e,</a:t>
            </a:r>
            <a:r>
              <a:rPr sz="1200" spc="-2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00"/>
                </a:solidFill>
                <a:latin typeface="Arial"/>
                <a:cs typeface="Arial"/>
              </a:rPr>
              <a:t>1982)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74073" y="3777995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0" y="0"/>
                </a:moveTo>
                <a:lnTo>
                  <a:pt x="9143997" y="0"/>
                </a:lnTo>
                <a:lnTo>
                  <a:pt x="9143997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2747015" y="3268345"/>
          <a:ext cx="4903468" cy="22250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954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79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0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Ga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FFFFFF"/>
                      </a:solidFill>
                      <a:prstDash val="solid"/>
                    </a:lnL>
                    <a:lnR w="14985">
                      <a:solidFill>
                        <a:srgbClr val="FFFFFF"/>
                      </a:solidFill>
                      <a:prstDash val="solid"/>
                    </a:lnR>
                    <a:lnT w="13461">
                      <a:solidFill>
                        <a:srgbClr val="FFFFFF"/>
                      </a:solidFill>
                      <a:prstDash val="solid"/>
                    </a:lnT>
                    <a:lnB w="39369">
                      <a:solidFill>
                        <a:srgbClr val="FFFFFF"/>
                      </a:solidFill>
                      <a:prstDash val="solid"/>
                    </a:lnB>
                    <a:solidFill>
                      <a:srgbClr val="4F80BC"/>
                    </a:solidFill>
                  </a:tcPr>
                </a:tc>
                <a:tc>
                  <a:txBody>
                    <a:bodyPr/>
                    <a:lstStyle/>
                    <a:p>
                      <a:pPr marL="537210">
                        <a:lnSpc>
                          <a:spcPct val="100000"/>
                        </a:lnSpc>
                      </a:pP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Con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ce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14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ac</a:t>
                      </a:r>
                      <a:r>
                        <a:rPr sz="14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ó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1400" b="1" spc="-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sz="14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l/l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FFFFFF"/>
                      </a:solidFill>
                      <a:prstDash val="solid"/>
                    </a:lnL>
                    <a:lnR w="13461">
                      <a:solidFill>
                        <a:srgbClr val="FFFFFF"/>
                      </a:solidFill>
                      <a:prstDash val="solid"/>
                    </a:lnR>
                    <a:lnT w="13461">
                      <a:solidFill>
                        <a:srgbClr val="FFFFFF"/>
                      </a:solidFill>
                      <a:prstDash val="solid"/>
                    </a:lnT>
                    <a:lnB w="39369">
                      <a:solidFill>
                        <a:srgbClr val="FFFFFF"/>
                      </a:solidFill>
                      <a:prstDash val="solid"/>
                    </a:lnB>
                    <a:solidFill>
                      <a:srgbClr val="4F80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33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í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gen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o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FFFFFF"/>
                      </a:solidFill>
                      <a:prstDash val="solid"/>
                    </a:lnL>
                    <a:lnR w="14985">
                      <a:solidFill>
                        <a:srgbClr val="FFFFFF"/>
                      </a:solidFill>
                      <a:prstDash val="solid"/>
                    </a:lnR>
                    <a:lnT w="39369">
                      <a:solidFill>
                        <a:srgbClr val="FFFFFF"/>
                      </a:solidFill>
                      <a:prstDash val="solid"/>
                    </a:lnT>
                    <a:lnB w="14985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-9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FFFFFF"/>
                      </a:solidFill>
                      <a:prstDash val="solid"/>
                    </a:lnL>
                    <a:lnR w="13461">
                      <a:solidFill>
                        <a:srgbClr val="FFFFFF"/>
                      </a:solidFill>
                      <a:prstDash val="solid"/>
                    </a:lnR>
                    <a:lnT w="39369">
                      <a:solidFill>
                        <a:srgbClr val="FFFFFF"/>
                      </a:solidFill>
                      <a:prstDash val="solid"/>
                    </a:lnT>
                    <a:lnB w="14985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093">
                <a:tc>
                  <a:txBody>
                    <a:bodyPr/>
                    <a:lstStyle/>
                    <a:p>
                      <a:pPr marL="652780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ógen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o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FFFFFF"/>
                      </a:solidFill>
                      <a:prstDash val="solid"/>
                    </a:lnL>
                    <a:lnR w="14985">
                      <a:solidFill>
                        <a:srgbClr val="FFFFFF"/>
                      </a:solidFill>
                      <a:prstDash val="solid"/>
                    </a:lnR>
                    <a:lnT w="14985">
                      <a:solidFill>
                        <a:srgbClr val="FFFFFF"/>
                      </a:solidFill>
                      <a:prstDash val="solid"/>
                    </a:lnT>
                    <a:lnB w="13461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8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14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FFFFFF"/>
                      </a:solidFill>
                      <a:prstDash val="solid"/>
                    </a:lnL>
                    <a:lnR w="13461">
                      <a:solidFill>
                        <a:srgbClr val="FFFFFF"/>
                      </a:solidFill>
                      <a:prstDash val="solid"/>
                    </a:lnR>
                    <a:lnT w="14985">
                      <a:solidFill>
                        <a:srgbClr val="FFFFFF"/>
                      </a:solidFill>
                      <a:prstDash val="solid"/>
                    </a:lnT>
                    <a:lnB w="13461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331">
                <a:tc>
                  <a:txBody>
                    <a:bodyPr/>
                    <a:lstStyle/>
                    <a:p>
                      <a:pPr marL="255270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ó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bon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o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FFFFFF"/>
                      </a:solidFill>
                      <a:prstDash val="solid"/>
                    </a:lnL>
                    <a:lnR w="14985">
                      <a:solidFill>
                        <a:srgbClr val="FFFFFF"/>
                      </a:solidFill>
                      <a:prstDash val="solid"/>
                    </a:lnR>
                    <a:lnT w="13461">
                      <a:solidFill>
                        <a:srgbClr val="FFFFFF"/>
                      </a:solidFill>
                      <a:prstDash val="solid"/>
                    </a:lnT>
                    <a:lnB w="13461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34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6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FFFFFF"/>
                      </a:solidFill>
                      <a:prstDash val="solid"/>
                    </a:lnL>
                    <a:lnR w="13461">
                      <a:solidFill>
                        <a:srgbClr val="FFFFFF"/>
                      </a:solidFill>
                      <a:prstDash val="solid"/>
                    </a:lnR>
                    <a:lnT w="13461">
                      <a:solidFill>
                        <a:srgbClr val="FFFFFF"/>
                      </a:solidFill>
                      <a:prstDash val="solid"/>
                    </a:lnT>
                    <a:lnB w="13461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0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gó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n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FFFFFF"/>
                      </a:solidFill>
                      <a:prstDash val="solid"/>
                    </a:lnL>
                    <a:lnR w="14985">
                      <a:solidFill>
                        <a:srgbClr val="FFFFFF"/>
                      </a:solidFill>
                      <a:prstDash val="solid"/>
                    </a:lnR>
                    <a:lnT w="13461">
                      <a:solidFill>
                        <a:srgbClr val="FFFFFF"/>
                      </a:solidFill>
                      <a:prstDash val="solid"/>
                    </a:lnT>
                    <a:lnB w="14985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4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FFFFFF"/>
                      </a:solidFill>
                      <a:prstDash val="solid"/>
                    </a:lnL>
                    <a:lnR w="13461">
                      <a:solidFill>
                        <a:srgbClr val="FFFFFF"/>
                      </a:solidFill>
                      <a:prstDash val="solid"/>
                    </a:lnR>
                    <a:lnT w="13461">
                      <a:solidFill>
                        <a:srgbClr val="FFFFFF"/>
                      </a:solidFill>
                      <a:prstDash val="solid"/>
                    </a:lnT>
                    <a:lnB w="14985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093">
                <a:tc>
                  <a:txBody>
                    <a:bodyPr/>
                    <a:lstStyle/>
                    <a:p>
                      <a:pPr marL="215265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Su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ro</a:t>
                      </a:r>
                      <a:r>
                        <a:rPr sz="14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ógen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o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FFFFFF"/>
                      </a:solidFill>
                      <a:prstDash val="solid"/>
                    </a:lnL>
                    <a:lnR w="14985">
                      <a:solidFill>
                        <a:srgbClr val="FFFFFF"/>
                      </a:solidFill>
                      <a:prstDash val="solid"/>
                    </a:lnR>
                    <a:lnT w="14985">
                      <a:solidFill>
                        <a:srgbClr val="FFFFFF"/>
                      </a:solidFill>
                      <a:prstDash val="solid"/>
                    </a:lnT>
                    <a:lnB w="13461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14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á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FFFFFF"/>
                      </a:solidFill>
                      <a:prstDash val="solid"/>
                    </a:lnL>
                    <a:lnR w="13461">
                      <a:solidFill>
                        <a:srgbClr val="FFFFFF"/>
                      </a:solidFill>
                      <a:prstDash val="solid"/>
                    </a:lnR>
                    <a:lnT w="14985">
                      <a:solidFill>
                        <a:srgbClr val="FFFFFF"/>
                      </a:solidFill>
                      <a:prstDash val="solid"/>
                    </a:lnT>
                    <a:lnB w="13461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1032644" y="1187719"/>
            <a:ext cx="4890770" cy="6819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II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.</a:t>
            </a:r>
            <a:r>
              <a:rPr sz="2000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po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ón:</a:t>
            </a:r>
            <a:r>
              <a:rPr sz="2000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y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or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ar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,</a:t>
            </a:r>
            <a:r>
              <a:rPr sz="20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ra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z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a,</a:t>
            </a:r>
            <a:r>
              <a:rPr sz="20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ga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 marL="83820">
              <a:lnSpc>
                <a:spcPct val="100000"/>
              </a:lnSpc>
              <a:spcBef>
                <a:spcPts val="1005"/>
              </a:spcBef>
            </a:pP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Co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po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ió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n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la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agua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sz="1800" spc="1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r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21755" y="5350763"/>
            <a:ext cx="167005" cy="280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131186" y="1690116"/>
            <a:ext cx="3311652" cy="20878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74073" y="3777995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0" y="0"/>
                </a:moveTo>
                <a:lnTo>
                  <a:pt x="9143997" y="0"/>
                </a:lnTo>
                <a:lnTo>
                  <a:pt x="9143997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584590" y="4380463"/>
            <a:ext cx="250761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dirty="0" smtClean="0">
                <a:solidFill>
                  <a:srgbClr val="FFFF00"/>
                </a:solidFill>
                <a:latin typeface="Arial"/>
                <a:cs typeface="Arial"/>
              </a:rPr>
              <a:t>b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)</a:t>
            </a:r>
            <a:r>
              <a:rPr sz="2000" spc="-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on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er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v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v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os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131186" y="3777995"/>
            <a:ext cx="3311652" cy="31455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584590" y="2044021"/>
            <a:ext cx="3304910" cy="24699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</a:pP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sz="2000" spc="-15" dirty="0">
                <a:solidFill>
                  <a:srgbClr val="FFFF00"/>
                </a:solidFill>
                <a:latin typeface="Arial"/>
                <a:cs typeface="Arial"/>
              </a:rPr>
              <a:t>p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or</a:t>
            </a:r>
            <a:r>
              <a:rPr sz="2000" spc="-20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mi</a:t>
            </a:r>
            <a:r>
              <a:rPr sz="2000" spc="-15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n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    </a:t>
            </a:r>
            <a:r>
              <a:rPr sz="2000" spc="-2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-15" dirty="0">
                <a:solidFill>
                  <a:srgbClr val="FFFF00"/>
                </a:solidFill>
                <a:latin typeface="Arial"/>
                <a:cs typeface="Arial"/>
              </a:rPr>
              <a:t>d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e 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os </a:t>
            </a:r>
            <a:r>
              <a:rPr sz="2000" spc="21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2000" spc="-15" dirty="0">
                <a:solidFill>
                  <a:srgbClr val="FFFF00"/>
                </a:solidFill>
                <a:latin typeface="Arial"/>
                <a:cs typeface="Arial"/>
              </a:rPr>
              <a:t>n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2000" spc="-15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s </a:t>
            </a:r>
            <a:r>
              <a:rPr sz="2000" spc="21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en </a:t>
            </a:r>
            <a:r>
              <a:rPr sz="2000" spc="204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el agua</a:t>
            </a:r>
            <a:r>
              <a:rPr sz="2000" spc="-3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sz="2000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ar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2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a)      </a:t>
            </a:r>
            <a:r>
              <a:rPr sz="2000" spc="-12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5" dirty="0" err="1" smtClean="0">
                <a:solidFill>
                  <a:srgbClr val="FFFF00"/>
                </a:solidFill>
                <a:latin typeface="Arial"/>
                <a:cs typeface="Arial"/>
              </a:rPr>
              <a:t>N</a:t>
            </a:r>
            <a:r>
              <a:rPr sz="2000" spc="-15" dirty="0" err="1" smtClean="0">
                <a:solidFill>
                  <a:srgbClr val="FFFF00"/>
                </a:solidFill>
                <a:latin typeface="Arial"/>
                <a:cs typeface="Arial"/>
              </a:rPr>
              <a:t>u</a:t>
            </a:r>
            <a:r>
              <a:rPr sz="2000" spc="-10" dirty="0" err="1" smtClean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2000" dirty="0" err="1" smtClean="0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sz="2000" spc="-5" dirty="0" err="1" smtClean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 err="1" smtClean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2000" spc="-15" dirty="0" err="1" smtClean="0">
                <a:solidFill>
                  <a:srgbClr val="FFFF00"/>
                </a:solidFill>
                <a:latin typeface="Arial"/>
                <a:cs typeface="Arial"/>
              </a:rPr>
              <a:t>n</a:t>
            </a:r>
            <a:r>
              <a:rPr sz="2000" spc="-10" dirty="0" err="1" smtClean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2000" dirty="0" err="1" smtClean="0">
                <a:solidFill>
                  <a:srgbClr val="FFFF00"/>
                </a:solidFill>
                <a:latin typeface="Arial"/>
                <a:cs typeface="Arial"/>
              </a:rPr>
              <a:t>es</a:t>
            </a:r>
            <a:r>
              <a:rPr lang="es-MX" sz="2000" dirty="0">
                <a:solidFill>
                  <a:srgbClr val="FFFF00"/>
                </a:solidFill>
                <a:latin typeface="Arial"/>
                <a:cs typeface="Arial"/>
              </a:rPr>
              <a:t>   envueltos	en	</a:t>
            </a:r>
            <a:r>
              <a:rPr lang="es-MX" sz="2000" dirty="0" smtClean="0">
                <a:solidFill>
                  <a:srgbClr val="FFFF00"/>
                </a:solidFill>
                <a:latin typeface="Arial"/>
                <a:cs typeface="Arial"/>
              </a:rPr>
              <a:t>ciclos biogeoquímicos.</a:t>
            </a:r>
          </a:p>
          <a:p>
            <a:pPr marL="12700" algn="just">
              <a:lnSpc>
                <a:spcPct val="100000"/>
              </a:lnSpc>
            </a:pPr>
            <a:r>
              <a:rPr lang="es-MX" sz="2000" dirty="0" smtClean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1032644" y="1187719"/>
            <a:ext cx="5207635" cy="12503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II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.</a:t>
            </a:r>
            <a:r>
              <a:rPr sz="2000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po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ón:</a:t>
            </a:r>
            <a:r>
              <a:rPr sz="2000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y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or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ar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,</a:t>
            </a:r>
            <a:r>
              <a:rPr sz="20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ra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z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a,</a:t>
            </a:r>
            <a:r>
              <a:rPr sz="20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ga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 marL="83820">
              <a:lnSpc>
                <a:spcPct val="100000"/>
              </a:lnSpc>
              <a:spcBef>
                <a:spcPts val="1005"/>
              </a:spcBef>
            </a:pP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Co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po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ió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n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la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agua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sz="1800" spc="1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r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2"/>
              </a:spcBef>
            </a:pPr>
            <a:endParaRPr sz="2200">
              <a:latin typeface="Times New Roman"/>
              <a:cs typeface="Times New Roman"/>
            </a:endParaRPr>
          </a:p>
          <a:p>
            <a:pPr marL="407034">
              <a:lnSpc>
                <a:spcPct val="100000"/>
              </a:lnSpc>
            </a:pPr>
            <a:r>
              <a:rPr sz="1600" spc="-20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ompo</a:t>
            </a:r>
            <a:r>
              <a:rPr sz="1600" spc="-15" dirty="0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tam</a:t>
            </a:r>
            <a:r>
              <a:rPr sz="160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ento</a:t>
            </a:r>
            <a:r>
              <a:rPr sz="1600" spc="1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sz="1600" spc="-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os</a:t>
            </a:r>
            <a:r>
              <a:rPr sz="1600" spc="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1600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ementos</a:t>
            </a:r>
            <a:r>
              <a:rPr sz="1600" spc="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en</a:t>
            </a:r>
            <a:r>
              <a:rPr sz="1600" spc="-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el</a:t>
            </a:r>
            <a:r>
              <a:rPr sz="160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agua</a:t>
            </a:r>
            <a:r>
              <a:rPr sz="1600" spc="-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sz="1600" spc="1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mar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53905" y="2842259"/>
            <a:ext cx="8837674" cy="9357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74073" y="3777995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0" y="0"/>
                </a:moveTo>
                <a:lnTo>
                  <a:pt x="9143997" y="0"/>
                </a:lnTo>
                <a:lnTo>
                  <a:pt x="9143997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53905" y="3777995"/>
            <a:ext cx="8837674" cy="18013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774073" y="3777995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0" y="0"/>
                </a:moveTo>
                <a:lnTo>
                  <a:pt x="9143997" y="0"/>
                </a:lnTo>
                <a:lnTo>
                  <a:pt x="9143997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61016" y="1187719"/>
            <a:ext cx="8557260" cy="4895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3820">
              <a:lnSpc>
                <a:spcPct val="100000"/>
              </a:lnSpc>
            </a:pP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II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.</a:t>
            </a:r>
            <a:r>
              <a:rPr sz="2000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po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ón:</a:t>
            </a:r>
            <a:r>
              <a:rPr sz="2000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y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or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ar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,</a:t>
            </a:r>
            <a:r>
              <a:rPr sz="20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ra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z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a,</a:t>
            </a:r>
            <a:r>
              <a:rPr sz="20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ga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.</a:t>
            </a:r>
            <a:endParaRPr sz="2000" dirty="0">
              <a:latin typeface="Arial"/>
              <a:cs typeface="Arial"/>
            </a:endParaRPr>
          </a:p>
          <a:p>
            <a:pPr marL="12700" marR="4679315" indent="142875">
              <a:lnSpc>
                <a:spcPts val="3410"/>
              </a:lnSpc>
              <a:spcBef>
                <a:spcPts val="75"/>
              </a:spcBef>
            </a:pP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Co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po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ió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n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la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agua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sz="1800" spc="1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r </a:t>
            </a:r>
            <a:r>
              <a:rPr sz="1800" u="heavy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u="heavy" dirty="0">
                <a:solidFill>
                  <a:srgbClr val="B7DEE8"/>
                </a:solidFill>
                <a:latin typeface="Arial"/>
                <a:cs typeface="Arial"/>
              </a:rPr>
              <a:t>str</a:t>
            </a:r>
            <a:r>
              <a:rPr sz="1800" u="heavy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u="heavy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u="heavy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u="heavy" dirty="0">
                <a:solidFill>
                  <a:srgbClr val="B7DEE8"/>
                </a:solidFill>
                <a:latin typeface="Arial"/>
                <a:cs typeface="Arial"/>
              </a:rPr>
              <a:t>f</a:t>
            </a:r>
            <a:r>
              <a:rPr sz="1800" u="heavy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u="heavy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u="heavy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u="heavy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u="heavy" spc="-5" dirty="0">
                <a:solidFill>
                  <a:srgbClr val="B7DEE8"/>
                </a:solidFill>
                <a:latin typeface="Arial"/>
                <a:cs typeface="Arial"/>
              </a:rPr>
              <a:t>ió</a:t>
            </a:r>
            <a:r>
              <a:rPr sz="1800" u="heavy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u="heavy" spc="-5" dirty="0">
                <a:solidFill>
                  <a:srgbClr val="B7DEE8"/>
                </a:solidFill>
                <a:latin typeface="Arial"/>
                <a:cs typeface="Arial"/>
              </a:rPr>
              <a:t> d</a:t>
            </a:r>
            <a:r>
              <a:rPr sz="1800" u="heavy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u="heavy" spc="-5" dirty="0">
                <a:solidFill>
                  <a:srgbClr val="B7DEE8"/>
                </a:solidFill>
                <a:latin typeface="Arial"/>
                <a:cs typeface="Arial"/>
              </a:rPr>
              <a:t> l</a:t>
            </a:r>
            <a:r>
              <a:rPr sz="1800" u="heavy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u="heavy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u="heavy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u="heavy" spc="-5" dirty="0">
                <a:solidFill>
                  <a:srgbClr val="B7DEE8"/>
                </a:solidFill>
                <a:latin typeface="Arial"/>
                <a:cs typeface="Arial"/>
              </a:rPr>
              <a:t>olu</a:t>
            </a:r>
            <a:r>
              <a:rPr sz="1800" u="heavy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u="heavy" spc="-5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u="heavy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u="heavy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u="heavy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u="heavy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u="heavy" spc="-5" dirty="0">
                <a:solidFill>
                  <a:srgbClr val="B7DEE8"/>
                </a:solidFill>
                <a:latin typeface="Arial"/>
                <a:cs typeface="Arial"/>
              </a:rPr>
              <a:t> agua</a:t>
            </a:r>
            <a:r>
              <a:rPr sz="1800" u="heavy" dirty="0">
                <a:solidFill>
                  <a:srgbClr val="B7DEE8"/>
                </a:solidFill>
                <a:latin typeface="Arial"/>
                <a:cs typeface="Arial"/>
              </a:rPr>
              <a:t>:</a:t>
            </a:r>
            <a:endParaRPr sz="1800" dirty="0">
              <a:latin typeface="Arial"/>
              <a:cs typeface="Arial"/>
            </a:endParaRPr>
          </a:p>
          <a:p>
            <a:pPr marL="12700" algn="just">
              <a:lnSpc>
                <a:spcPts val="1839"/>
              </a:lnSpc>
            </a:pP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i="1" spc="114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i="1" spc="5" dirty="0">
                <a:solidFill>
                  <a:srgbClr val="B7DEE8"/>
                </a:solidFill>
                <a:latin typeface="Arial"/>
                <a:cs typeface="Arial"/>
              </a:rPr>
              <a:t>lu</a:t>
            </a:r>
            <a:r>
              <a:rPr sz="1800" i="1" spc="-15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i="1" spc="1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i="1" spc="1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agu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i="1" spc="1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800" i="1" spc="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i="1" spc="1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str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i="1" spc="1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i="1" spc="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i="1" spc="-15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b</a:t>
            </a:r>
            <a:r>
              <a:rPr sz="1800" i="1" spc="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i="1" spc="13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i="1" spc="114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su</a:t>
            </a:r>
            <a:r>
              <a:rPr sz="1800" i="1" spc="114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i="1" spc="1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al</a:t>
            </a:r>
            <a:r>
              <a:rPr sz="1800" i="1" spc="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ni</a:t>
            </a:r>
            <a:r>
              <a:rPr sz="1800" i="1" spc="5" dirty="0">
                <a:solidFill>
                  <a:srgbClr val="B7DEE8"/>
                </a:solidFill>
                <a:latin typeface="Arial"/>
                <a:cs typeface="Arial"/>
              </a:rPr>
              <a:t>da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i="1" spc="114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y</a:t>
            </a:r>
            <a:r>
              <a:rPr sz="1800" i="1" spc="1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i="1" spc="114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i="1" spc="1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800" i="1" spc="1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pe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ra</a:t>
            </a:r>
            <a:r>
              <a:rPr sz="1800" i="1" spc="1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endParaRPr sz="1800" dirty="0">
              <a:latin typeface="Arial"/>
              <a:cs typeface="Arial"/>
            </a:endParaRPr>
          </a:p>
          <a:p>
            <a:pPr marL="12700" marR="6985" algn="just">
              <a:lnSpc>
                <a:spcPct val="100000"/>
              </a:lnSpc>
            </a:pPr>
            <a:r>
              <a:rPr sz="1800" i="1" spc="-15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i="1" spc="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di</a:t>
            </a:r>
            <a:r>
              <a:rPr sz="1800" i="1" spc="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a  </a:t>
            </a:r>
            <a:r>
              <a:rPr sz="1800" i="1" spc="-19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q</a:t>
            </a:r>
            <a:r>
              <a:rPr sz="1800" i="1" spc="5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e  </a:t>
            </a:r>
            <a:r>
              <a:rPr sz="1800" i="1" spc="-19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se  </a:t>
            </a:r>
            <a:r>
              <a:rPr sz="1800" i="1" spc="-19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p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f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800" i="1" spc="5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i="1" spc="20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i="1" spc="-40" dirty="0">
                <a:solidFill>
                  <a:srgbClr val="B7DEE8"/>
                </a:solidFill>
                <a:latin typeface="Arial"/>
                <a:cs typeface="Arial"/>
              </a:rPr>
              <a:t>z</a:t>
            </a:r>
            <a:r>
              <a:rPr sz="1800" i="1" spc="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.  </a:t>
            </a:r>
            <a:r>
              <a:rPr sz="1800" i="1" spc="-17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se  </a:t>
            </a:r>
            <a:r>
              <a:rPr sz="1800" i="1" spc="-19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po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i="1" spc="15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ien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to  </a:t>
            </a:r>
            <a:r>
              <a:rPr sz="1800" i="1" spc="-19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i="1" spc="1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ue</a:t>
            </a:r>
            <a:r>
              <a:rPr sz="1800" i="1" spc="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e  </a:t>
            </a:r>
            <a:r>
              <a:rPr sz="1800" i="1" spc="-17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st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able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r  </a:t>
            </a:r>
            <a:r>
              <a:rPr sz="1800" i="1" spc="-18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i="1" spc="10" dirty="0">
                <a:solidFill>
                  <a:srgbClr val="B7DEE8"/>
                </a:solidFill>
                <a:latin typeface="Arial"/>
                <a:cs typeface="Arial"/>
              </a:rPr>
              <a:t>“</a:t>
            </a:r>
            <a:r>
              <a:rPr sz="1800" i="1" spc="-25" dirty="0">
                <a:solidFill>
                  <a:srgbClr val="B7DEE8"/>
                </a:solidFill>
                <a:latin typeface="Arial"/>
                <a:cs typeface="Arial"/>
              </a:rPr>
              <a:t>z</a:t>
            </a:r>
            <a:r>
              <a:rPr sz="1800" i="1" spc="5" dirty="0">
                <a:solidFill>
                  <a:srgbClr val="B7DEE8"/>
                </a:solidFill>
                <a:latin typeface="Arial"/>
                <a:cs typeface="Arial"/>
              </a:rPr>
              <a:t>on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i="1" spc="1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”  </a:t>
            </a:r>
            <a:r>
              <a:rPr sz="1800" i="1" spc="-19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o “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str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s”</a:t>
            </a:r>
            <a:r>
              <a:rPr sz="1800" i="1" spc="-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qu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i="1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p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en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i="1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ct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ríst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s c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i="1" spc="-15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une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s.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600" i="1" u="heavy" spc="-10" dirty="0">
                <a:solidFill>
                  <a:srgbClr val="B7DEE8"/>
                </a:solidFill>
                <a:latin typeface="Arial"/>
                <a:cs typeface="Arial"/>
              </a:rPr>
              <a:t>La</a:t>
            </a:r>
            <a:r>
              <a:rPr sz="1600" i="1" u="heavy" spc="5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u="heavy" spc="-10" dirty="0">
                <a:solidFill>
                  <a:srgbClr val="B7DEE8"/>
                </a:solidFill>
                <a:latin typeface="Arial"/>
                <a:cs typeface="Arial"/>
              </a:rPr>
              <a:t>te</a:t>
            </a:r>
            <a:r>
              <a:rPr sz="1600" i="1" u="heavy" spc="-5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600" i="1" u="heavy" spc="-15" dirty="0">
                <a:solidFill>
                  <a:srgbClr val="B7DEE8"/>
                </a:solidFill>
                <a:latin typeface="Arial"/>
                <a:cs typeface="Arial"/>
              </a:rPr>
              <a:t>mo</a:t>
            </a:r>
            <a:r>
              <a:rPr sz="1600" i="1" u="heavy" dirty="0">
                <a:solidFill>
                  <a:srgbClr val="B7DEE8"/>
                </a:solidFill>
                <a:latin typeface="Arial"/>
                <a:cs typeface="Arial"/>
              </a:rPr>
              <a:t>cli</a:t>
            </a:r>
            <a:r>
              <a:rPr sz="1600" i="1" u="heavy" spc="-10" dirty="0">
                <a:solidFill>
                  <a:srgbClr val="B7DEE8"/>
                </a:solidFill>
                <a:latin typeface="Arial"/>
                <a:cs typeface="Arial"/>
              </a:rPr>
              <a:t>na</a:t>
            </a:r>
            <a:r>
              <a:rPr sz="1600" i="1" u="heavy" spc="5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es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1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una</a:t>
            </a:r>
            <a:r>
              <a:rPr sz="1600" i="1" spc="5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apa</a:t>
            </a:r>
            <a:r>
              <a:rPr sz="1600" i="1" spc="5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en</a:t>
            </a:r>
            <a:r>
              <a:rPr sz="1600" i="1" spc="5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q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600" i="1" spc="5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600" i="1" spc="5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600" i="1" spc="-25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pe</a:t>
            </a:r>
            <a:r>
              <a:rPr sz="1600" i="1" spc="-15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600" i="1" spc="-15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600" i="1" spc="7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de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sci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ende</a:t>
            </a:r>
            <a:r>
              <a:rPr sz="1600" i="1" spc="5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b</a:t>
            </a:r>
            <a:r>
              <a:rPr sz="1600" i="1" spc="-15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600" i="1" spc="-2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600" i="1" spc="-25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te</a:t>
            </a:r>
            <a:r>
              <a:rPr sz="1600" i="1" spc="5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on</a:t>
            </a:r>
            <a:r>
              <a:rPr sz="1600" i="1" spc="5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600" i="1" spc="5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p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ofund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dad en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8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el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8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ue</a:t>
            </a:r>
            <a:r>
              <a:rPr sz="1600" i="1" spc="-15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po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8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de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7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agua.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7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La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7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600" i="1" spc="-25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600" i="1" spc="-1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na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8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pe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600" i="1" spc="-25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anen</a:t>
            </a:r>
            <a:r>
              <a:rPr sz="1600" i="1" spc="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8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en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8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os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8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éanos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8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600" i="1" spc="-15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8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600" i="1" spc="-15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7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2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00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8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y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8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10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0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0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25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et</a:t>
            </a:r>
            <a:r>
              <a:rPr sz="1600" i="1" spc="-15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os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9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de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9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p</a:t>
            </a:r>
            <a:r>
              <a:rPr sz="1600" i="1" spc="-15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of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nd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dad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9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y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9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epa</a:t>
            </a:r>
            <a:r>
              <a:rPr sz="1600" i="1" spc="-15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9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una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9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apa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9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upe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ri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or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20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de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9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aguas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9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600" i="1" spc="-25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p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600" i="1" spc="-15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adas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9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h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600" i="1" spc="-15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génea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s,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9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de aguas</a:t>
            </a:r>
            <a:r>
              <a:rPr sz="1600" i="1" spc="18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25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uy</a:t>
            </a:r>
            <a:r>
              <a:rPr sz="1600" i="1" spc="19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fr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ías</a:t>
            </a:r>
            <a:r>
              <a:rPr sz="1600" i="1" spc="19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y</a:t>
            </a:r>
            <a:r>
              <a:rPr sz="1600" i="1" spc="18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den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as</a:t>
            </a:r>
            <a:r>
              <a:rPr sz="1600" i="1" spc="18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de</a:t>
            </a:r>
            <a:r>
              <a:rPr sz="1600" i="1" spc="17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600" i="1" spc="16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p</a:t>
            </a:r>
            <a:r>
              <a:rPr sz="1600" i="1" spc="-15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ofund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dad.</a:t>
            </a:r>
            <a:r>
              <a:rPr sz="1600" i="1" spc="17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La</a:t>
            </a:r>
            <a:r>
              <a:rPr sz="1600" i="1" spc="19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600" i="1" spc="-25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p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600" i="1" spc="-15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at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600" i="1" spc="-15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600" i="1" spc="17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al</a:t>
            </a:r>
            <a:r>
              <a:rPr sz="1600" i="1" spc="18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f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nal</a:t>
            </a:r>
            <a:r>
              <a:rPr sz="1600" i="1" spc="18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de</a:t>
            </a:r>
            <a:r>
              <a:rPr sz="1600" i="1" spc="17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600" i="1" spc="17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te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600" i="1" spc="-25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600" i="1" spc="-1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na</a:t>
            </a:r>
            <a:r>
              <a:rPr sz="1600" i="1" spc="17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es</a:t>
            </a:r>
            <a:r>
              <a:rPr sz="1600" i="1" spc="18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600" i="1" spc="-2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 o</a:t>
            </a:r>
            <a:r>
              <a:rPr sz="1600" i="1" spc="-15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den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de</a:t>
            </a:r>
            <a:r>
              <a:rPr sz="1600" i="1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5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º</a:t>
            </a:r>
            <a:r>
              <a:rPr sz="1600" i="1" spc="-2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.</a:t>
            </a:r>
            <a:endParaRPr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2"/>
              </a:spcBef>
            </a:pPr>
            <a:endParaRPr sz="165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600" i="1" u="heavy" spc="-10" dirty="0">
                <a:solidFill>
                  <a:srgbClr val="B7DEE8"/>
                </a:solidFill>
                <a:latin typeface="Arial"/>
                <a:cs typeface="Arial"/>
              </a:rPr>
              <a:t>La </a:t>
            </a:r>
            <a:r>
              <a:rPr sz="1600" i="1" u="heavy" spc="-13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u="heavy" spc="-10" dirty="0">
                <a:solidFill>
                  <a:srgbClr val="B7DEE8"/>
                </a:solidFill>
                <a:latin typeface="Arial"/>
                <a:cs typeface="Arial"/>
              </a:rPr>
              <a:t>ha</a:t>
            </a:r>
            <a:r>
              <a:rPr sz="1600" i="1" u="heavy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600" i="1" u="heavy" spc="-1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600" i="1" u="heavy" spc="-20" dirty="0">
                <a:solidFill>
                  <a:srgbClr val="B7DEE8"/>
                </a:solidFill>
                <a:latin typeface="Arial"/>
                <a:cs typeface="Arial"/>
              </a:rPr>
              <a:t>cl</a:t>
            </a:r>
            <a:r>
              <a:rPr sz="1600" i="1" u="heavy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600" i="1" u="heavy" spc="-10" dirty="0">
                <a:solidFill>
                  <a:srgbClr val="B7DEE8"/>
                </a:solidFill>
                <a:latin typeface="Arial"/>
                <a:cs typeface="Arial"/>
              </a:rPr>
              <a:t>na </a:t>
            </a:r>
            <a:r>
              <a:rPr sz="1600" i="1" u="heavy" spc="-13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es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4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una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3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apa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3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de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3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4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600" i="1" spc="-25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na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3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de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3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agua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3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en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3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3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que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3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4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600" i="1" spc="-1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600" i="1" spc="-25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dad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3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600" i="1" spc="-2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600" i="1" spc="-25" dirty="0">
                <a:solidFill>
                  <a:srgbClr val="B7DEE8"/>
                </a:solidFill>
                <a:latin typeface="Arial"/>
                <a:cs typeface="Arial"/>
              </a:rPr>
              <a:t>g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ua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3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600" i="1" spc="-25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b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5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áp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da</a:t>
            </a:r>
            <a:r>
              <a:rPr sz="1600" i="1" spc="-25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te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6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on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6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6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p</a:t>
            </a:r>
            <a:r>
              <a:rPr sz="1600" i="1" spc="-15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ofund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dad.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6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20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na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6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ha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600" i="1" spc="-20" dirty="0">
                <a:solidFill>
                  <a:srgbClr val="B7DEE8"/>
                </a:solidFill>
                <a:latin typeface="Arial"/>
                <a:cs typeface="Arial"/>
              </a:rPr>
              <a:t>cl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na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7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puede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6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er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6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pe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rm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anente,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6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600" i="1" spc="-25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6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5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6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que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6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2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e p</a:t>
            </a:r>
            <a:r>
              <a:rPr sz="1600" i="1" spc="-15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odu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600" i="1" spc="17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en</a:t>
            </a:r>
            <a:r>
              <a:rPr sz="1600" i="1" spc="17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600" i="1" spc="17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600" i="1" spc="-25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bo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adu</a:t>
            </a:r>
            <a:r>
              <a:rPr sz="1600" i="1" spc="-15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600" i="1" spc="19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600" i="1" spc="17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un</a:t>
            </a:r>
            <a:r>
              <a:rPr sz="1600" i="1" spc="19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5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í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,</a:t>
            </a:r>
            <a:r>
              <a:rPr sz="1600" i="1" spc="17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600" i="1" spc="19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600" i="1" spc="0" dirty="0">
                <a:solidFill>
                  <a:srgbClr val="B7DEE8"/>
                </a:solidFill>
                <a:latin typeface="Arial"/>
                <a:cs typeface="Arial"/>
              </a:rPr>
              <a:t>fí</a:t>
            </a:r>
            <a:r>
              <a:rPr sz="1600" i="1" spc="-15" dirty="0">
                <a:solidFill>
                  <a:srgbClr val="B7DEE8"/>
                </a:solidFill>
                <a:latin typeface="Arial"/>
                <a:cs typeface="Arial"/>
              </a:rPr>
              <a:t>mer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a,</a:t>
            </a:r>
            <a:r>
              <a:rPr sz="1600" i="1" spc="19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600" i="1" spc="-25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600" i="1" spc="17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600" i="1" spc="17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es</a:t>
            </a:r>
            <a:r>
              <a:rPr sz="1600" i="1" spc="19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600" i="1" spc="17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que</a:t>
            </a:r>
            <a:r>
              <a:rPr sz="1600" i="1" spc="17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600" i="1" spc="17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p</a:t>
            </a:r>
            <a:r>
              <a:rPr sz="1600" i="1" spc="-15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od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600" i="1" spc="17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600" i="1" spc="-15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as</a:t>
            </a:r>
            <a:r>
              <a:rPr sz="1600" i="1" spc="19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una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nten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600" i="1" spc="2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600" i="1" spc="-20" dirty="0">
                <a:solidFill>
                  <a:srgbClr val="B7DEE8"/>
                </a:solidFill>
                <a:latin typeface="Arial"/>
                <a:cs typeface="Arial"/>
              </a:rPr>
              <a:t>v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600" i="1" spc="2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en</a:t>
            </a:r>
            <a:r>
              <a:rPr sz="1600" i="1" spc="20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el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2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25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600" i="1" spc="-65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.</a:t>
            </a:r>
            <a:r>
              <a:rPr sz="1600" i="1" spc="2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En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2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600" i="1" spc="-25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b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os</a:t>
            </a:r>
            <a:r>
              <a:rPr sz="1600" i="1" spc="2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s,</a:t>
            </a:r>
            <a:r>
              <a:rPr sz="1600" i="1" spc="2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el</a:t>
            </a:r>
            <a:r>
              <a:rPr sz="1600" i="1" spc="2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agua</a:t>
            </a:r>
            <a:r>
              <a:rPr sz="1600" i="1" spc="2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du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lc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600" i="1" spc="2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que</a:t>
            </a:r>
            <a:r>
              <a:rPr sz="1600" i="1" spc="2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f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ota</a:t>
            </a:r>
            <a:r>
              <a:rPr sz="1600" i="1" spc="2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600" i="1" spc="2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si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túa</a:t>
            </a:r>
            <a:r>
              <a:rPr sz="1600" i="1" spc="2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en</a:t>
            </a:r>
            <a:r>
              <a:rPr sz="1600" i="1" spc="2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204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55" dirty="0">
                <a:solidFill>
                  <a:srgbClr val="B7DEE8"/>
                </a:solidFill>
                <a:latin typeface="Arial"/>
                <a:cs typeface="Arial"/>
              </a:rPr>
              <a:t>z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na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204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25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ás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 s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upe</a:t>
            </a:r>
            <a:r>
              <a:rPr sz="1600" i="1" spc="-15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f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ici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,</a:t>
            </a:r>
            <a:r>
              <a:rPr sz="1600" i="1" spc="-2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al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er</a:t>
            </a:r>
            <a:r>
              <a:rPr sz="1600" i="1" spc="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25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enos</a:t>
            </a:r>
            <a:r>
              <a:rPr sz="1600" i="1" spc="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den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que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el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agua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25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600" i="1" spc="-15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na,</a:t>
            </a:r>
            <a:r>
              <a:rPr sz="1600" i="1" spc="3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que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 t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ene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 s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es d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is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ue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ta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s.</a:t>
            </a:r>
            <a:endParaRPr sz="16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961016" y="1187719"/>
            <a:ext cx="8557260" cy="2122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3820">
              <a:lnSpc>
                <a:spcPct val="100000"/>
              </a:lnSpc>
            </a:pP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II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.</a:t>
            </a:r>
            <a:r>
              <a:rPr sz="2000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po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ón:</a:t>
            </a:r>
            <a:r>
              <a:rPr sz="2000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y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or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ar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,</a:t>
            </a:r>
            <a:r>
              <a:rPr sz="20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ra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z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a,</a:t>
            </a:r>
            <a:r>
              <a:rPr sz="20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ga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 marL="12700" marR="4679315" indent="142875">
              <a:lnSpc>
                <a:spcPts val="3410"/>
              </a:lnSpc>
              <a:spcBef>
                <a:spcPts val="75"/>
              </a:spcBef>
            </a:pP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Co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po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ió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n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la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agua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sz="1800" spc="1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r </a:t>
            </a:r>
            <a:r>
              <a:rPr sz="1800" u="heavy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u="heavy" dirty="0">
                <a:solidFill>
                  <a:srgbClr val="B7DEE8"/>
                </a:solidFill>
                <a:latin typeface="Arial"/>
                <a:cs typeface="Arial"/>
              </a:rPr>
              <a:t>str</a:t>
            </a:r>
            <a:r>
              <a:rPr sz="1800" u="heavy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u="heavy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u="heavy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u="heavy" dirty="0">
                <a:solidFill>
                  <a:srgbClr val="B7DEE8"/>
                </a:solidFill>
                <a:latin typeface="Arial"/>
                <a:cs typeface="Arial"/>
              </a:rPr>
              <a:t>f</a:t>
            </a:r>
            <a:r>
              <a:rPr sz="1800" u="heavy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u="heavy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u="heavy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u="heavy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u="heavy" spc="-5" dirty="0">
                <a:solidFill>
                  <a:srgbClr val="B7DEE8"/>
                </a:solidFill>
                <a:latin typeface="Arial"/>
                <a:cs typeface="Arial"/>
              </a:rPr>
              <a:t>ió</a:t>
            </a:r>
            <a:r>
              <a:rPr sz="1800" u="heavy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u="heavy" spc="-5" dirty="0">
                <a:solidFill>
                  <a:srgbClr val="B7DEE8"/>
                </a:solidFill>
                <a:latin typeface="Arial"/>
                <a:cs typeface="Arial"/>
              </a:rPr>
              <a:t> d</a:t>
            </a:r>
            <a:r>
              <a:rPr sz="1800" u="heavy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u="heavy" spc="-5" dirty="0">
                <a:solidFill>
                  <a:srgbClr val="B7DEE8"/>
                </a:solidFill>
                <a:latin typeface="Arial"/>
                <a:cs typeface="Arial"/>
              </a:rPr>
              <a:t> l</a:t>
            </a:r>
            <a:r>
              <a:rPr sz="1800" u="heavy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u="heavy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u="heavy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u="heavy" spc="-5" dirty="0">
                <a:solidFill>
                  <a:srgbClr val="B7DEE8"/>
                </a:solidFill>
                <a:latin typeface="Arial"/>
                <a:cs typeface="Arial"/>
              </a:rPr>
              <a:t>olu</a:t>
            </a:r>
            <a:r>
              <a:rPr sz="1800" u="heavy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u="heavy" spc="-5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u="heavy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u="heavy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u="heavy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u="heavy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u="heavy" spc="-5" dirty="0">
                <a:solidFill>
                  <a:srgbClr val="B7DEE8"/>
                </a:solidFill>
                <a:latin typeface="Arial"/>
                <a:cs typeface="Arial"/>
              </a:rPr>
              <a:t> agua</a:t>
            </a:r>
            <a:r>
              <a:rPr sz="1800" u="heavy" dirty="0">
                <a:solidFill>
                  <a:srgbClr val="B7DEE8"/>
                </a:solidFill>
                <a:latin typeface="Arial"/>
                <a:cs typeface="Arial"/>
              </a:rPr>
              <a:t>: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600" i="1" u="heavy" spc="-10" dirty="0">
                <a:solidFill>
                  <a:srgbClr val="B7DEE8"/>
                </a:solidFill>
                <a:latin typeface="Arial"/>
                <a:cs typeface="Arial"/>
              </a:rPr>
              <a:t>La</a:t>
            </a:r>
            <a:r>
              <a:rPr sz="1600" i="1" u="heavy" spc="12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u="heavy" spc="-10" dirty="0">
                <a:solidFill>
                  <a:srgbClr val="B7DEE8"/>
                </a:solidFill>
                <a:latin typeface="Arial"/>
                <a:cs typeface="Arial"/>
              </a:rPr>
              <a:t>p</a:t>
            </a:r>
            <a:r>
              <a:rPr sz="1600" i="1" u="heavy" spc="-5" dirty="0">
                <a:solidFill>
                  <a:srgbClr val="B7DEE8"/>
                </a:solidFill>
                <a:latin typeface="Arial"/>
                <a:cs typeface="Arial"/>
              </a:rPr>
              <a:t>ic</a:t>
            </a:r>
            <a:r>
              <a:rPr sz="1600" i="1" u="heavy" spc="-10" dirty="0">
                <a:solidFill>
                  <a:srgbClr val="B7DEE8"/>
                </a:solidFill>
                <a:latin typeface="Arial"/>
                <a:cs typeface="Arial"/>
              </a:rPr>
              <a:t>no</a:t>
            </a:r>
            <a:r>
              <a:rPr sz="1600" i="1" u="heavy" spc="-20" dirty="0">
                <a:solidFill>
                  <a:srgbClr val="B7DEE8"/>
                </a:solidFill>
                <a:latin typeface="Arial"/>
                <a:cs typeface="Arial"/>
              </a:rPr>
              <a:t>cl</a:t>
            </a:r>
            <a:r>
              <a:rPr sz="1600" i="1" u="heavy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600" i="1" u="heavy" spc="-10" dirty="0">
                <a:solidFill>
                  <a:srgbClr val="B7DEE8"/>
                </a:solidFill>
                <a:latin typeface="Arial"/>
                <a:cs typeface="Arial"/>
              </a:rPr>
              <a:t>na</a:t>
            </a:r>
            <a:r>
              <a:rPr sz="1600" i="1" u="heavy" spc="12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es</a:t>
            </a:r>
            <a:r>
              <a:rPr sz="1600" i="1" spc="13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una</a:t>
            </a:r>
            <a:r>
              <a:rPr sz="1600" i="1" spc="1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apa</a:t>
            </a:r>
            <a:r>
              <a:rPr sz="1600" i="1" spc="14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de</a:t>
            </a:r>
            <a:r>
              <a:rPr sz="1600" i="1" spc="1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g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ua</a:t>
            </a:r>
            <a:r>
              <a:rPr sz="1600" i="1" spc="1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en</a:t>
            </a:r>
            <a:r>
              <a:rPr sz="1600" i="1" spc="1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600" i="1" spc="1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que</a:t>
            </a:r>
            <a:r>
              <a:rPr sz="1600" i="1" spc="14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600" i="1" spc="14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vi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de</a:t>
            </a:r>
            <a:r>
              <a:rPr sz="1600" i="1" spc="-25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600" i="1" spc="-2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600" i="1" spc="1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un</a:t>
            </a:r>
            <a:r>
              <a:rPr sz="1600" i="1" spc="1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600" i="1" spc="-25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b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600" i="1" spc="1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úb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to</a:t>
            </a:r>
            <a:r>
              <a:rPr sz="1600" i="1" spc="1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en</a:t>
            </a:r>
            <a:r>
              <a:rPr sz="1600" i="1" spc="14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600" i="1" spc="1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den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si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dad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 vi</a:t>
            </a:r>
            <a:r>
              <a:rPr sz="1600" i="1" spc="-25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600" i="1" spc="-2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do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15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on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15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15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p</a:t>
            </a:r>
            <a:r>
              <a:rPr sz="1600" i="1" spc="-15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fund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dad.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15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El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16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600" i="1" spc="-25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b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15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pue</a:t>
            </a:r>
            <a:r>
              <a:rPr sz="1600" i="1" spc="-2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15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er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15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au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ado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15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tanto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16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por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16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600" i="1" spc="-15" dirty="0">
                <a:solidFill>
                  <a:srgbClr val="B7DEE8"/>
                </a:solidFill>
                <a:latin typeface="Arial"/>
                <a:cs typeface="Arial"/>
              </a:rPr>
              <a:t>mb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os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16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en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14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 te</a:t>
            </a:r>
            <a:r>
              <a:rPr sz="1600" i="1" spc="-25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pe</a:t>
            </a:r>
            <a:r>
              <a:rPr sz="1600" i="1" spc="-15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atu</a:t>
            </a:r>
            <a:r>
              <a:rPr sz="1600" i="1" spc="-15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600" i="1" spc="3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600" i="1" spc="-25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600" i="1" spc="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por</a:t>
            </a:r>
            <a:r>
              <a:rPr sz="1600" i="1" spc="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600" i="1" spc="-25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b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os</a:t>
            </a:r>
            <a:r>
              <a:rPr sz="1600" i="1" spc="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en</a:t>
            </a:r>
            <a:r>
              <a:rPr sz="1600" i="1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600" i="1" spc="-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li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600" i="1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dad</a:t>
            </a:r>
            <a:r>
              <a:rPr sz="1600" i="1" spc="-2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B7DEE8"/>
                </a:solidFill>
                <a:latin typeface="Arial"/>
                <a:cs typeface="Arial"/>
              </a:rPr>
              <a:t>del agua.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98685" y="3418332"/>
            <a:ext cx="8432290" cy="3596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74073" y="3777995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0" y="0"/>
                </a:moveTo>
                <a:lnTo>
                  <a:pt x="9143997" y="0"/>
                </a:lnTo>
                <a:lnTo>
                  <a:pt x="9143997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98685" y="3777995"/>
            <a:ext cx="8432290" cy="30967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622300" y="273050"/>
            <a:ext cx="8555990" cy="510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3820">
              <a:lnSpc>
                <a:spcPct val="100000"/>
              </a:lnSpc>
            </a:pP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II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.</a:t>
            </a:r>
            <a:r>
              <a:rPr sz="2000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po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ón:</a:t>
            </a:r>
            <a:r>
              <a:rPr sz="2000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y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or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ar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,</a:t>
            </a:r>
            <a:r>
              <a:rPr sz="20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ra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z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a,</a:t>
            </a:r>
            <a:r>
              <a:rPr sz="20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ga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.</a:t>
            </a:r>
            <a:endParaRPr sz="2000" dirty="0">
              <a:latin typeface="Arial"/>
              <a:cs typeface="Arial"/>
            </a:endParaRPr>
          </a:p>
          <a:p>
            <a:pPr marL="155575">
              <a:lnSpc>
                <a:spcPct val="100000"/>
              </a:lnSpc>
              <a:spcBef>
                <a:spcPts val="1005"/>
              </a:spcBef>
            </a:pP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Co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po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ió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n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la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agua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sz="1800" spc="1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rr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str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endParaRPr sz="1800" dirty="0">
              <a:latin typeface="Arial"/>
              <a:cs typeface="Arial"/>
            </a:endParaRPr>
          </a:p>
          <a:p>
            <a:pPr marL="12700" marR="6350" algn="just">
              <a:lnSpc>
                <a:spcPct val="100000"/>
              </a:lnSpc>
              <a:spcBef>
                <a:spcPts val="300"/>
              </a:spcBef>
            </a:pP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Aunq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14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14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an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ida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spc="14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spc="14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14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gu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14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stre</a:t>
            </a:r>
            <a:r>
              <a:rPr sz="1800" spc="14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14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g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ni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f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te</a:t>
            </a:r>
            <a:r>
              <a:rPr sz="1800" spc="15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14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pa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ó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14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15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 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sa</a:t>
            </a:r>
            <a:r>
              <a:rPr sz="1800" spc="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spc="3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hid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ó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sf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,</a:t>
            </a:r>
            <a:r>
              <a:rPr sz="1800" spc="4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g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oqu</a:t>
            </a:r>
            <a:r>
              <a:rPr sz="1800" spc="15" dirty="0">
                <a:solidFill>
                  <a:srgbClr val="B7DEE8"/>
                </a:solidFill>
                <a:latin typeface="Arial"/>
                <a:cs typeface="Arial"/>
              </a:rPr>
              <a:t>í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ca</a:t>
            </a:r>
            <a:r>
              <a:rPr sz="1800" spc="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bl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bi</a:t>
            </a:r>
            <a:r>
              <a:rPr sz="1800" spc="1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o a  </a:t>
            </a:r>
            <a:r>
              <a:rPr sz="1800" spc="-2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qu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  </a:t>
            </a:r>
            <a:r>
              <a:rPr sz="1800" spc="-20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  </a:t>
            </a:r>
            <a:r>
              <a:rPr sz="1800" spc="-2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pon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bl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  </a:t>
            </a:r>
            <a:r>
              <a:rPr sz="1800" spc="-20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  </a:t>
            </a:r>
            <a:r>
              <a:rPr sz="1800" spc="-20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  </a:t>
            </a:r>
            <a:r>
              <a:rPr sz="1800" spc="-19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  </a:t>
            </a:r>
            <a:r>
              <a:rPr sz="1800" spc="-20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z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ó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/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ó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  </a:t>
            </a:r>
            <a:r>
              <a:rPr sz="1800" spc="-2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  </a:t>
            </a:r>
            <a:r>
              <a:rPr sz="1800" spc="-20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  </a:t>
            </a:r>
            <a:r>
              <a:rPr sz="1800" spc="-2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 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inen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ale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y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te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ra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v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ida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hu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ana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2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2700" marR="6350" algn="just">
              <a:lnSpc>
                <a:spcPct val="100000"/>
              </a:lnSpc>
            </a:pP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2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on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ó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2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22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2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pon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2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di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2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22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229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g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2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22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rí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229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str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22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 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iguien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te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enden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gene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: </a:t>
            </a:r>
            <a:r>
              <a:rPr sz="1800" spc="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Ca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&gt;</a:t>
            </a:r>
            <a:r>
              <a:rPr sz="1800" b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i&gt;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 Na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&gt;</a:t>
            </a:r>
            <a:r>
              <a:rPr sz="1800" b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Mg&gt;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 K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&gt;Fe</a:t>
            </a:r>
            <a:r>
              <a:rPr sz="180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y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 C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1800" b="1" baseline="-20833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&gt;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1800" b="1" baseline="-20833" dirty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&gt;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l&gt;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1800" b="1" baseline="-20833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1800" baseline="-20833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2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spc="9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90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%</a:t>
            </a:r>
            <a:r>
              <a:rPr sz="1800" spc="9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spc="9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ro</a:t>
            </a:r>
            <a:r>
              <a:rPr sz="1800" spc="9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(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y</a:t>
            </a:r>
            <a:r>
              <a:rPr sz="1800" spc="8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9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g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10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edid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10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spc="9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ul</a:t>
            </a:r>
            <a:r>
              <a:rPr sz="1800" spc="15" dirty="0">
                <a:solidFill>
                  <a:srgbClr val="B7DEE8"/>
                </a:solidFill>
                <a:latin typeface="Arial"/>
                <a:cs typeface="Arial"/>
              </a:rPr>
              <a:t>f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)</a:t>
            </a:r>
            <a:r>
              <a:rPr sz="1800" spc="10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9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9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g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9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9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rí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9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9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 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en</a:t>
            </a:r>
            <a:r>
              <a:rPr sz="1800" spc="15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spc="20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20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204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cíc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s,</a:t>
            </a:r>
            <a:r>
              <a:rPr sz="1800" spc="2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v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ada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2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pal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en</a:t>
            </a:r>
            <a:r>
              <a:rPr sz="1800" spc="15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20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20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2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é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no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204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204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 vía</a:t>
            </a:r>
            <a:r>
              <a:rPr sz="1800" spc="-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sf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é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ca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(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rtíc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ula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ole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s).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2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2700" marR="6985" algn="just">
              <a:lnSpc>
                <a:spcPct val="100000"/>
              </a:lnSpc>
            </a:pP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14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go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14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14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14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ó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14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il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14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14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14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rí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14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14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-15" dirty="0">
                <a:solidFill>
                  <a:srgbClr val="B7DEE8"/>
                </a:solidFill>
                <a:latin typeface="Arial"/>
                <a:cs typeface="Arial"/>
              </a:rPr>
              <a:t>x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ep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ió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15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14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uen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 m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y</a:t>
            </a:r>
            <a:r>
              <a:rPr sz="1800" spc="9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str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ng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id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1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don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114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114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v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apo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ió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1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y</a:t>
            </a:r>
            <a:r>
              <a:rPr sz="1800" spc="1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1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ó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114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114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ale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1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1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,</a:t>
            </a:r>
            <a:r>
              <a:rPr sz="1800" spc="12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114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lago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204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20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v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204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(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ó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20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20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H</a:t>
            </a:r>
            <a:r>
              <a:rPr sz="1800" spc="-200" dirty="0">
                <a:solidFill>
                  <a:srgbClr val="B7DEE8"/>
                </a:solidFill>
                <a:latin typeface="Arial"/>
                <a:cs typeface="Arial"/>
              </a:rPr>
              <a:t>F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,</a:t>
            </a:r>
            <a:r>
              <a:rPr sz="1800" spc="2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HC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spc="20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spc="20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H</a:t>
            </a:r>
            <a:r>
              <a:rPr sz="1800" baseline="-20833" dirty="0">
                <a:solidFill>
                  <a:srgbClr val="B7DEE8"/>
                </a:solidFill>
                <a:latin typeface="Arial"/>
                <a:cs typeface="Arial"/>
              </a:rPr>
              <a:t>2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baseline="-20833" dirty="0">
                <a:solidFill>
                  <a:srgbClr val="B7DEE8"/>
                </a:solidFill>
                <a:latin typeface="Arial"/>
                <a:cs typeface="Arial"/>
              </a:rPr>
              <a:t>4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),</a:t>
            </a:r>
            <a:r>
              <a:rPr sz="1800" spc="19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spc="20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20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lago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204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15" dirty="0">
                <a:solidFill>
                  <a:srgbClr val="B7DEE8"/>
                </a:solidFill>
                <a:latin typeface="Arial"/>
                <a:cs typeface="Arial"/>
              </a:rPr>
              <a:t>f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ado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204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v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ida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an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ópi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50825" y="1889760"/>
            <a:ext cx="6480047" cy="18882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032644" y="1187719"/>
            <a:ext cx="4890770" cy="610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II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.</a:t>
            </a:r>
            <a:r>
              <a:rPr sz="2000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po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ón:</a:t>
            </a:r>
            <a:r>
              <a:rPr sz="2000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y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or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ar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,</a:t>
            </a:r>
            <a:r>
              <a:rPr sz="20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ra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z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a,</a:t>
            </a:r>
            <a:r>
              <a:rPr sz="20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ga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 marL="83820">
              <a:lnSpc>
                <a:spcPct val="100000"/>
              </a:lnSpc>
              <a:spcBef>
                <a:spcPts val="439"/>
              </a:spcBef>
            </a:pP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Co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po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ió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n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la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agua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sz="1800" spc="1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rr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str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74073" y="3777995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0" y="0"/>
                </a:moveTo>
                <a:lnTo>
                  <a:pt x="9143997" y="0"/>
                </a:lnTo>
                <a:lnTo>
                  <a:pt x="9143997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250825" y="3777995"/>
            <a:ext cx="6480047" cy="29748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728860" y="6796876"/>
            <a:ext cx="5882640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15" dirty="0">
                <a:solidFill>
                  <a:srgbClr val="FFFF00"/>
                </a:solidFill>
                <a:latin typeface="Arial"/>
                <a:cs typeface="Arial"/>
              </a:rPr>
              <a:t>Pr</a:t>
            </a:r>
            <a:r>
              <a:rPr sz="160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n</a:t>
            </a:r>
            <a:r>
              <a:rPr sz="1600" spc="-5" dirty="0">
                <a:solidFill>
                  <a:srgbClr val="FFFF00"/>
                </a:solidFill>
                <a:latin typeface="Arial"/>
                <a:cs typeface="Arial"/>
              </a:rPr>
              <a:t>ci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pa</a:t>
            </a:r>
            <a:r>
              <a:rPr sz="1600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es</a:t>
            </a:r>
            <a:r>
              <a:rPr sz="1600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on</a:t>
            </a:r>
            <a:r>
              <a:rPr sz="1600" spc="-5" dirty="0">
                <a:solidFill>
                  <a:srgbClr val="FFFF00"/>
                </a:solidFill>
                <a:latin typeface="Arial"/>
                <a:cs typeface="Arial"/>
              </a:rPr>
              <a:t>st</a:t>
            </a:r>
            <a:r>
              <a:rPr sz="160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tu</a:t>
            </a:r>
            <a:r>
              <a:rPr sz="1600" spc="-30" dirty="0">
                <a:solidFill>
                  <a:srgbClr val="FFFF00"/>
                </a:solidFill>
                <a:latin typeface="Arial"/>
                <a:cs typeface="Arial"/>
              </a:rPr>
              <a:t>y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entes</a:t>
            </a:r>
            <a:r>
              <a:rPr sz="1600" spc="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d</a:t>
            </a:r>
            <a:r>
              <a:rPr sz="1600" spc="-5" dirty="0">
                <a:solidFill>
                  <a:srgbClr val="FFFF00"/>
                </a:solidFill>
                <a:latin typeface="Arial"/>
                <a:cs typeface="Arial"/>
              </a:rPr>
              <a:t>is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ue</a:t>
            </a:r>
            <a:r>
              <a:rPr sz="1600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tos en</a:t>
            </a:r>
            <a:r>
              <a:rPr sz="1600" spc="-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as aguas</a:t>
            </a:r>
            <a:r>
              <a:rPr sz="1600" spc="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te</a:t>
            </a:r>
            <a:r>
              <a:rPr sz="1600" spc="-15" dirty="0">
                <a:solidFill>
                  <a:srgbClr val="FFFF00"/>
                </a:solidFill>
                <a:latin typeface="Arial"/>
                <a:cs typeface="Arial"/>
              </a:rPr>
              <a:t>rr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1600" spc="-5" dirty="0">
                <a:solidFill>
                  <a:srgbClr val="FFFF00"/>
                </a:solidFill>
                <a:latin typeface="Arial"/>
                <a:cs typeface="Arial"/>
              </a:rPr>
              <a:t>st</a:t>
            </a:r>
            <a:r>
              <a:rPr sz="1600" spc="-15" dirty="0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es</a:t>
            </a:r>
            <a:r>
              <a:rPr sz="1600" spc="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spc="-15" dirty="0">
                <a:solidFill>
                  <a:srgbClr val="FFFF00"/>
                </a:solidFill>
                <a:latin typeface="Arial"/>
                <a:cs typeface="Arial"/>
              </a:rPr>
              <a:t>(r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ío</a:t>
            </a:r>
            <a:r>
              <a:rPr sz="1600" spc="-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1600" spc="-10" dirty="0">
                <a:solidFill>
                  <a:srgbClr val="FFFF00"/>
                </a:solidFill>
                <a:latin typeface="Arial"/>
                <a:cs typeface="Arial"/>
              </a:rPr>
              <a:t>)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774073" y="3777995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0" y="0"/>
                </a:moveTo>
                <a:lnTo>
                  <a:pt x="9143997" y="0"/>
                </a:lnTo>
                <a:lnTo>
                  <a:pt x="9143997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938791" y="5016680"/>
          <a:ext cx="8742929" cy="172719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08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396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24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4959"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</a:pP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b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ct val="100000"/>
                        </a:lnSpc>
                        <a:tabLst>
                          <a:tab pos="1181735" algn="l"/>
                          <a:tab pos="1591310" algn="l"/>
                          <a:tab pos="2289175" algn="l"/>
                          <a:tab pos="2812415" algn="l"/>
                          <a:tab pos="4133215" algn="l"/>
                          <a:tab pos="5100955" algn="l"/>
                          <a:tab pos="5712460" algn="l"/>
                          <a:tab pos="6525895" algn="l"/>
                        </a:tabLst>
                      </a:pP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Rea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cc</a:t>
                      </a:r>
                      <a:r>
                        <a:rPr sz="1800" spc="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ó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n	</a:t>
                      </a:r>
                      <a:r>
                        <a:rPr sz="1800" spc="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e	</a:t>
                      </a: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ione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s	</a:t>
                      </a:r>
                      <a:r>
                        <a:rPr sz="1800" spc="1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n	s</a:t>
                      </a:r>
                      <a:r>
                        <a:rPr sz="1800" spc="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di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en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s	</a:t>
                      </a:r>
                      <a:r>
                        <a:rPr sz="1800" spc="1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1800" spc="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no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s	</a:t>
                      </a: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pa</a:t>
                      </a:r>
                      <a:r>
                        <a:rPr sz="1800" spc="1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a	f</a:t>
                      </a: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rm</a:t>
                      </a: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r	</a:t>
                      </a: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nue</a:t>
                      </a:r>
                      <a:r>
                        <a:rPr sz="1800" spc="1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v</a:t>
                      </a: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s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ine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1800" spc="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1800" spc="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s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0119"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c)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(</a:t>
                      </a: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glau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oni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sz="1800" spc="1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f</a:t>
                      </a: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ilip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).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2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76835">
                        <a:lnSpc>
                          <a:spcPct val="100000"/>
                        </a:lnSpc>
                      </a:pP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800" spc="-1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x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tr</a:t>
                      </a: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cc</a:t>
                      </a: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ió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1800" spc="1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ia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1800" spc="1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di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uel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sz="1800" spc="1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po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1800" spc="1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gani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smo</a:t>
                      </a:r>
                      <a:r>
                        <a:rPr sz="1800" spc="1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(c</a:t>
                      </a: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bona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s,</a:t>
                      </a:r>
                      <a:r>
                        <a:rPr sz="1800" spc="1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sí</a:t>
                      </a: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li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2119"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</a:pP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P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ipi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ió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1800" spc="2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ale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1800" spc="1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po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r s</a:t>
                      </a: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olu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ione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1800" spc="2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ob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1800" spc="-5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ada</a:t>
                      </a:r>
                      <a:r>
                        <a:rPr sz="1800" dirty="0">
                          <a:solidFill>
                            <a:srgbClr val="B7DEE8"/>
                          </a:solidFill>
                          <a:latin typeface="Arial"/>
                          <a:cs typeface="Arial"/>
                        </a:rPr>
                        <a:t>s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961016" y="1187719"/>
            <a:ext cx="8699500" cy="36271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3820">
              <a:lnSpc>
                <a:spcPct val="100000"/>
              </a:lnSpc>
            </a:pP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III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.</a:t>
            </a:r>
            <a:r>
              <a:rPr sz="2000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ado</a:t>
            </a:r>
            <a:r>
              <a:rPr sz="2000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onar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o,</a:t>
            </a:r>
            <a:r>
              <a:rPr sz="2000" spc="-6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po</a:t>
            </a:r>
            <a:r>
              <a:rPr sz="2000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sz="2000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re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den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a.</a:t>
            </a:r>
            <a:endParaRPr sz="2000" dirty="0">
              <a:latin typeface="Arial"/>
              <a:cs typeface="Arial"/>
            </a:endParaRPr>
          </a:p>
          <a:p>
            <a:pPr marL="307975">
              <a:lnSpc>
                <a:spcPct val="100000"/>
              </a:lnSpc>
              <a:spcBef>
                <a:spcPts val="930"/>
              </a:spcBef>
            </a:pP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G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anan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y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pé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did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800" spc="2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 lo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éano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30"/>
              </a:spcBef>
            </a:pP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spc="-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 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á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qu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ím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co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agua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rí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 y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agua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eáni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s,</a:t>
            </a:r>
            <a:r>
              <a:rPr sz="1800" spc="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se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iene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: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2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2700" marR="2441575">
              <a:lnSpc>
                <a:spcPct val="100000"/>
              </a:lnSpc>
              <a:tabLst>
                <a:tab pos="1941830" algn="l"/>
              </a:tabLst>
            </a:pP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Agua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rí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s: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Ca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&gt;</a:t>
            </a:r>
            <a:r>
              <a:rPr sz="1800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Si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&gt;</a:t>
            </a:r>
            <a:r>
              <a:rPr sz="1800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Na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&gt;</a:t>
            </a:r>
            <a:r>
              <a:rPr sz="1800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g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&gt;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 K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&gt;Fe </a:t>
            </a:r>
            <a:r>
              <a:rPr sz="1800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y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 C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1800" baseline="-20833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&gt;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1800" baseline="-20833" dirty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&gt;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Cl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&gt;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1800" baseline="-20833" dirty="0">
                <a:solidFill>
                  <a:srgbClr val="FF0000"/>
                </a:solidFill>
                <a:latin typeface="Arial"/>
                <a:cs typeface="Arial"/>
              </a:rPr>
              <a:t>3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Agua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eáni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s:	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Na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&gt;M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g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&gt;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Ca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&gt;</a:t>
            </a:r>
            <a:r>
              <a:rPr sz="1800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K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&gt;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Si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&gt;Fe </a:t>
            </a:r>
            <a:r>
              <a:rPr sz="1800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y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 Cl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&gt;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1800" baseline="-20833" dirty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&gt;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1800" baseline="-20833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1800" baseline="-20833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2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tabLst>
                <a:tab pos="1078865" algn="l"/>
                <a:tab pos="1397635" algn="l"/>
                <a:tab pos="2186940" algn="l"/>
                <a:tab pos="2632075" algn="l"/>
                <a:tab pos="3585845" algn="l"/>
                <a:tab pos="4832985" algn="l"/>
                <a:tab pos="5824855" algn="l"/>
                <a:tab pos="6473825" algn="l"/>
                <a:tab pos="7428230" algn="l"/>
                <a:tab pos="8508365" algn="l"/>
              </a:tabLst>
            </a:pP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Adi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na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	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	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rte	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	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15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	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nen</a:t>
            </a:r>
            <a:r>
              <a:rPr sz="1800" spc="15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	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,	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	f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	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ol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	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qu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ím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ca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lo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éano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2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(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balan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ce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uel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):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2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354965" marR="5080" indent="-342900">
              <a:lnSpc>
                <a:spcPct val="100000"/>
              </a:lnSpc>
              <a:tabLst>
                <a:tab pos="354965" algn="l"/>
                <a:tab pos="3023870" algn="l"/>
                <a:tab pos="3793490" algn="l"/>
              </a:tabLst>
            </a:pP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)	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Ab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ó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17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17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b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o	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ión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co	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18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rte</a:t>
            </a:r>
            <a:r>
              <a:rPr sz="1800" spc="16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17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edi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to</a:t>
            </a:r>
            <a:r>
              <a:rPr sz="1800" spc="17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te</a:t>
            </a:r>
            <a:r>
              <a:rPr sz="1800" spc="17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17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ió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17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ione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uel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(M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g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,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baseline="-20833" dirty="0">
                <a:solidFill>
                  <a:srgbClr val="B7DEE8"/>
                </a:solidFill>
                <a:latin typeface="Arial"/>
                <a:cs typeface="Arial"/>
              </a:rPr>
              <a:t>4</a:t>
            </a:r>
            <a:r>
              <a:rPr sz="1800" baseline="25462" dirty="0">
                <a:solidFill>
                  <a:srgbClr val="B7DEE8"/>
                </a:solidFill>
                <a:latin typeface="Arial"/>
                <a:cs typeface="Arial"/>
              </a:rPr>
              <a:t>3</a:t>
            </a:r>
            <a:r>
              <a:rPr sz="1800" spc="-7" baseline="25462" dirty="0">
                <a:solidFill>
                  <a:srgbClr val="B7DEE8"/>
                </a:solidFill>
                <a:latin typeface="Arial"/>
                <a:cs typeface="Arial"/>
              </a:rPr>
              <a:t>-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).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774073" y="3777995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0" y="0"/>
                </a:moveTo>
                <a:lnTo>
                  <a:pt x="9143997" y="0"/>
                </a:lnTo>
                <a:lnTo>
                  <a:pt x="9143997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61016" y="1187719"/>
            <a:ext cx="8699500" cy="4133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3387725" algn="ctr">
              <a:lnSpc>
                <a:spcPct val="100000"/>
              </a:lnSpc>
            </a:pP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III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.</a:t>
            </a:r>
            <a:r>
              <a:rPr sz="2000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ado</a:t>
            </a:r>
            <a:r>
              <a:rPr sz="2000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onar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o,</a:t>
            </a:r>
            <a:r>
              <a:rPr sz="2000" spc="-6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po</a:t>
            </a:r>
            <a:r>
              <a:rPr sz="2000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sz="2000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re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den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a.</a:t>
            </a:r>
            <a:endParaRPr sz="2000" dirty="0">
              <a:latin typeface="Arial"/>
              <a:cs typeface="Arial"/>
            </a:endParaRPr>
          </a:p>
          <a:p>
            <a:pPr marR="3418840" algn="ctr">
              <a:lnSpc>
                <a:spcPct val="100000"/>
              </a:lnSpc>
              <a:spcBef>
                <a:spcPts val="439"/>
              </a:spcBef>
            </a:pP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Balan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ce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 d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l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di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uel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to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 agua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sz="1800" spc="1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eáni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1"/>
              </a:spcBef>
            </a:pPr>
            <a:endParaRPr sz="155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 </a:t>
            </a:r>
            <a:r>
              <a:rPr sz="1800" spc="-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me </a:t>
            </a:r>
            <a:r>
              <a:rPr sz="1800" spc="-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 </a:t>
            </a:r>
            <a:r>
              <a:rPr sz="1800" spc="-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ondi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ió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 </a:t>
            </a:r>
            <a:r>
              <a:rPr sz="1800" spc="-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 </a:t>
            </a:r>
            <a:r>
              <a:rPr sz="1800" spc="-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“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o </a:t>
            </a:r>
            <a:r>
              <a:rPr sz="1800" spc="-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io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”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p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 </a:t>
            </a:r>
            <a:r>
              <a:rPr sz="1800" spc="-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agua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eáni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(</a:t>
            </a:r>
            <a:r>
              <a:rPr sz="1800" i="1" spc="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a c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an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id</a:t>
            </a:r>
            <a:r>
              <a:rPr sz="1800" i="1" spc="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d </a:t>
            </a:r>
            <a:r>
              <a:rPr sz="1800" i="1" spc="-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e </a:t>
            </a:r>
            <a:r>
              <a:rPr sz="1800" i="1" spc="-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i="1" spc="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en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s 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 in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tr</a:t>
            </a:r>
            <a:r>
              <a:rPr sz="1800" i="1" spc="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du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i="1" spc="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s 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 po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r 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i="1" spc="5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nid</a:t>
            </a:r>
            <a:r>
              <a:rPr sz="1800" i="1" spc="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d </a:t>
            </a:r>
            <a:r>
              <a:rPr sz="1800" i="1" spc="-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e </a:t>
            </a:r>
            <a:r>
              <a:rPr sz="1800" i="1" spc="-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i="1" spc="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p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o </a:t>
            </a:r>
            <a:r>
              <a:rPr sz="1800" i="1" spc="-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s 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 bal</a:t>
            </a:r>
            <a:r>
              <a:rPr sz="1800" i="1" spc="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i="1" spc="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ad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o </a:t>
            </a:r>
            <a:r>
              <a:rPr sz="1800" i="1" spc="-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po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r 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i="1" spc="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a </a:t>
            </a:r>
            <a:r>
              <a:rPr sz="1800" i="1" spc="-15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i="1" spc="-15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i="1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an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ida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i="1" spc="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depo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i="1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i="1" spc="-5" dirty="0">
                <a:solidFill>
                  <a:srgbClr val="B7DEE8"/>
                </a:solidFill>
                <a:latin typeface="Arial"/>
                <a:cs typeface="Arial"/>
              </a:rPr>
              <a:t>ada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)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2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spc="-6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spc="1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1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iden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1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se</a:t>
            </a:r>
            <a:r>
              <a:rPr sz="1800" spc="1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f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1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mo</a:t>
            </a:r>
            <a:r>
              <a:rPr sz="1800" spc="1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1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ida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spc="1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spc="1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1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13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ele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13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1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olu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20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ó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10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1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é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an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s,</a:t>
            </a:r>
            <a:r>
              <a:rPr sz="1800" spc="114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v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idi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10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10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10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spc="10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odu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10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1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1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rí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1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1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ñ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spc="10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(</a:t>
            </a:r>
            <a:r>
              <a:rPr sz="1800" u="heavy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1800" u="heavy" spc="-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u="heavy" dirty="0">
                <a:solidFill>
                  <a:srgbClr val="0000FF"/>
                </a:solidFill>
                <a:latin typeface="Arial"/>
                <a:cs typeface="Arial"/>
              </a:rPr>
              <a:t>rr</a:t>
            </a:r>
            <a:r>
              <a:rPr sz="1800" u="heavy" spc="-5" dirty="0">
                <a:solidFill>
                  <a:srgbClr val="0000FF"/>
                </a:solidFill>
                <a:latin typeface="Arial"/>
                <a:cs typeface="Arial"/>
              </a:rPr>
              <a:t>eg</a:t>
            </a:r>
            <a:r>
              <a:rPr sz="1800" u="heavy" spc="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u="heavy" spc="-5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1800" u="heavy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u="heavy" spc="-5" dirty="0">
                <a:solidFill>
                  <a:srgbClr val="0000FF"/>
                </a:solidFill>
                <a:latin typeface="Arial"/>
                <a:cs typeface="Arial"/>
              </a:rPr>
              <a:t>po</a:t>
            </a:r>
            <a:r>
              <a:rPr sz="1800" u="heavy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1800" u="heavy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u="heavy" spc="-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u="heavy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u="heavy" spc="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u="heavy" spc="-5" dirty="0">
                <a:solidFill>
                  <a:srgbClr val="0000FF"/>
                </a:solidFill>
                <a:latin typeface="Arial"/>
                <a:cs typeface="Arial"/>
              </a:rPr>
              <a:t>ae</a:t>
            </a:r>
            <a:r>
              <a:rPr sz="1800" u="heavy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1800" u="heavy" spc="-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u="heavy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u="heavy" spc="-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u="heavy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u="heavy" spc="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u="heavy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sz="1800" u="heavy" spc="-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u="heavy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1800" u="heavy" spc="-5" dirty="0">
                <a:solidFill>
                  <a:srgbClr val="0000FF"/>
                </a:solidFill>
                <a:latin typeface="Arial"/>
                <a:cs typeface="Arial"/>
              </a:rPr>
              <a:t>ino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)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2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54305" indent="-141605" algn="just">
              <a:lnSpc>
                <a:spcPct val="100000"/>
              </a:lnSpc>
              <a:buClr>
                <a:srgbClr val="B7DEE8"/>
              </a:buClr>
              <a:buFont typeface="Arial"/>
              <a:buChar char="•"/>
              <a:tabLst>
                <a:tab pos="154940" algn="l"/>
              </a:tabLst>
            </a:pP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 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odi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ta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 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-25" dirty="0">
                <a:solidFill>
                  <a:srgbClr val="B7DEE8"/>
                </a:solidFill>
                <a:latin typeface="Arial"/>
                <a:cs typeface="Arial"/>
              </a:rPr>
              <a:t>y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2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iden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(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eda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lo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éano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s)</a:t>
            </a:r>
            <a:endParaRPr sz="1800" dirty="0">
              <a:latin typeface="Arial"/>
              <a:cs typeface="Arial"/>
            </a:endParaRPr>
          </a:p>
          <a:p>
            <a:pPr marL="154305" indent="-141605" algn="just">
              <a:lnSpc>
                <a:spcPct val="100000"/>
              </a:lnSpc>
              <a:buClr>
                <a:srgbClr val="B7DEE8"/>
              </a:buClr>
              <a:buFont typeface="Arial"/>
              <a:buChar char="•"/>
              <a:tabLst>
                <a:tab pos="154940" algn="l"/>
              </a:tabLst>
            </a:pP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K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,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Ca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,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Mg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po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iden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2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(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10</a:t>
            </a:r>
            <a:r>
              <a:rPr sz="1800" baseline="25462" dirty="0">
                <a:solidFill>
                  <a:srgbClr val="B7DEE8"/>
                </a:solidFill>
                <a:latin typeface="Arial"/>
                <a:cs typeface="Arial"/>
              </a:rPr>
              <a:t>6</a:t>
            </a:r>
            <a:r>
              <a:rPr sz="1800" spc="240" baseline="25462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10</a:t>
            </a:r>
            <a:r>
              <a:rPr sz="1800" baseline="25462" dirty="0">
                <a:solidFill>
                  <a:srgbClr val="B7DEE8"/>
                </a:solidFill>
                <a:latin typeface="Arial"/>
                <a:cs typeface="Arial"/>
              </a:rPr>
              <a:t>7 </a:t>
            </a:r>
            <a:r>
              <a:rPr sz="1800" spc="-240" baseline="25462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año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s)</a:t>
            </a:r>
            <a:endParaRPr sz="1800" dirty="0">
              <a:latin typeface="Arial"/>
              <a:cs typeface="Arial"/>
            </a:endParaRPr>
          </a:p>
          <a:p>
            <a:pPr marL="154305" indent="-141605" algn="just">
              <a:lnSpc>
                <a:spcPct val="100000"/>
              </a:lnSpc>
              <a:buClr>
                <a:srgbClr val="B7DEE8"/>
              </a:buClr>
              <a:buFont typeface="Arial"/>
              <a:buChar char="•"/>
              <a:tabLst>
                <a:tab pos="154940" algn="l"/>
              </a:tabLst>
            </a:pP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Ele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qu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po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baj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abundan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baj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iden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endParaRPr sz="1800" dirty="0">
              <a:latin typeface="Arial"/>
              <a:cs typeface="Arial"/>
            </a:endParaRPr>
          </a:p>
          <a:p>
            <a:pPr marL="154305" indent="-141605" algn="just">
              <a:lnSpc>
                <a:spcPct val="100000"/>
              </a:lnSpc>
              <a:buClr>
                <a:srgbClr val="B7DEE8"/>
              </a:buClr>
              <a:buFont typeface="Arial"/>
              <a:buChar char="•"/>
              <a:tabLst>
                <a:tab pos="154940" algn="l"/>
              </a:tabLst>
            </a:pP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i y</a:t>
            </a:r>
            <a:r>
              <a:rPr sz="1800" spc="-10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 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lo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ele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qu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 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eno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iden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2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¿?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774073" y="3777995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0" y="0"/>
                </a:moveTo>
                <a:lnTo>
                  <a:pt x="9143997" y="0"/>
                </a:lnTo>
                <a:lnTo>
                  <a:pt x="9143997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61016" y="1187719"/>
            <a:ext cx="8699500" cy="43167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3387725" algn="ctr">
              <a:lnSpc>
                <a:spcPct val="100000"/>
              </a:lnSpc>
            </a:pP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III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.</a:t>
            </a:r>
            <a:r>
              <a:rPr sz="2000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ado</a:t>
            </a:r>
            <a:r>
              <a:rPr sz="2000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onar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o,</a:t>
            </a:r>
            <a:r>
              <a:rPr sz="2000" spc="-6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po</a:t>
            </a:r>
            <a:r>
              <a:rPr sz="2000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sz="2000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re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den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a.</a:t>
            </a:r>
            <a:endParaRPr sz="2000" dirty="0">
              <a:latin typeface="Arial"/>
              <a:cs typeface="Arial"/>
            </a:endParaRPr>
          </a:p>
          <a:p>
            <a:pPr marR="3418840" algn="ctr">
              <a:lnSpc>
                <a:spcPct val="100000"/>
              </a:lnSpc>
              <a:spcBef>
                <a:spcPts val="439"/>
              </a:spcBef>
            </a:pP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Balan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ce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 d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l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di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uel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to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 agua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sz="1800" spc="1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eáni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1"/>
              </a:spcBef>
            </a:pPr>
            <a:endParaRPr sz="15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spc="-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H y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spc="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edo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x</a:t>
            </a:r>
            <a:r>
              <a:rPr sz="1800" spc="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juega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pape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te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qu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ím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ca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éano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2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2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éa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2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úa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mo</a:t>
            </a:r>
            <a:r>
              <a:rPr sz="1800" spc="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ma</a:t>
            </a:r>
            <a:r>
              <a:rPr sz="1800" spc="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igua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spc="-1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,</a:t>
            </a:r>
            <a:r>
              <a:rPr sz="1800" spc="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v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alo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2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H</a:t>
            </a:r>
            <a:r>
              <a:rPr sz="1800" spc="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2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ag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ua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 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upe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rf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iale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tre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8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,1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y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8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,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3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2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2700" marR="5715">
              <a:lnSpc>
                <a:spcPct val="100000"/>
              </a:lnSpc>
              <a:tabLst>
                <a:tab pos="396240" algn="l"/>
                <a:tab pos="1187450" algn="l"/>
                <a:tab pos="2790825" algn="l"/>
                <a:tab pos="3164205" algn="l"/>
                <a:tab pos="3801110" algn="l"/>
                <a:tab pos="4277995" algn="l"/>
                <a:tab pos="5824855" algn="l"/>
                <a:tab pos="6134100" algn="l"/>
                <a:tab pos="7051675" algn="l"/>
              </a:tabLst>
            </a:pP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	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ó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	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igu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ra	se	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deb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	f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da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te	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	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ma	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Ca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b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ona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-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baseline="-20833" dirty="0">
                <a:solidFill>
                  <a:srgbClr val="B7DEE8"/>
                </a:solidFill>
                <a:latin typeface="Arial"/>
                <a:cs typeface="Arial"/>
              </a:rPr>
              <a:t>2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, 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z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ió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ili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y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 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ma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H	+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H</a:t>
            </a:r>
            <a:r>
              <a:rPr sz="1800" baseline="-20833" dirty="0">
                <a:solidFill>
                  <a:srgbClr val="B7DEE8"/>
                </a:solidFill>
                <a:latin typeface="Arial"/>
                <a:cs typeface="Arial"/>
              </a:rPr>
              <a:t>2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B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baseline="-20833" dirty="0">
                <a:solidFill>
                  <a:srgbClr val="B7DEE8"/>
                </a:solidFill>
                <a:latin typeface="Arial"/>
                <a:cs typeface="Arial"/>
              </a:rPr>
              <a:t>3  </a:t>
            </a:r>
            <a:r>
              <a:rPr sz="1800" spc="-165" baseline="-20833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=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H</a:t>
            </a:r>
            <a:r>
              <a:rPr sz="1800" baseline="-20833" dirty="0">
                <a:solidFill>
                  <a:srgbClr val="B7DEE8"/>
                </a:solidFill>
                <a:latin typeface="Arial"/>
                <a:cs typeface="Arial"/>
              </a:rPr>
              <a:t>3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B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baseline="-20833" dirty="0">
                <a:solidFill>
                  <a:srgbClr val="B7DEE8"/>
                </a:solidFill>
                <a:latin typeface="Arial"/>
                <a:cs typeface="Arial"/>
              </a:rPr>
              <a:t>3</a:t>
            </a:r>
            <a:endParaRPr sz="1800" baseline="-20833" dirty="0">
              <a:latin typeface="Arial"/>
              <a:cs typeface="Arial"/>
            </a:endParaRPr>
          </a:p>
          <a:p>
            <a:pPr marL="12700" marR="1544955">
              <a:lnSpc>
                <a:spcPct val="100000"/>
              </a:lnSpc>
              <a:spcBef>
                <a:spcPts val="1440"/>
              </a:spcBef>
              <a:tabLst>
                <a:tab pos="2402205" algn="l"/>
              </a:tabLst>
            </a:pP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-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agu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h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se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en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uen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tra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olad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mi 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ión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: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2H</a:t>
            </a:r>
            <a:r>
              <a:rPr sz="1800" baseline="-20833" dirty="0">
                <a:solidFill>
                  <a:srgbClr val="B7DEE8"/>
                </a:solidFill>
                <a:latin typeface="Arial"/>
                <a:cs typeface="Arial"/>
              </a:rPr>
              <a:t>2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=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baseline="-20833" dirty="0">
                <a:solidFill>
                  <a:srgbClr val="B7DEE8"/>
                </a:solidFill>
                <a:latin typeface="Arial"/>
                <a:cs typeface="Arial"/>
              </a:rPr>
              <a:t>2</a:t>
            </a:r>
            <a:r>
              <a:rPr sz="1800" spc="7" baseline="-20833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+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B7DEE8"/>
                </a:solidFill>
                <a:latin typeface="Arial"/>
                <a:cs typeface="Arial"/>
              </a:rPr>
              <a:t>4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H</a:t>
            </a:r>
            <a:r>
              <a:rPr sz="1800" baseline="25462" dirty="0">
                <a:solidFill>
                  <a:srgbClr val="B7DEE8"/>
                </a:solidFill>
                <a:latin typeface="Arial"/>
                <a:cs typeface="Arial"/>
              </a:rPr>
              <a:t>+</a:t>
            </a:r>
            <a:r>
              <a:rPr sz="1800" spc="247" baseline="25462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+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4e</a:t>
            </a:r>
            <a:r>
              <a:rPr sz="1800" baseline="25462" dirty="0">
                <a:solidFill>
                  <a:srgbClr val="B7DEE8"/>
                </a:solidFill>
                <a:latin typeface="Arial"/>
                <a:cs typeface="Arial"/>
              </a:rPr>
              <a:t>-	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h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(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25</a:t>
            </a:r>
            <a:r>
              <a:rPr sz="1800" spc="-360" dirty="0">
                <a:solidFill>
                  <a:srgbClr val="B7DEE8"/>
                </a:solidFill>
                <a:latin typeface="Arial"/>
                <a:cs typeface="Arial"/>
              </a:rPr>
              <a:t>°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) =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1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,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2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3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V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2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-7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ó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baseline="-20833" dirty="0">
                <a:solidFill>
                  <a:srgbClr val="B7DEE8"/>
                </a:solidFill>
                <a:latin typeface="Arial"/>
                <a:cs typeface="Arial"/>
              </a:rPr>
              <a:t>2 </a:t>
            </a:r>
            <a:r>
              <a:rPr sz="1800" spc="-202" baseline="-20833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0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,2</a:t>
            </a:r>
            <a:r>
              <a:rPr sz="1800" spc="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-1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2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(s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ió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ag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)</a:t>
            </a:r>
            <a:r>
              <a:rPr sz="1800" spc="4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y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pa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H</a:t>
            </a:r>
            <a:r>
              <a:rPr sz="1800" spc="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8</a:t>
            </a:r>
            <a:r>
              <a:rPr sz="1800" spc="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 v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alo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h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0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,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8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5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V</a:t>
            </a:r>
            <a:r>
              <a:rPr sz="1800" spc="-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(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spc="-15" dirty="0">
                <a:solidFill>
                  <a:srgbClr val="B7DEE8"/>
                </a:solidFill>
                <a:latin typeface="Arial"/>
                <a:cs typeface="Arial"/>
              </a:rPr>
              <a:t>x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idan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).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774073" y="3777995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0" y="0"/>
                </a:moveTo>
                <a:lnTo>
                  <a:pt x="9143997" y="0"/>
                </a:lnTo>
                <a:lnTo>
                  <a:pt x="9143997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61016" y="1187719"/>
            <a:ext cx="8699500" cy="52311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3820">
              <a:lnSpc>
                <a:spcPct val="100000"/>
              </a:lnSpc>
            </a:pP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spc="-185" dirty="0">
                <a:solidFill>
                  <a:srgbClr val="FFFF00"/>
                </a:solidFill>
                <a:latin typeface="Arial"/>
                <a:cs typeface="Arial"/>
              </a:rPr>
              <a:t>V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.</a:t>
            </a:r>
            <a:r>
              <a:rPr sz="2000" spc="-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Or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gen</a:t>
            </a:r>
            <a:r>
              <a:rPr sz="2000" spc="-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y e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v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u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ón</a:t>
            </a:r>
            <a:r>
              <a:rPr sz="2000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sz="2000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h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dro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f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era.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4"/>
              </a:spcBef>
            </a:pPr>
            <a:endParaRPr sz="1800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tabLst>
                <a:tab pos="2821305" algn="l"/>
              </a:tabLst>
            </a:pP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hi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3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éa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	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eb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-15" dirty="0">
                <a:solidFill>
                  <a:srgbClr val="B7DEE8"/>
                </a:solidFill>
                <a:latin typeface="Arial"/>
                <a:cs typeface="Arial"/>
              </a:rPr>
              <a:t>x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p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4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3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s:</a:t>
            </a:r>
            <a:r>
              <a:rPr sz="1800" spc="4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)</a:t>
            </a:r>
            <a:r>
              <a:rPr sz="1800" spc="5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f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uen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te</a:t>
            </a:r>
            <a:r>
              <a:rPr sz="1800" spc="4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y</a:t>
            </a:r>
            <a:r>
              <a:rPr sz="1800" spc="2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4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v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elo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spc="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ula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ió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agua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;</a:t>
            </a:r>
            <a:r>
              <a:rPr sz="1800" spc="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b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)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adi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ió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anione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s;</a:t>
            </a:r>
            <a:r>
              <a:rPr sz="1800" spc="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y c)</a:t>
            </a:r>
            <a:r>
              <a:rPr sz="1800" spc="-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adi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ió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ione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2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-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v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olu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ió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qu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ím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ca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lo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éano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iguien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hipó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s: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2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buClr>
                <a:srgbClr val="B7DEE8"/>
              </a:buClr>
              <a:buFont typeface="Arial"/>
              <a:buAutoNum type="arabicParenR"/>
              <a:tabLst>
                <a:tab pos="355600" algn="l"/>
                <a:tab pos="6094730" algn="l"/>
              </a:tabLst>
            </a:pP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spc="10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agu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10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se</a:t>
            </a:r>
            <a:r>
              <a:rPr sz="1800" spc="10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den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só</a:t>
            </a:r>
            <a:r>
              <a:rPr sz="1800" spc="10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10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114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sf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ra</a:t>
            </a:r>
            <a:r>
              <a:rPr sz="1800" spc="10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ige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114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y</a:t>
            </a:r>
            <a:r>
              <a:rPr sz="1800" spc="8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spc="10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lo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ro</a:t>
            </a:r>
            <a:r>
              <a:rPr sz="1800" spc="10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h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10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spc="10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ñ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adi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spc="10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 tr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v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é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geológi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co</a:t>
            </a:r>
            <a:r>
              <a:rPr sz="1800" spc="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(v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olu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-c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ro	v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áni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).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2"/>
              </a:spcBef>
              <a:buClr>
                <a:srgbClr val="B7DEE8"/>
              </a:buClr>
              <a:buFont typeface="Arial"/>
              <a:buAutoNum type="arabicParenR"/>
            </a:pPr>
            <a:endParaRPr sz="1850" dirty="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buClr>
                <a:srgbClr val="B7DEE8"/>
              </a:buClr>
              <a:buFont typeface="Arial"/>
              <a:buAutoNum type="arabicParenR"/>
              <a:tabLst>
                <a:tab pos="355600" algn="l"/>
              </a:tabLst>
            </a:pPr>
            <a:r>
              <a:rPr sz="1800" spc="-19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to </a:t>
            </a:r>
            <a:r>
              <a:rPr sz="1800" spc="-19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agu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 </a:t>
            </a:r>
            <a:r>
              <a:rPr sz="1800" spc="-19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mo </a:t>
            </a:r>
            <a:r>
              <a:rPr sz="1800" spc="-19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ro </a:t>
            </a:r>
            <a:r>
              <a:rPr sz="1800" spc="-19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 </a:t>
            </a:r>
            <a:r>
              <a:rPr sz="1800" spc="-19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ado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 </a:t>
            </a:r>
            <a:r>
              <a:rPr sz="1800" spc="-18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 </a:t>
            </a:r>
            <a:r>
              <a:rPr sz="1800" spc="-19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 </a:t>
            </a:r>
            <a:r>
              <a:rPr sz="1800" spc="-19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on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ió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 </a:t>
            </a:r>
            <a:r>
              <a:rPr sz="1800" spc="-19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 </a:t>
            </a:r>
            <a:r>
              <a:rPr sz="1800" spc="-19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(v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olu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1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 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-c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ro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).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2"/>
              </a:spcBef>
              <a:buClr>
                <a:srgbClr val="B7DEE8"/>
              </a:buClr>
              <a:buFont typeface="Arial"/>
              <a:buAutoNum type="arabicParenR"/>
            </a:pPr>
            <a:endParaRPr sz="1850" dirty="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buClr>
                <a:srgbClr val="B7DEE8"/>
              </a:buClr>
              <a:buFont typeface="Arial"/>
              <a:buAutoNum type="arabicParenR"/>
              <a:tabLst>
                <a:tab pos="355600" algn="l"/>
              </a:tabLst>
            </a:pPr>
            <a:r>
              <a:rPr sz="1800" spc="-19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to</a:t>
            </a:r>
            <a:r>
              <a:rPr sz="1800" spc="22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agu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22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mo</a:t>
            </a:r>
            <a:r>
              <a:rPr sz="1800" spc="22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229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22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g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du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te</a:t>
            </a:r>
            <a:r>
              <a:rPr sz="1800" spc="22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(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é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no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229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v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á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ni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-c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 v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áni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s).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2"/>
              </a:spcBef>
              <a:buClr>
                <a:srgbClr val="B7DEE8"/>
              </a:buClr>
              <a:buFont typeface="Arial"/>
              <a:buAutoNum type="arabicParenR"/>
            </a:pPr>
            <a:endParaRPr sz="1850" dirty="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buClr>
                <a:srgbClr val="B7DEE8"/>
              </a:buClr>
              <a:buFont typeface="Arial"/>
              <a:buAutoNum type="arabicParenR"/>
              <a:tabLst>
                <a:tab pos="355600" algn="l"/>
              </a:tabLst>
            </a:pP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spc="18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spc="17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se</a:t>
            </a:r>
            <a:r>
              <a:rPr sz="1800" spc="19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uen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tra</a:t>
            </a:r>
            <a:r>
              <a:rPr sz="1800" spc="19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19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19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ió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19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ni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spc="19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y</a:t>
            </a:r>
            <a:r>
              <a:rPr sz="1800" spc="17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spc="18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gu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17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f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17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ña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19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17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v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é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 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geológi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co</a:t>
            </a:r>
            <a:r>
              <a:rPr sz="1800" spc="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(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éano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v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áni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s-c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3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s)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774073" y="3777995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0" y="0"/>
                </a:moveTo>
                <a:lnTo>
                  <a:pt x="9143997" y="0"/>
                </a:lnTo>
                <a:lnTo>
                  <a:pt x="9143997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61016" y="1187719"/>
            <a:ext cx="8702040" cy="37407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3820">
              <a:lnSpc>
                <a:spcPct val="100000"/>
              </a:lnSpc>
            </a:pP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spc="-185" dirty="0">
                <a:solidFill>
                  <a:srgbClr val="FFFF00"/>
                </a:solidFill>
                <a:latin typeface="Arial"/>
                <a:cs typeface="Arial"/>
              </a:rPr>
              <a:t>V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.</a:t>
            </a:r>
            <a:r>
              <a:rPr sz="2000" spc="-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Or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gen</a:t>
            </a:r>
            <a:r>
              <a:rPr sz="2000" spc="-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y e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v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u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ón</a:t>
            </a:r>
            <a:r>
              <a:rPr sz="2000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sz="2000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h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dro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f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era.</a:t>
            </a:r>
            <a:endParaRPr sz="2000" dirty="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325"/>
              </a:spcBef>
            </a:pP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  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uan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to  a 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  f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uen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te 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y </a:t>
            </a:r>
            <a:r>
              <a:rPr sz="1800" spc="-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v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id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d 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 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ula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ó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 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 </a:t>
            </a:r>
            <a:r>
              <a:rPr sz="1800" spc="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agua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, 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hi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pó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á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ep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7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7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7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uali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spc="7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ide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7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7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f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uen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te</a:t>
            </a:r>
            <a:r>
              <a:rPr sz="1800" spc="7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ini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spc="7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8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agu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7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te</a:t>
            </a:r>
            <a:r>
              <a:rPr sz="1800" spc="7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7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ó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 </a:t>
            </a:r>
            <a:r>
              <a:rPr sz="1800" spc="-7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 </a:t>
            </a:r>
            <a:r>
              <a:rPr sz="1800" spc="-7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 </a:t>
            </a:r>
            <a:r>
              <a:rPr sz="1800" spc="-7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(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h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ipó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 </a:t>
            </a:r>
            <a:r>
              <a:rPr sz="1800" spc="-6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 </a:t>
            </a:r>
            <a:r>
              <a:rPr sz="1800" spc="-7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v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 </a:t>
            </a:r>
            <a:r>
              <a:rPr sz="1800" spc="-7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st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). </a:t>
            </a:r>
            <a:r>
              <a:rPr sz="1800" spc="-6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 </a:t>
            </a:r>
            <a:r>
              <a:rPr sz="1800" spc="-7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ste </a:t>
            </a:r>
            <a:r>
              <a:rPr sz="1800" spc="-7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o </a:t>
            </a:r>
            <a:r>
              <a:rPr sz="1800" spc="-7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se </a:t>
            </a:r>
            <a:r>
              <a:rPr sz="1800" spc="-7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 </a:t>
            </a:r>
            <a:r>
              <a:rPr sz="1800" spc="-7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hipó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s: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2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2700" marR="6985" algn="just">
              <a:lnSpc>
                <a:spcPct val="100000"/>
              </a:lnSpc>
              <a:buClr>
                <a:srgbClr val="B7DEE8"/>
              </a:buClr>
              <a:buFont typeface="Arial"/>
              <a:buAutoNum type="arabicParenR"/>
              <a:tabLst>
                <a:tab pos="374015" algn="l"/>
              </a:tabLst>
            </a:pP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 </a:t>
            </a:r>
            <a:r>
              <a:rPr sz="1800" spc="24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gu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 </a:t>
            </a:r>
            <a:r>
              <a:rPr sz="1800" spc="24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(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y </a:t>
            </a:r>
            <a:r>
              <a:rPr sz="1800" spc="23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  </a:t>
            </a:r>
            <a:r>
              <a:rPr sz="1800" spc="-24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v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á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s) </a:t>
            </a:r>
            <a:r>
              <a:rPr sz="1800" spc="24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  </a:t>
            </a:r>
            <a:r>
              <a:rPr sz="1800" spc="-25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cto </a:t>
            </a:r>
            <a:r>
              <a:rPr sz="1800" spc="24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  </a:t>
            </a:r>
            <a:r>
              <a:rPr sz="1800" spc="-25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 </a:t>
            </a:r>
            <a:r>
              <a:rPr sz="1800" spc="24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ga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f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ó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  </a:t>
            </a:r>
            <a:r>
              <a:rPr sz="1800" spc="-23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y </a:t>
            </a:r>
            <a:r>
              <a:rPr sz="1800" spc="23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io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 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ond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ó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 </a:t>
            </a:r>
            <a:r>
              <a:rPr sz="1800" spc="-9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 </a:t>
            </a:r>
            <a:r>
              <a:rPr sz="1800" spc="-9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ga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 </a:t>
            </a:r>
            <a:r>
              <a:rPr sz="1800" spc="-9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 </a:t>
            </a:r>
            <a:r>
              <a:rPr sz="1800" spc="-9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 </a:t>
            </a:r>
            <a:r>
              <a:rPr sz="1800" spc="-9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 </a:t>
            </a:r>
            <a:r>
              <a:rPr sz="1800" spc="-9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 </a:t>
            </a:r>
            <a:r>
              <a:rPr sz="1800" spc="-8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6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rra </a:t>
            </a:r>
            <a:r>
              <a:rPr sz="1800" spc="-9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 </a:t>
            </a:r>
            <a:r>
              <a:rPr sz="1800" spc="-9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 </a:t>
            </a:r>
            <a:r>
              <a:rPr sz="1800" spc="-9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to </a:t>
            </a:r>
            <a:r>
              <a:rPr sz="1800" spc="-9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 </a:t>
            </a:r>
            <a:r>
              <a:rPr sz="1800" spc="-9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su </a:t>
            </a:r>
            <a:r>
              <a:rPr sz="1800" spc="-8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f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ió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 (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Rube</a:t>
            </a:r>
            <a:r>
              <a:rPr sz="1800" spc="-160" dirty="0">
                <a:solidFill>
                  <a:srgbClr val="B7DEE8"/>
                </a:solidFill>
                <a:latin typeface="Arial"/>
                <a:cs typeface="Arial"/>
              </a:rPr>
              <a:t>y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,</a:t>
            </a:r>
            <a:r>
              <a:rPr sz="1800" spc="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1951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).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2"/>
              </a:spcBef>
              <a:buClr>
                <a:srgbClr val="B7DEE8"/>
              </a:buClr>
              <a:buFont typeface="Arial"/>
              <a:buAutoNum type="arabicParenR"/>
            </a:pPr>
            <a:endParaRPr sz="1850" dirty="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0000"/>
              </a:lnSpc>
              <a:buClr>
                <a:srgbClr val="B7DEE8"/>
              </a:buClr>
              <a:buFont typeface="Arial"/>
              <a:buAutoNum type="arabicParenR"/>
              <a:tabLst>
                <a:tab pos="337820" algn="l"/>
              </a:tabLst>
            </a:pP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 </a:t>
            </a:r>
            <a:r>
              <a:rPr sz="1800" spc="-4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agu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 </a:t>
            </a:r>
            <a:r>
              <a:rPr sz="1800" spc="-5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v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ie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 </a:t>
            </a:r>
            <a:r>
              <a:rPr sz="1800" spc="-5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 </a:t>
            </a:r>
            <a:r>
              <a:rPr sz="1800" spc="-5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 </a:t>
            </a:r>
            <a:r>
              <a:rPr sz="1800" spc="-3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ó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 </a:t>
            </a:r>
            <a:r>
              <a:rPr sz="1800" spc="-5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 </a:t>
            </a:r>
            <a:r>
              <a:rPr sz="1800" spc="-5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ane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 </a:t>
            </a:r>
            <a:r>
              <a:rPr sz="1800" spc="-4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b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na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 </a:t>
            </a:r>
            <a:r>
              <a:rPr sz="1800" spc="-4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(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ip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te </a:t>
            </a:r>
            <a:r>
              <a:rPr sz="1800" spc="-5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 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ió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ond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rít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ca</a:t>
            </a:r>
            <a:r>
              <a:rPr sz="1800" spc="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b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ná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)</a:t>
            </a:r>
            <a:r>
              <a:rPr sz="1800" spc="2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tra</a:t>
            </a:r>
            <a:r>
              <a:rPr sz="1800" spc="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-</a:t>
            </a:r>
            <a:r>
              <a:rPr sz="1800" spc="-6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,</a:t>
            </a:r>
            <a:r>
              <a:rPr sz="1800" spc="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2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uale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2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agu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qu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f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rma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hid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ó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sf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ra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-3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6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rra </a:t>
            </a:r>
            <a:r>
              <a:rPr sz="1800" spc="-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(f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uen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te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-15" dirty="0">
                <a:solidFill>
                  <a:srgbClr val="B7DEE8"/>
                </a:solidFill>
                <a:latin typeface="Arial"/>
                <a:cs typeface="Arial"/>
              </a:rPr>
              <a:t>x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str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).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961016" y="1187719"/>
            <a:ext cx="6426200" cy="9975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3820">
              <a:lnSpc>
                <a:spcPct val="100000"/>
              </a:lnSpc>
            </a:pP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spc="-185" dirty="0">
                <a:solidFill>
                  <a:srgbClr val="FFFF00"/>
                </a:solidFill>
                <a:latin typeface="Arial"/>
                <a:cs typeface="Arial"/>
              </a:rPr>
              <a:t>V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.</a:t>
            </a:r>
            <a:r>
              <a:rPr sz="2000" spc="-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Or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gen</a:t>
            </a:r>
            <a:r>
              <a:rPr sz="2000" spc="-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y e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v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u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ón</a:t>
            </a:r>
            <a:r>
              <a:rPr sz="2000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sz="2000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h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dro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f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era.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325"/>
              </a:spcBef>
            </a:pP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 </a:t>
            </a:r>
            <a:r>
              <a:rPr sz="1800" spc="-18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al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ni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d </a:t>
            </a:r>
            <a:r>
              <a:rPr sz="1800" spc="-18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 </a:t>
            </a:r>
            <a:r>
              <a:rPr sz="1800" spc="-18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 </a:t>
            </a:r>
            <a:r>
              <a:rPr sz="1800" spc="-17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éa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 </a:t>
            </a:r>
            <a:r>
              <a:rPr sz="1800" spc="-16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va </a:t>
            </a:r>
            <a:r>
              <a:rPr sz="1800" spc="-18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 </a:t>
            </a:r>
            <a:r>
              <a:rPr sz="1800" spc="-18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 </a:t>
            </a:r>
            <a:r>
              <a:rPr sz="1800" spc="-16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f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uen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 </a:t>
            </a:r>
            <a:r>
              <a:rPr sz="1800" spc="-17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s: 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za</a:t>
            </a:r>
            <a:r>
              <a:rPr sz="1800" spc="-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inen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spc="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hid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ali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smo</a:t>
            </a:r>
            <a:r>
              <a:rPr sz="1800" spc="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v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ani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smo</a:t>
            </a:r>
            <a:r>
              <a:rPr sz="1800" spc="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eáni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572127" y="1656769"/>
            <a:ext cx="2088514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z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ió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 </a:t>
            </a:r>
            <a:r>
              <a:rPr sz="1800" spc="-18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 </a:t>
            </a:r>
            <a:r>
              <a:rPr sz="1800" spc="-18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20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74073" y="3777995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0" y="0"/>
                </a:moveTo>
                <a:lnTo>
                  <a:pt x="9143997" y="0"/>
                </a:lnTo>
                <a:lnTo>
                  <a:pt x="9143997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961016" y="2479729"/>
            <a:ext cx="8700770" cy="2997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 algn="just">
              <a:lnSpc>
                <a:spcPct val="100000"/>
              </a:lnSpc>
            </a:pP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 </a:t>
            </a:r>
            <a:r>
              <a:rPr sz="1800" spc="-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 </a:t>
            </a:r>
            <a:r>
              <a:rPr sz="1800" spc="-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ual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id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d </a:t>
            </a:r>
            <a:r>
              <a:rPr sz="1800" spc="-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 </a:t>
            </a:r>
            <a:r>
              <a:rPr sz="1800" spc="-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z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ió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 </a:t>
            </a:r>
            <a:r>
              <a:rPr sz="1800" spc="-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 </a:t>
            </a:r>
            <a:r>
              <a:rPr sz="1800" spc="-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 </a:t>
            </a:r>
            <a:r>
              <a:rPr sz="1800" spc="-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za </a:t>
            </a:r>
            <a:r>
              <a:rPr sz="1800" spc="-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ne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 </a:t>
            </a:r>
            <a:r>
              <a:rPr sz="1800" spc="-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ep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en</a:t>
            </a:r>
            <a:r>
              <a:rPr sz="1800" spc="15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 </a:t>
            </a:r>
            <a:r>
              <a:rPr sz="1800" spc="-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 </a:t>
            </a:r>
            <a:r>
              <a:rPr sz="1800" spc="-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-15" dirty="0">
                <a:solidFill>
                  <a:srgbClr val="B7DEE8"/>
                </a:solidFill>
                <a:latin typeface="Arial"/>
                <a:cs typeface="Arial"/>
              </a:rPr>
              <a:t>y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 f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uen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te 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  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al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nid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, 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ro 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du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te 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 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Ha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ean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o 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y </a:t>
            </a:r>
            <a:r>
              <a:rPr sz="1800" spc="-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 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quea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o 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 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hid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ali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2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o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eá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co </a:t>
            </a:r>
            <a:r>
              <a:rPr sz="1800" spc="-2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ra </a:t>
            </a:r>
            <a:r>
              <a:rPr sz="1800" spc="-2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 </a:t>
            </a:r>
            <a:r>
              <a:rPr sz="1800" spc="-2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f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uen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te </a:t>
            </a:r>
            <a:r>
              <a:rPr sz="1800" spc="-2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nan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te </a:t>
            </a:r>
            <a:r>
              <a:rPr sz="1800" spc="-2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(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l </a:t>
            </a:r>
            <a:r>
              <a:rPr sz="1800" spc="-21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P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z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oi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o </a:t>
            </a:r>
            <a:r>
              <a:rPr sz="1800" spc="-21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rca </a:t>
            </a:r>
            <a:r>
              <a:rPr sz="1800" spc="-21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l </a:t>
            </a:r>
            <a:r>
              <a:rPr sz="1800" spc="-21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f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n </a:t>
            </a:r>
            <a:r>
              <a:rPr sz="1800" spc="-21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e </a:t>
            </a:r>
            <a:r>
              <a:rPr sz="1800" spc="-21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a </a:t>
            </a:r>
            <a:r>
              <a:rPr sz="1800" spc="-21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ali</a:t>
            </a:r>
            <a:r>
              <a:rPr sz="1800" spc="5" dirty="0">
                <a:solidFill>
                  <a:srgbClr val="FFC000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id</a:t>
            </a:r>
            <a:r>
              <a:rPr sz="1800" spc="5" dirty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d </a:t>
            </a:r>
            <a:r>
              <a:rPr sz="1800" spc="-21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po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r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hid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r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ali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m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o </a:t>
            </a:r>
            <a:r>
              <a:rPr sz="1800" spc="-9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eá</a:t>
            </a:r>
            <a:r>
              <a:rPr sz="1800" spc="5" dirty="0">
                <a:solidFill>
                  <a:srgbClr val="FFC000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co </a:t>
            </a:r>
            <a:r>
              <a:rPr sz="1800" spc="-8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y </a:t>
            </a:r>
            <a:r>
              <a:rPr sz="1800" spc="-9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ien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z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a </a:t>
            </a:r>
            <a:r>
              <a:rPr sz="1800" spc="-9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a </a:t>
            </a:r>
            <a:r>
              <a:rPr sz="1800" spc="-9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FFC000"/>
                </a:solidFill>
                <a:latin typeface="Arial"/>
                <a:cs typeface="Arial"/>
              </a:rPr>
              <a:t>é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po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ca </a:t>
            </a:r>
            <a:r>
              <a:rPr sz="1800" spc="-9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e </a:t>
            </a:r>
            <a:r>
              <a:rPr sz="1800" spc="-8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a </a:t>
            </a:r>
            <a:r>
              <a:rPr sz="1800" spc="-9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sz="1800" spc="5" dirty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lin</a:t>
            </a:r>
            <a:r>
              <a:rPr sz="1800" spc="5" dirty="0">
                <a:solidFill>
                  <a:srgbClr val="FFC000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da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d </a:t>
            </a:r>
            <a:r>
              <a:rPr sz="1800" spc="-9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FFC000"/>
                </a:solidFill>
                <a:latin typeface="Arial"/>
                <a:cs typeface="Arial"/>
              </a:rPr>
              <a:t>p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r </a:t>
            </a:r>
            <a:r>
              <a:rPr sz="1800" spc="-9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m</a:t>
            </a:r>
            <a:r>
              <a:rPr sz="1800" spc="5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eo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z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spc="5" dirty="0">
                <a:solidFill>
                  <a:srgbClr val="FFC000"/>
                </a:solidFill>
                <a:latin typeface="Arial"/>
                <a:cs typeface="Arial"/>
              </a:rPr>
              <a:t>ió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n c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on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inen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).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2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7620" algn="just">
              <a:lnSpc>
                <a:spcPct val="100000"/>
              </a:lnSpc>
            </a:pP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8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al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ni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spc="8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9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8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éa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8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re</a:t>
            </a:r>
            <a:r>
              <a:rPr sz="1800" spc="8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h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8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spc="9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8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p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8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spc="9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eni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spc="8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spc="8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(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ha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),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spc="-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se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h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enid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spc="2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“c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”</a:t>
            </a:r>
            <a:r>
              <a:rPr sz="1800" spc="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la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g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geológi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2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19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b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19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19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19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f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uen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te</a:t>
            </a:r>
            <a:r>
              <a:rPr sz="1800" spc="19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19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ali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id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,</a:t>
            </a:r>
            <a:r>
              <a:rPr sz="1800" spc="19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spc="19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h</a:t>
            </a:r>
            <a:r>
              <a:rPr sz="1800" spc="20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y</a:t>
            </a:r>
            <a:r>
              <a:rPr sz="1800" spc="17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spc="19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H</a:t>
            </a:r>
            <a:r>
              <a:rPr sz="1800" spc="19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h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20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spc="19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spc="19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on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spc="5" dirty="0">
                <a:solidFill>
                  <a:srgbClr val="B7DEE8"/>
                </a:solidFill>
                <a:latin typeface="Arial"/>
                <a:cs typeface="Arial"/>
              </a:rPr>
              <a:t>ó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 r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ela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va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d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 alguna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2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pe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n</a:t>
            </a:r>
            <a:r>
              <a:rPr sz="1800" spc="10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la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agua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1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eáni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r>
              <a:rPr sz="1800" spc="25" dirty="0">
                <a:solidFill>
                  <a:srgbClr val="B7DEE8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an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B7DEE8"/>
                </a:solidFill>
                <a:latin typeface="Arial"/>
                <a:cs typeface="Arial"/>
              </a:rPr>
              <a:t>igua</a:t>
            </a:r>
            <a:r>
              <a:rPr sz="1800" dirty="0">
                <a:solidFill>
                  <a:srgbClr val="B7DEE8"/>
                </a:solidFill>
                <a:latin typeface="Arial"/>
                <a:cs typeface="Arial"/>
              </a:rPr>
              <a:t>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32644" y="1187719"/>
            <a:ext cx="4378960" cy="280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spc="-185" dirty="0">
                <a:solidFill>
                  <a:srgbClr val="FFFF00"/>
                </a:solidFill>
                <a:latin typeface="Arial"/>
                <a:cs typeface="Arial"/>
              </a:rPr>
              <a:t>V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.</a:t>
            </a:r>
            <a:r>
              <a:rPr sz="2000" spc="-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Or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gen</a:t>
            </a:r>
            <a:r>
              <a:rPr sz="2000" spc="-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y e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v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u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ón</a:t>
            </a:r>
            <a:r>
              <a:rPr sz="2000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sz="2000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h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dro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f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era.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891162" y="1546860"/>
            <a:ext cx="6408420" cy="22311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74073" y="3777995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0" y="0"/>
                </a:moveTo>
                <a:lnTo>
                  <a:pt x="9143997" y="0"/>
                </a:lnTo>
                <a:lnTo>
                  <a:pt x="9143997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572145" y="6647471"/>
            <a:ext cx="7620634" cy="4171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70785" marR="5080" indent="-2458720">
              <a:lnSpc>
                <a:spcPct val="100000"/>
              </a:lnSpc>
            </a:pPr>
            <a:r>
              <a:rPr sz="1400" spc="-110" dirty="0">
                <a:solidFill>
                  <a:srgbClr val="FFFF00"/>
                </a:solidFill>
                <a:latin typeface="Arial"/>
                <a:cs typeface="Arial"/>
              </a:rPr>
              <a:t>V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ri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ó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n</a:t>
            </a:r>
            <a:r>
              <a:rPr sz="1400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d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1400" spc="-2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la</a:t>
            </a:r>
            <a:r>
              <a:rPr sz="1400" spc="-1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on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en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1400" spc="-10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ó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n</a:t>
            </a:r>
            <a:r>
              <a:rPr sz="1400" spc="-5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d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1400" spc="-2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1400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p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ri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n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pa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1400" spc="-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pe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1400" spc="-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d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ue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14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n</a:t>
            </a:r>
            <a:r>
              <a:rPr sz="1400" spc="-10" dirty="0">
                <a:solidFill>
                  <a:srgbClr val="FFFF00"/>
                </a:solidFill>
                <a:latin typeface="Arial"/>
                <a:cs typeface="Arial"/>
              </a:rPr>
              <a:t> m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1400" spc="-10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quéano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14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y </a:t>
            </a:r>
            <a:r>
              <a:rPr sz="1400" spc="-10" dirty="0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s </a:t>
            </a:r>
            <a:r>
              <a:rPr sz="1400" spc="-10" dirty="0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ode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no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14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(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1400" spc="-10" dirty="0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ad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1400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d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1400" spc="-1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P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n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i,</a:t>
            </a:r>
            <a:r>
              <a:rPr sz="1400" spc="-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2003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891162" y="3777995"/>
            <a:ext cx="6408420" cy="27523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1032644" y="1042940"/>
            <a:ext cx="4378960" cy="612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spc="-185" dirty="0">
                <a:solidFill>
                  <a:srgbClr val="FFFF00"/>
                </a:solidFill>
                <a:latin typeface="Arial"/>
                <a:cs typeface="Arial"/>
              </a:rPr>
              <a:t>V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.</a:t>
            </a:r>
            <a:r>
              <a:rPr sz="2000" spc="-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Or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gen</a:t>
            </a:r>
            <a:r>
              <a:rPr sz="2000" spc="-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y e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v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u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ón</a:t>
            </a:r>
            <a:r>
              <a:rPr sz="2000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sz="2000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h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dro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f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era.</a:t>
            </a:r>
            <a:endParaRPr sz="2000">
              <a:latin typeface="Arial"/>
              <a:cs typeface="Arial"/>
            </a:endParaRPr>
          </a:p>
          <a:p>
            <a:pPr marR="104139" algn="ctr">
              <a:lnSpc>
                <a:spcPct val="100000"/>
              </a:lnSpc>
              <a:spcBef>
                <a:spcPts val="450"/>
              </a:spcBef>
            </a:pP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onolog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ía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f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rm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ió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n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lo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éano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114934" y="1690116"/>
            <a:ext cx="5090159" cy="20878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74073" y="3777995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0" y="0"/>
                </a:moveTo>
                <a:lnTo>
                  <a:pt x="9143997" y="0"/>
                </a:lnTo>
                <a:lnTo>
                  <a:pt x="9143997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262773" y="6647471"/>
            <a:ext cx="8240395" cy="4171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49425" marR="5080" indent="-1737360">
              <a:lnSpc>
                <a:spcPct val="100000"/>
              </a:lnSpc>
            </a:pPr>
            <a:r>
              <a:rPr sz="1400" b="1" u="heavy" spc="-5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1400" b="1" u="heavy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1400" b="1" u="heavy" spc="-5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1400" b="1" u="heavy" spc="-10" dirty="0">
                <a:solidFill>
                  <a:srgbClr val="FFFF00"/>
                </a:solidFill>
                <a:latin typeface="Arial"/>
                <a:cs typeface="Arial"/>
              </a:rPr>
              <a:t>p</a:t>
            </a:r>
            <a:r>
              <a:rPr sz="1400" b="1" u="heavy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1400" b="1" u="heavy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b="1" u="heavy" spc="-5" dirty="0">
                <a:solidFill>
                  <a:srgbClr val="FFFF00"/>
                </a:solidFill>
                <a:latin typeface="Arial"/>
                <a:cs typeface="Arial"/>
              </a:rPr>
              <a:t>1</a:t>
            </a:r>
            <a:r>
              <a:rPr sz="1400" b="1" u="heavy" dirty="0">
                <a:solidFill>
                  <a:srgbClr val="FFFF00"/>
                </a:solidFill>
                <a:latin typeface="Arial"/>
                <a:cs typeface="Arial"/>
              </a:rPr>
              <a:t>.</a:t>
            </a:r>
            <a:r>
              <a:rPr sz="1400" b="1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1400" spc="-10" dirty="0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en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z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1400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d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1400" spc="-1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la</a:t>
            </a:r>
            <a:r>
              <a:rPr sz="1400" spc="-1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ó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n</a:t>
            </a:r>
            <a:r>
              <a:rPr sz="1400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rr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st</a:t>
            </a:r>
            <a:r>
              <a:rPr sz="1400" spc="-15" dirty="0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1400" spc="-5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y 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eg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ega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ó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n</a:t>
            </a:r>
            <a:r>
              <a:rPr sz="1400" spc="-7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 nú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1400" spc="-3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y 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1400" spc="-2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f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in</a:t>
            </a:r>
            <a:r>
              <a:rPr sz="1400" spc="-1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d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1400" spc="-2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la</a:t>
            </a:r>
            <a:r>
              <a:rPr sz="1400" spc="-1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da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ga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f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1400" spc="-15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1400" spc="-15" dirty="0">
                <a:solidFill>
                  <a:srgbClr val="FFFF00"/>
                </a:solidFill>
                <a:latin typeface="Arial"/>
                <a:cs typeface="Arial"/>
              </a:rPr>
              <a:t>ó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n</a:t>
            </a:r>
            <a:r>
              <a:rPr sz="1400" spc="-5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(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4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,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4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5</a:t>
            </a:r>
            <a:r>
              <a:rPr sz="1400" spc="-3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a 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4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,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5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0</a:t>
            </a:r>
            <a:r>
              <a:rPr sz="1400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Ga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).</a:t>
            </a:r>
            <a:r>
              <a:rPr sz="1400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ond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ri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1400" spc="-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boná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1400" spc="-10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14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apo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n</a:t>
            </a:r>
            <a:r>
              <a:rPr sz="1400" spc="-5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agu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a </a:t>
            </a:r>
            <a:r>
              <a:rPr sz="1400" spc="-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1400" spc="-1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la</a:t>
            </a:r>
            <a:r>
              <a:rPr sz="1400" spc="-2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rr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114934" y="3777995"/>
            <a:ext cx="5090159" cy="27203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1032644" y="1042940"/>
            <a:ext cx="4378960" cy="612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spc="-185" dirty="0">
                <a:solidFill>
                  <a:srgbClr val="FFFF00"/>
                </a:solidFill>
                <a:latin typeface="Arial"/>
                <a:cs typeface="Arial"/>
              </a:rPr>
              <a:t>V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.</a:t>
            </a:r>
            <a:r>
              <a:rPr sz="2000" spc="-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Or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gen</a:t>
            </a:r>
            <a:r>
              <a:rPr sz="2000" spc="-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y e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v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u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ón</a:t>
            </a:r>
            <a:r>
              <a:rPr sz="2000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sz="2000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h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dro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f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era.</a:t>
            </a:r>
            <a:endParaRPr sz="2000">
              <a:latin typeface="Arial"/>
              <a:cs typeface="Arial"/>
            </a:endParaRPr>
          </a:p>
          <a:p>
            <a:pPr marR="104139" algn="ctr">
              <a:lnSpc>
                <a:spcPct val="100000"/>
              </a:lnSpc>
              <a:spcBef>
                <a:spcPts val="450"/>
              </a:spcBef>
            </a:pP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onolog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ía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f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rm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ió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n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lo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éano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394082" y="1690116"/>
            <a:ext cx="5122164" cy="20878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74073" y="3777995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0" y="0"/>
                </a:moveTo>
                <a:lnTo>
                  <a:pt x="9143997" y="0"/>
                </a:lnTo>
                <a:lnTo>
                  <a:pt x="9143997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84816" y="6647471"/>
            <a:ext cx="8272145" cy="4171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21635" marR="5080" indent="-2909570">
              <a:lnSpc>
                <a:spcPct val="100000"/>
              </a:lnSpc>
            </a:pPr>
            <a:r>
              <a:rPr sz="1400" b="1" u="heavy" spc="-5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1400" b="1" u="heavy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1400" b="1" u="heavy" spc="-5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1400" b="1" u="heavy" spc="-10" dirty="0">
                <a:solidFill>
                  <a:srgbClr val="FFFF00"/>
                </a:solidFill>
                <a:latin typeface="Arial"/>
                <a:cs typeface="Arial"/>
              </a:rPr>
              <a:t>p</a:t>
            </a:r>
            <a:r>
              <a:rPr sz="1400" b="1" u="heavy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1400" b="1" u="heavy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b="1" u="heavy" spc="-5" dirty="0">
                <a:solidFill>
                  <a:srgbClr val="FFFF00"/>
                </a:solidFill>
                <a:latin typeface="Arial"/>
                <a:cs typeface="Arial"/>
              </a:rPr>
              <a:t>2</a:t>
            </a:r>
            <a:r>
              <a:rPr sz="1400" b="1" u="heavy" dirty="0">
                <a:solidFill>
                  <a:srgbClr val="FFFF00"/>
                </a:solidFill>
                <a:latin typeface="Arial"/>
                <a:cs typeface="Arial"/>
              </a:rPr>
              <a:t>.</a:t>
            </a:r>
            <a:r>
              <a:rPr sz="1400" b="1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FFFF00"/>
                </a:solidFill>
                <a:latin typeface="Arial"/>
                <a:cs typeface="Arial"/>
              </a:rPr>
              <a:t>F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sz="1400" spc="-10" dirty="0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ó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n</a:t>
            </a:r>
            <a:r>
              <a:rPr sz="1400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d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1400" spc="-1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u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n</a:t>
            </a:r>
            <a:r>
              <a:rPr sz="1400" spc="-2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f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u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1400" spc="-20" dirty="0">
                <a:solidFill>
                  <a:srgbClr val="FFFF00"/>
                </a:solidFill>
                <a:latin typeface="Arial"/>
                <a:cs typeface="Arial"/>
              </a:rPr>
              <a:t>v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1400" spc="-2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f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ct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1400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n</a:t>
            </a:r>
            <a:r>
              <a:rPr sz="1400" spc="-20" dirty="0">
                <a:solidFill>
                  <a:srgbClr val="FFFF00"/>
                </a:solidFill>
                <a:latin typeface="Arial"/>
                <a:cs typeface="Arial"/>
              </a:rPr>
              <a:t>v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nade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ro</a:t>
            </a:r>
            <a:r>
              <a:rPr sz="1400" spc="-3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po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sz="1400" spc="-2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1400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ga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1400" spc="-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FFFF00"/>
                </a:solidFill>
                <a:latin typeface="Arial"/>
                <a:cs typeface="Arial"/>
              </a:rPr>
              <a:t>H</a:t>
            </a:r>
            <a:r>
              <a:rPr sz="1350" spc="15" baseline="-21604" dirty="0">
                <a:solidFill>
                  <a:srgbClr val="FFFF00"/>
                </a:solidFill>
                <a:latin typeface="Arial"/>
                <a:cs typeface="Arial"/>
              </a:rPr>
              <a:t>2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-</a:t>
            </a:r>
            <a:r>
              <a:rPr sz="1400" spc="-10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1350" spc="15" baseline="-21604" dirty="0">
                <a:solidFill>
                  <a:srgbClr val="FFFF00"/>
                </a:solidFill>
                <a:latin typeface="Arial"/>
                <a:cs typeface="Arial"/>
              </a:rPr>
              <a:t>2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.</a:t>
            </a:r>
            <a:r>
              <a:rPr sz="1400" spc="1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an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en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1400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la</a:t>
            </a:r>
            <a:r>
              <a:rPr sz="1400" spc="-1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1400" spc="-10" dirty="0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pe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u</a:t>
            </a:r>
            <a:r>
              <a:rPr sz="1400" spc="-15" dirty="0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1400" spc="-5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d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e 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f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u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ó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n</a:t>
            </a:r>
            <a:r>
              <a:rPr sz="1400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d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1400" spc="-2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la</a:t>
            </a:r>
            <a:r>
              <a:rPr sz="1400" spc="-1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upe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f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ie</a:t>
            </a:r>
            <a:r>
              <a:rPr sz="1400" spc="-5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rr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st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re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394082" y="3777995"/>
            <a:ext cx="5122164" cy="27203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1032644" y="1042940"/>
            <a:ext cx="4378960" cy="612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spc="-185" dirty="0">
                <a:solidFill>
                  <a:srgbClr val="FFFF00"/>
                </a:solidFill>
                <a:latin typeface="Arial"/>
                <a:cs typeface="Arial"/>
              </a:rPr>
              <a:t>V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.</a:t>
            </a:r>
            <a:r>
              <a:rPr sz="2000" spc="-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Or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gen</a:t>
            </a:r>
            <a:r>
              <a:rPr sz="2000" spc="-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y e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v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u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ón</a:t>
            </a:r>
            <a:r>
              <a:rPr sz="2000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sz="2000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h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dro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f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era.</a:t>
            </a:r>
            <a:endParaRPr sz="2000">
              <a:latin typeface="Arial"/>
              <a:cs typeface="Arial"/>
            </a:endParaRPr>
          </a:p>
          <a:p>
            <a:pPr marR="104139" algn="ctr">
              <a:lnSpc>
                <a:spcPct val="100000"/>
              </a:lnSpc>
              <a:spcBef>
                <a:spcPts val="450"/>
              </a:spcBef>
            </a:pP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onolog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ía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f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rm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ió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n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lo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éano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610490" y="1690116"/>
            <a:ext cx="5113020" cy="20878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74073" y="3777995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0" y="0"/>
                </a:moveTo>
                <a:lnTo>
                  <a:pt x="9143997" y="0"/>
                </a:lnTo>
                <a:lnTo>
                  <a:pt x="9143997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011308" y="6647471"/>
            <a:ext cx="8020684" cy="4171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12645" marR="5080" indent="-2100580">
              <a:lnSpc>
                <a:spcPct val="100000"/>
              </a:lnSpc>
            </a:pPr>
            <a:r>
              <a:rPr sz="1400" b="1" u="heavy" spc="-5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1400" b="1" u="heavy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1400" b="1" u="heavy" spc="-5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1400" b="1" u="heavy" spc="-10" dirty="0">
                <a:solidFill>
                  <a:srgbClr val="FFFF00"/>
                </a:solidFill>
                <a:latin typeface="Arial"/>
                <a:cs typeface="Arial"/>
              </a:rPr>
              <a:t>p</a:t>
            </a:r>
            <a:r>
              <a:rPr sz="1400" b="1" u="heavy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1400" b="1" u="heavy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b="1" u="heavy" spc="-5" dirty="0">
                <a:solidFill>
                  <a:srgbClr val="FFFF00"/>
                </a:solidFill>
                <a:latin typeface="Arial"/>
                <a:cs typeface="Arial"/>
              </a:rPr>
              <a:t>3</a:t>
            </a:r>
            <a:r>
              <a:rPr sz="1400" b="1" u="heavy" dirty="0">
                <a:solidFill>
                  <a:srgbClr val="FFFF00"/>
                </a:solidFill>
                <a:latin typeface="Arial"/>
                <a:cs typeface="Arial"/>
              </a:rPr>
              <a:t>.</a:t>
            </a:r>
            <a:r>
              <a:rPr sz="1400" b="1" spc="-8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 pa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sz="1400" spc="-3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 e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f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ct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1400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n</a:t>
            </a:r>
            <a:r>
              <a:rPr sz="1400" spc="-20" dirty="0">
                <a:solidFill>
                  <a:srgbClr val="FFFF00"/>
                </a:solidFill>
                <a:latin typeface="Arial"/>
                <a:cs typeface="Arial"/>
              </a:rPr>
              <a:t>v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nade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ro</a:t>
            </a:r>
            <a:r>
              <a:rPr sz="1400" spc="-3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f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u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1400" spc="-20" dirty="0">
                <a:solidFill>
                  <a:srgbClr val="FFFF00"/>
                </a:solidFill>
                <a:latin typeface="Arial"/>
                <a:cs typeface="Arial"/>
              </a:rPr>
              <a:t>v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,</a:t>
            </a:r>
            <a:r>
              <a:rPr sz="1400" spc="-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la</a:t>
            </a:r>
            <a:r>
              <a:rPr sz="1400" spc="-1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d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1400" spc="-10" dirty="0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nu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ó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n</a:t>
            </a:r>
            <a:r>
              <a:rPr sz="1400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d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1400" spc="-2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la</a:t>
            </a:r>
            <a:r>
              <a:rPr sz="1400" spc="-1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1400" spc="-10" dirty="0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pe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u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ra</a:t>
            </a:r>
            <a:r>
              <a:rPr sz="1400" spc="-5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li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d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f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1400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la</a:t>
            </a:r>
            <a:r>
              <a:rPr sz="1400" spc="-1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upe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f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ie 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rr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1400" spc="-10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sz="1400" spc="-15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,</a:t>
            </a:r>
            <a:r>
              <a:rPr sz="14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pe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sz="1400" spc="-10" dirty="0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end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1400" spc="-5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la</a:t>
            </a:r>
            <a:r>
              <a:rPr sz="1400" spc="-1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onden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ó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n</a:t>
            </a:r>
            <a:r>
              <a:rPr sz="1400" spc="-7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 agua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610490" y="3777995"/>
            <a:ext cx="5113020" cy="27127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1032644" y="1042940"/>
            <a:ext cx="4378960" cy="612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spc="-185" dirty="0">
                <a:solidFill>
                  <a:srgbClr val="FFFF00"/>
                </a:solidFill>
                <a:latin typeface="Arial"/>
                <a:cs typeface="Arial"/>
              </a:rPr>
              <a:t>V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.</a:t>
            </a:r>
            <a:r>
              <a:rPr sz="2000" spc="-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Or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gen</a:t>
            </a:r>
            <a:r>
              <a:rPr sz="2000" spc="-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y e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v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u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ón</a:t>
            </a:r>
            <a:r>
              <a:rPr sz="2000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sz="2000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h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dro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f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era.</a:t>
            </a:r>
            <a:endParaRPr sz="2000">
              <a:latin typeface="Arial"/>
              <a:cs typeface="Arial"/>
            </a:endParaRPr>
          </a:p>
          <a:p>
            <a:pPr marR="104139" algn="ctr">
              <a:lnSpc>
                <a:spcPct val="100000"/>
              </a:lnSpc>
              <a:spcBef>
                <a:spcPts val="450"/>
              </a:spcBef>
            </a:pP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onolog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ía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f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rm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ió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n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lo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éano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465710" y="1761744"/>
            <a:ext cx="5113020" cy="20162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74073" y="3777995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0" y="0"/>
                </a:moveTo>
                <a:lnTo>
                  <a:pt x="9143997" y="0"/>
                </a:lnTo>
                <a:lnTo>
                  <a:pt x="9143997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031120" y="6647471"/>
            <a:ext cx="7979409" cy="4171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41345" marR="5080" indent="-3129280">
              <a:lnSpc>
                <a:spcPct val="100000"/>
              </a:lnSpc>
            </a:pPr>
            <a:r>
              <a:rPr sz="1400" b="1" u="heavy" spc="-5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1400" b="1" u="heavy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1400" b="1" u="heavy" spc="-5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1400" b="1" u="heavy" spc="-10" dirty="0">
                <a:solidFill>
                  <a:srgbClr val="FFFF00"/>
                </a:solidFill>
                <a:latin typeface="Arial"/>
                <a:cs typeface="Arial"/>
              </a:rPr>
              <a:t>p</a:t>
            </a:r>
            <a:r>
              <a:rPr sz="1400" b="1" u="heavy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1400" b="1" u="heavy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b="1" u="heavy" spc="-5" dirty="0">
                <a:solidFill>
                  <a:srgbClr val="FFFF00"/>
                </a:solidFill>
                <a:latin typeface="Arial"/>
                <a:cs typeface="Arial"/>
              </a:rPr>
              <a:t>4</a:t>
            </a:r>
            <a:r>
              <a:rPr sz="1400" b="1" u="heavy" dirty="0">
                <a:solidFill>
                  <a:srgbClr val="FFFF00"/>
                </a:solidFill>
                <a:latin typeface="Arial"/>
                <a:cs typeface="Arial"/>
              </a:rPr>
              <a:t>.</a:t>
            </a:r>
            <a:r>
              <a:rPr sz="1400" b="1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ad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1400" spc="-3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d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1400" spc="-2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bona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14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po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sz="1400" spc="-2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ubdu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cc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ó</a:t>
            </a:r>
            <a:r>
              <a:rPr sz="1400" spc="-15" dirty="0">
                <a:solidFill>
                  <a:srgbClr val="FFFF00"/>
                </a:solidFill>
                <a:latin typeface="Arial"/>
                <a:cs typeface="Arial"/>
              </a:rPr>
              <a:t>n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.</a:t>
            </a:r>
            <a:r>
              <a:rPr sz="14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En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f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ri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1400" spc="-10" dirty="0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en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1400" spc="-5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d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1400" spc="-1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1400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agua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1400" spc="-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eán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,</a:t>
            </a:r>
            <a:r>
              <a:rPr sz="1400" spc="-6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pe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sz="1400" spc="-10" dirty="0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end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o 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éano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1400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“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hab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ab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1400" spc="-5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14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1400" spc="-15" dirty="0">
                <a:solidFill>
                  <a:srgbClr val="FFFF00"/>
                </a:solidFill>
                <a:latin typeface="Arial"/>
                <a:cs typeface="Arial"/>
              </a:rPr>
              <a:t>”</a:t>
            </a:r>
            <a:r>
              <a:rPr sz="1400" dirty="0">
                <a:solidFill>
                  <a:srgbClr val="FFFF00"/>
                </a:solidFill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465710" y="3777995"/>
            <a:ext cx="5113020" cy="27843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14934" y="1705355"/>
            <a:ext cx="5327903" cy="20726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032644" y="1042940"/>
            <a:ext cx="4378960" cy="612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spc="-185" dirty="0">
                <a:solidFill>
                  <a:srgbClr val="FFFF00"/>
                </a:solidFill>
                <a:latin typeface="Arial"/>
                <a:cs typeface="Arial"/>
              </a:rPr>
              <a:t>V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.</a:t>
            </a:r>
            <a:r>
              <a:rPr sz="2000" spc="-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Or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gen</a:t>
            </a:r>
            <a:r>
              <a:rPr sz="2000" spc="-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y e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v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u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ón</a:t>
            </a:r>
            <a:r>
              <a:rPr sz="2000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sz="2000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h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dro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000" spc="-10" dirty="0">
                <a:solidFill>
                  <a:srgbClr val="FFFF00"/>
                </a:solidFill>
                <a:latin typeface="Arial"/>
                <a:cs typeface="Arial"/>
              </a:rPr>
              <a:t>f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era.</a:t>
            </a:r>
            <a:endParaRPr sz="2000">
              <a:latin typeface="Arial"/>
              <a:cs typeface="Arial"/>
            </a:endParaRPr>
          </a:p>
          <a:p>
            <a:pPr marR="104139" algn="ctr">
              <a:lnSpc>
                <a:spcPct val="100000"/>
              </a:lnSpc>
              <a:spcBef>
                <a:spcPts val="450"/>
              </a:spcBef>
            </a:pP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onolog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ía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f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rm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ió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n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lo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éano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74073" y="3777995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0" y="0"/>
                </a:moveTo>
                <a:lnTo>
                  <a:pt x="9143997" y="0"/>
                </a:lnTo>
                <a:lnTo>
                  <a:pt x="9143997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114934" y="3777995"/>
            <a:ext cx="5327903" cy="32415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41939" y="1402080"/>
            <a:ext cx="8206740" cy="23759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104272" y="1039549"/>
            <a:ext cx="173482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Ci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 Hid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ológi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co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74073" y="3777995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0" y="0"/>
                </a:moveTo>
                <a:lnTo>
                  <a:pt x="9143997" y="0"/>
                </a:lnTo>
                <a:lnTo>
                  <a:pt x="9143997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241939" y="3777995"/>
            <a:ext cx="8206740" cy="30251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94082" y="2275332"/>
            <a:ext cx="5971032" cy="15026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52812" y="1039549"/>
            <a:ext cx="8985885" cy="12369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3525">
              <a:lnSpc>
                <a:spcPct val="100000"/>
              </a:lnSpc>
            </a:pP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Diag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sz="1800" spc="1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Hid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oqu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ím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s.</a:t>
            </a:r>
            <a:r>
              <a:rPr sz="1800" spc="1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FFC000"/>
                </a:solidFill>
                <a:latin typeface="Arial"/>
                <a:cs typeface="Arial"/>
              </a:rPr>
              <a:t>Diag</a:t>
            </a:r>
            <a:r>
              <a:rPr sz="1800" i="1" dirty="0">
                <a:solidFill>
                  <a:srgbClr val="FFC000"/>
                </a:solidFill>
                <a:latin typeface="Arial"/>
                <a:cs typeface="Arial"/>
              </a:rPr>
              <a:t>r</a:t>
            </a:r>
            <a:r>
              <a:rPr sz="1800" i="1" spc="-5" dirty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800" i="1" spc="-15" dirty="0">
                <a:solidFill>
                  <a:srgbClr val="FFC000"/>
                </a:solidFill>
                <a:latin typeface="Arial"/>
                <a:cs typeface="Arial"/>
              </a:rPr>
              <a:t>m</a:t>
            </a:r>
            <a:r>
              <a:rPr sz="1800" i="1" spc="-5" dirty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800" i="1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sz="1800" i="1" spc="3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FFC000"/>
                </a:solidFill>
                <a:latin typeface="Arial"/>
                <a:cs typeface="Arial"/>
              </a:rPr>
              <a:t>d</a:t>
            </a:r>
            <a:r>
              <a:rPr sz="1800" i="1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i="1" spc="-5" dirty="0">
                <a:solidFill>
                  <a:srgbClr val="FFC000"/>
                </a:solidFill>
                <a:latin typeface="Arial"/>
                <a:cs typeface="Arial"/>
              </a:rPr>
              <a:t> Pipe</a:t>
            </a:r>
            <a:r>
              <a:rPr sz="1800" i="1" dirty="0">
                <a:solidFill>
                  <a:srgbClr val="FFC000"/>
                </a:solidFill>
                <a:latin typeface="Arial"/>
                <a:cs typeface="Arial"/>
              </a:rPr>
              <a:t>r</a:t>
            </a:r>
            <a:endParaRPr sz="180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260"/>
              </a:spcBef>
            </a:pP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Rep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en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n   </a:t>
            </a:r>
            <a:r>
              <a:rPr sz="1800" spc="6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a   </a:t>
            </a:r>
            <a:r>
              <a:rPr sz="1800" spc="5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po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sz="1800" spc="5" dirty="0">
                <a:solidFill>
                  <a:srgbClr val="FFC000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ió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n   </a:t>
            </a:r>
            <a:r>
              <a:rPr sz="1800" spc="5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qu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ím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ca   </a:t>
            </a:r>
            <a:r>
              <a:rPr sz="1800" spc="6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e   </a:t>
            </a:r>
            <a:r>
              <a:rPr sz="1800" spc="5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la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   </a:t>
            </a:r>
            <a:r>
              <a:rPr sz="1800" spc="6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agua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   </a:t>
            </a:r>
            <a:r>
              <a:rPr sz="1800" spc="6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fr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sc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   </a:t>
            </a:r>
            <a:r>
              <a:rPr sz="1800" spc="7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(s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ub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rr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áne</a:t>
            </a:r>
            <a:r>
              <a:rPr sz="1800" spc="5" dirty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p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in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spc="5" dirty="0">
                <a:solidFill>
                  <a:srgbClr val="FFC000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pal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en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t</a:t>
            </a:r>
            <a:r>
              <a:rPr sz="1800" spc="5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)</a:t>
            </a:r>
            <a:r>
              <a:rPr sz="1800" spc="14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n</a:t>
            </a:r>
            <a:r>
              <a:rPr sz="1800" spc="14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f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un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ió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n</a:t>
            </a:r>
            <a:r>
              <a:rPr sz="1800" spc="15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FFC000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spc="14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la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sz="1800" spc="15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pe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ie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sz="1800" spc="15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m</a:t>
            </a:r>
            <a:r>
              <a:rPr sz="1800" spc="5" dirty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800" spc="-15" dirty="0">
                <a:solidFill>
                  <a:srgbClr val="FFC000"/>
                </a:solidFill>
                <a:latin typeface="Arial"/>
                <a:cs typeface="Arial"/>
              </a:rPr>
              <a:t>y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r</a:t>
            </a:r>
            <a:r>
              <a:rPr sz="1800" spc="5" dirty="0">
                <a:solidFill>
                  <a:srgbClr val="FFC000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sz="1800" spc="14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(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ióni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sz="1800" spc="15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y</a:t>
            </a:r>
            <a:r>
              <a:rPr sz="1800" spc="13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FFC000"/>
                </a:solidFill>
                <a:latin typeface="Arial"/>
                <a:cs typeface="Arial"/>
              </a:rPr>
              <a:t>an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ióni</a:t>
            </a:r>
            <a:r>
              <a:rPr sz="1800" spc="10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s)</a:t>
            </a:r>
            <a:r>
              <a:rPr sz="1800" spc="14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q</a:t>
            </a:r>
            <a:r>
              <a:rPr sz="1800" spc="5" dirty="0">
                <a:solidFill>
                  <a:srgbClr val="FFC000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spc="14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FFC000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a c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on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st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u</a:t>
            </a:r>
            <a:r>
              <a:rPr sz="1800" spc="-25" dirty="0">
                <a:solidFill>
                  <a:srgbClr val="FFC000"/>
                </a:solidFill>
                <a:latin typeface="Arial"/>
                <a:cs typeface="Arial"/>
              </a:rPr>
              <a:t>y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en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74073" y="3777995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0" y="0"/>
                </a:moveTo>
                <a:lnTo>
                  <a:pt x="9143997" y="0"/>
                </a:lnTo>
                <a:lnTo>
                  <a:pt x="9143997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394082" y="3777995"/>
            <a:ext cx="5971032" cy="31592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86562" y="1475231"/>
            <a:ext cx="4418076" cy="23027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104272" y="1039549"/>
            <a:ext cx="479742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Diag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sz="1800" spc="1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Hid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oqu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ím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s.</a:t>
            </a:r>
            <a:r>
              <a:rPr sz="1800" spc="1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FFC000"/>
                </a:solidFill>
                <a:latin typeface="Arial"/>
                <a:cs typeface="Arial"/>
              </a:rPr>
              <a:t>Diag</a:t>
            </a:r>
            <a:r>
              <a:rPr sz="1800" i="1" dirty="0">
                <a:solidFill>
                  <a:srgbClr val="FFC000"/>
                </a:solidFill>
                <a:latin typeface="Arial"/>
                <a:cs typeface="Arial"/>
              </a:rPr>
              <a:t>r</a:t>
            </a:r>
            <a:r>
              <a:rPr sz="1800" i="1" spc="-5" dirty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800" i="1" spc="-15" dirty="0">
                <a:solidFill>
                  <a:srgbClr val="FFC000"/>
                </a:solidFill>
                <a:latin typeface="Arial"/>
                <a:cs typeface="Arial"/>
              </a:rPr>
              <a:t>m</a:t>
            </a:r>
            <a:r>
              <a:rPr sz="1800" i="1" spc="-5" dirty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800" i="1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sz="1800" i="1" spc="3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FFC000"/>
                </a:solidFill>
                <a:latin typeface="Arial"/>
                <a:cs typeface="Arial"/>
              </a:rPr>
              <a:t>d</a:t>
            </a:r>
            <a:r>
              <a:rPr sz="1800" i="1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i="1" spc="-5" dirty="0">
                <a:solidFill>
                  <a:srgbClr val="FFC000"/>
                </a:solidFill>
                <a:latin typeface="Arial"/>
                <a:cs typeface="Arial"/>
              </a:rPr>
              <a:t> Pipe</a:t>
            </a:r>
            <a:r>
              <a:rPr sz="1800" i="1" dirty="0">
                <a:solidFill>
                  <a:srgbClr val="FFC000"/>
                </a:solidFill>
                <a:latin typeface="Arial"/>
                <a:cs typeface="Arial"/>
              </a:rPr>
              <a:t>r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74073" y="3777995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0" y="0"/>
                </a:moveTo>
                <a:lnTo>
                  <a:pt x="9143997" y="0"/>
                </a:lnTo>
                <a:lnTo>
                  <a:pt x="9143997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186562" y="3777995"/>
            <a:ext cx="4418076" cy="32415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87046" y="1917191"/>
            <a:ext cx="5308091" cy="18608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104272" y="1039549"/>
            <a:ext cx="479742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Diag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sz="1800" spc="1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Hid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oqu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ím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FFC000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FFC000"/>
                </a:solidFill>
                <a:latin typeface="Arial"/>
                <a:cs typeface="Arial"/>
              </a:rPr>
              <a:t>s.</a:t>
            </a:r>
            <a:r>
              <a:rPr sz="1800" spc="1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FFC000"/>
                </a:solidFill>
                <a:latin typeface="Arial"/>
                <a:cs typeface="Arial"/>
              </a:rPr>
              <a:t>Diag</a:t>
            </a:r>
            <a:r>
              <a:rPr sz="1800" i="1" dirty="0">
                <a:solidFill>
                  <a:srgbClr val="FFC000"/>
                </a:solidFill>
                <a:latin typeface="Arial"/>
                <a:cs typeface="Arial"/>
              </a:rPr>
              <a:t>r</a:t>
            </a:r>
            <a:r>
              <a:rPr sz="1800" i="1" spc="-5" dirty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800" i="1" spc="-15" dirty="0">
                <a:solidFill>
                  <a:srgbClr val="FFC000"/>
                </a:solidFill>
                <a:latin typeface="Arial"/>
                <a:cs typeface="Arial"/>
              </a:rPr>
              <a:t>m</a:t>
            </a:r>
            <a:r>
              <a:rPr sz="1800" i="1" spc="-5" dirty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sz="1800" i="1" dirty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sz="1800" i="1" spc="3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FFC000"/>
                </a:solidFill>
                <a:latin typeface="Arial"/>
                <a:cs typeface="Arial"/>
              </a:rPr>
              <a:t>d</a:t>
            </a:r>
            <a:r>
              <a:rPr sz="1800" i="1" dirty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sz="1800" i="1" spc="-5" dirty="0">
                <a:solidFill>
                  <a:srgbClr val="FFC000"/>
                </a:solidFill>
                <a:latin typeface="Arial"/>
                <a:cs typeface="Arial"/>
              </a:rPr>
              <a:t> Pipe</a:t>
            </a:r>
            <a:r>
              <a:rPr sz="1800" i="1" dirty="0">
                <a:solidFill>
                  <a:srgbClr val="FFC000"/>
                </a:solidFill>
                <a:latin typeface="Arial"/>
                <a:cs typeface="Arial"/>
              </a:rPr>
              <a:t>r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74073" y="3777995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0" y="0"/>
                </a:moveTo>
                <a:lnTo>
                  <a:pt x="9143997" y="0"/>
                </a:lnTo>
                <a:lnTo>
                  <a:pt x="9143997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487046" y="3777995"/>
            <a:ext cx="5308091" cy="30921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</TotalTime>
  <Words>1892</Words>
  <Application>Microsoft Office PowerPoint</Application>
  <PresentationFormat>Personalizado</PresentationFormat>
  <Paragraphs>265</Paragraphs>
  <Slides>30</Slides>
  <Notes>30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5" baseType="lpstr">
      <vt:lpstr>Arial</vt:lpstr>
      <vt:lpstr>Calibri</vt:lpstr>
      <vt:lpstr>Microsoft Sans Serif</vt:lpstr>
      <vt:lpstr>Times New Roman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Tema 9</dc:title>
  <dc:creator>Grony Garbán</dc:creator>
  <cp:lastModifiedBy>lupe</cp:lastModifiedBy>
  <cp:revision>6</cp:revision>
  <dcterms:created xsi:type="dcterms:W3CDTF">2016-07-08T11:11:08Z</dcterms:created>
  <dcterms:modified xsi:type="dcterms:W3CDTF">2017-02-28T13:27:38Z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2015-03-19T00:00:00Z</vt:filetime>
  </property>
  <property fmtid="{D5CDD505-2E9C-101B-9397-08002B2CF9AE}" pid="3" name="LastSaved">
    <vt:filetime>2016-07-08T00:00:00Z</vt:filetime>
  </property>
</Properties>
</file>