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4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706740169192106E-2"/>
          <c:y val="1.3124300322674719E-2"/>
          <c:w val="0.87536828600531391"/>
          <c:h val="0.79360031608952109"/>
        </c:manualLayout>
      </c:layout>
      <c:scatterChart>
        <c:scatterStyle val="smoothMarker"/>
        <c:varyColors val="0"/>
        <c:ser>
          <c:idx val="0"/>
          <c:order val="0"/>
          <c:tx>
            <c:v>Concordia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Hoja1!$D$14:$D$22</c:f>
              <c:numCache>
                <c:formatCode>0.0000</c:formatCode>
                <c:ptCount val="9"/>
                <c:pt idx="0">
                  <c:v>0.63627939019052127</c:v>
                </c:pt>
                <c:pt idx="1">
                  <c:v>1.6774102427622641</c:v>
                </c:pt>
                <c:pt idx="2">
                  <c:v>3.3809911993168926</c:v>
                </c:pt>
                <c:pt idx="3">
                  <c:v>6.1685256080482853</c:v>
                </c:pt>
                <c:pt idx="4">
                  <c:v>10.729710710502383</c:v>
                </c:pt>
                <c:pt idx="5">
                  <c:v>18.193083888492062</c:v>
                </c:pt>
                <c:pt idx="6">
                  <c:v>30.405247600937308</c:v>
                </c:pt>
                <c:pt idx="7">
                  <c:v>50.387759393244046</c:v>
                </c:pt>
                <c:pt idx="8">
                  <c:v>83.084731603234587</c:v>
                </c:pt>
              </c:numCache>
            </c:numRef>
          </c:xVal>
          <c:yVal>
            <c:numRef>
              <c:f>Hoja1!$C$14:$C$22</c:f>
              <c:numCache>
                <c:formatCode>0.0000</c:formatCode>
                <c:ptCount val="9"/>
                <c:pt idx="0">
                  <c:v>8.0649770958644673E-2</c:v>
                </c:pt>
                <c:pt idx="1">
                  <c:v>0.16780392747297124</c:v>
                </c:pt>
                <c:pt idx="2">
                  <c:v>0.26198704674827189</c:v>
                </c:pt>
                <c:pt idx="3">
                  <c:v>0.36376601302129652</c:v>
                </c:pt>
                <c:pt idx="4">
                  <c:v>0.47375342961264799</c:v>
                </c:pt>
                <c:pt idx="5">
                  <c:v>0.59261130616042501</c:v>
                </c:pt>
                <c:pt idx="6">
                  <c:v>0.7210550432284113</c:v>
                </c:pt>
                <c:pt idx="7">
                  <c:v>0.85985773827200274</c:v>
                </c:pt>
                <c:pt idx="8">
                  <c:v>1.0098548388793027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63B-426E-8902-8AAC0F1066B7}"/>
            </c:ext>
          </c:extLst>
        </c:ser>
        <c:ser>
          <c:idx val="1"/>
          <c:order val="1"/>
          <c:tx>
            <c:v>Discordia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Hoja1!$D$27:$D$35</c:f>
              <c:numCache>
                <c:formatCode>0.00</c:formatCode>
                <c:ptCount val="9"/>
                <c:pt idx="0">
                  <c:v>32.25</c:v>
                </c:pt>
                <c:pt idx="1">
                  <c:v>32.25</c:v>
                </c:pt>
                <c:pt idx="2">
                  <c:v>31.75</c:v>
                </c:pt>
                <c:pt idx="3">
                  <c:v>29.75</c:v>
                </c:pt>
                <c:pt idx="4">
                  <c:v>27.5</c:v>
                </c:pt>
                <c:pt idx="5">
                  <c:v>27</c:v>
                </c:pt>
                <c:pt idx="6">
                  <c:v>25.5</c:v>
                </c:pt>
                <c:pt idx="7">
                  <c:v>25.6</c:v>
                </c:pt>
                <c:pt idx="8">
                  <c:v>20</c:v>
                </c:pt>
              </c:numCache>
            </c:numRef>
          </c:xVal>
          <c:yVal>
            <c:numRef>
              <c:f>Hoja1!$C$27:$C$35</c:f>
              <c:numCache>
                <c:formatCode>0.000</c:formatCode>
                <c:ptCount val="9"/>
                <c:pt idx="0">
                  <c:v>0.73199999999999998</c:v>
                </c:pt>
                <c:pt idx="1">
                  <c:v>0.71499999999999997</c:v>
                </c:pt>
                <c:pt idx="2">
                  <c:v>0.71399999999999997</c:v>
                </c:pt>
                <c:pt idx="3">
                  <c:v>0.67300000000000004</c:v>
                </c:pt>
                <c:pt idx="4">
                  <c:v>0.64300000000000002</c:v>
                </c:pt>
                <c:pt idx="5">
                  <c:v>0.625</c:v>
                </c:pt>
                <c:pt idx="6">
                  <c:v>0.6</c:v>
                </c:pt>
                <c:pt idx="7">
                  <c:v>0.59499999999999997</c:v>
                </c:pt>
                <c:pt idx="8">
                  <c:v>0.5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63B-426E-8902-8AAC0F106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038968"/>
        <c:axId val="144039360"/>
      </c:scatterChart>
      <c:valAx>
        <c:axId val="144038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sz="1200" b="1" baseline="30000"/>
                  <a:t>207</a:t>
                </a:r>
                <a:r>
                  <a:rPr lang="es-MX" sz="1200" b="1"/>
                  <a:t>Pb/</a:t>
                </a:r>
                <a:r>
                  <a:rPr lang="es-MX" sz="1200" b="1" baseline="30000"/>
                  <a:t>235</a:t>
                </a:r>
                <a:r>
                  <a:rPr lang="es-MX" sz="1200" b="1"/>
                  <a:t>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44039360"/>
        <c:crosses val="autoZero"/>
        <c:crossBetween val="midCat"/>
      </c:valAx>
      <c:valAx>
        <c:axId val="14403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sz="1200" b="1" baseline="30000"/>
                  <a:t>206</a:t>
                </a:r>
                <a:r>
                  <a:rPr lang="es-MX" sz="1200" b="1"/>
                  <a:t>Pb/</a:t>
                </a:r>
                <a:r>
                  <a:rPr lang="es-MX" sz="1200" b="1" baseline="30000"/>
                  <a:t>238</a:t>
                </a:r>
                <a:r>
                  <a:rPr lang="es-MX" sz="1200" b="1"/>
                  <a:t>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0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440389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0.17971306778323268"/>
          <c:y val="7.8941504870848625E-2"/>
          <c:w val="0.67460480133396694"/>
          <c:h val="0.7590529314504677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noFill/>
            </a:ln>
          </c:spPr>
          <c:marker>
            <c:symbol val="none"/>
          </c:marker>
          <c:xVal>
            <c:numRef>
              <c:f>PlotDat1!$S$1:$S$33</c:f>
              <c:numCache>
                <c:formatCode>General</c:formatCode>
                <c:ptCount val="33"/>
                <c:pt idx="0">
                  <c:v>0</c:v>
                </c:pt>
                <c:pt idx="1">
                  <c:v>0.12239542354418886</c:v>
                </c:pt>
                <c:pt idx="2">
                  <c:v>0.25977148679293927</c:v>
                </c:pt>
                <c:pt idx="3">
                  <c:v>0.41396175148785352</c:v>
                </c:pt>
                <c:pt idx="4">
                  <c:v>0.58702419893649238</c:v>
                </c:pt>
                <c:pt idx="5">
                  <c:v>0.78126869794020148</c:v>
                </c:pt>
                <c:pt idx="6">
                  <c:v>0.99928783467059845</c:v>
                </c:pt>
                <c:pt idx="7">
                  <c:v>1.2439915159818509</c:v>
                </c:pt>
                <c:pt idx="8">
                  <c:v>1.518645808010016</c:v>
                </c:pt>
                <c:pt idx="9">
                  <c:v>1.8269165284391979</c:v>
                </c:pt>
                <c:pt idx="10">
                  <c:v>2.1729181742615817</c:v>
                </c:pt>
                <c:pt idx="11">
                  <c:v>2.5612688380713831</c:v>
                </c:pt>
                <c:pt idx="12">
                  <c:v>2.9971518458618513</c:v>
                </c:pt>
                <c:pt idx="13">
                  <c:v>3.4863849390065491</c:v>
                </c:pt>
                <c:pt idx="14">
                  <c:v>4.0354979237985269</c:v>
                </c:pt>
                <c:pt idx="15">
                  <c:v>4.6518198249377312</c:v>
                </c:pt>
                <c:pt idx="16">
                  <c:v>5.343576706206429</c:v>
                </c:pt>
                <c:pt idx="17">
                  <c:v>6.1200014639476157</c:v>
                </c:pt>
                <c:pt idx="18">
                  <c:v>6.9914570587627258</c:v>
                </c:pt>
                <c:pt idx="19">
                  <c:v>7.9695748302051861</c:v>
                </c:pt>
                <c:pt idx="20">
                  <c:v>9.0674097405594445</c:v>
                </c:pt>
                <c:pt idx="21">
                  <c:v>10.299614619748109</c:v>
                </c:pt>
                <c:pt idx="22">
                  <c:v>11.682635737018286</c:v>
                </c:pt>
                <c:pt idx="23">
                  <c:v>13.234932309707304</c:v>
                </c:pt>
                <c:pt idx="24">
                  <c:v>14.977222878876786</c:v>
                </c:pt>
                <c:pt idx="25">
                  <c:v>16.932761840196811</c:v>
                </c:pt>
                <c:pt idx="26">
                  <c:v>19.127649820944765</c:v>
                </c:pt>
                <c:pt idx="27">
                  <c:v>21.591182045728413</c:v>
                </c:pt>
                <c:pt idx="28">
                  <c:v>24.356239340579215</c:v>
                </c:pt>
                <c:pt idx="29">
                  <c:v>27.459726994157229</c:v>
                </c:pt>
                <c:pt idx="30">
                  <c:v>30.943067333559082</c:v>
                </c:pt>
                <c:pt idx="31">
                  <c:v>34.852752589150583</c:v>
                </c:pt>
                <c:pt idx="32">
                  <c:v>35</c:v>
                </c:pt>
              </c:numCache>
            </c:numRef>
          </c:xVal>
          <c:yVal>
            <c:numRef>
              <c:f>PlotDat1!$T$1:$T$33</c:f>
              <c:numCache>
                <c:formatCode>General</c:formatCode>
                <c:ptCount val="33"/>
                <c:pt idx="0">
                  <c:v>0</c:v>
                </c:pt>
                <c:pt idx="1">
                  <c:v>1.8353460900829566E-2</c:v>
                </c:pt>
                <c:pt idx="2">
                  <c:v>3.7043771328697517E-2</c:v>
                </c:pt>
                <c:pt idx="3">
                  <c:v>5.6077113638227871E-2</c:v>
                </c:pt>
                <c:pt idx="4">
                  <c:v>7.5459783651648182E-2</c:v>
                </c:pt>
                <c:pt idx="5">
                  <c:v>9.5198192741313248E-2</c:v>
                </c:pt>
                <c:pt idx="6">
                  <c:v>0.11529886995045047</c:v>
                </c:pt>
                <c:pt idx="7">
                  <c:v>0.1357684641528254</c:v>
                </c:pt>
                <c:pt idx="8">
                  <c:v>0.15661374625204982</c:v>
                </c:pt>
                <c:pt idx="9">
                  <c:v>0.17784161142124888</c:v>
                </c:pt>
                <c:pt idx="10">
                  <c:v>0.19945908138383905</c:v>
                </c:pt>
                <c:pt idx="11">
                  <c:v>0.22147330673616228</c:v>
                </c:pt>
                <c:pt idx="12">
                  <c:v>0.24389156931275169</c:v>
                </c:pt>
                <c:pt idx="13">
                  <c:v>0.26672128459500488</c:v>
                </c:pt>
                <c:pt idx="14">
                  <c:v>0.28997000416406804</c:v>
                </c:pt>
                <c:pt idx="15">
                  <c:v>0.31364541819873648</c:v>
                </c:pt>
                <c:pt idx="16">
                  <c:v>0.33775535801920098</c:v>
                </c:pt>
                <c:pt idx="17">
                  <c:v>0.36230779867748186</c:v>
                </c:pt>
                <c:pt idx="18">
                  <c:v>0.38731086159540418</c:v>
                </c:pt>
                <c:pt idx="19">
                  <c:v>0.41277281725099191</c:v>
                </c:pt>
                <c:pt idx="20">
                  <c:v>0.43870208791416276</c:v>
                </c:pt>
                <c:pt idx="21">
                  <c:v>0.46510725043263723</c:v>
                </c:pt>
                <c:pt idx="22">
                  <c:v>0.49199703906897474</c:v>
                </c:pt>
                <c:pt idx="23">
                  <c:v>0.51938034838968083</c:v>
                </c:pt>
                <c:pt idx="24">
                  <c:v>0.54726623620733972</c:v>
                </c:pt>
                <c:pt idx="25">
                  <c:v>0.57566392657674492</c:v>
                </c:pt>
                <c:pt idx="26">
                  <c:v>0.60458281284601889</c:v>
                </c:pt>
                <c:pt idx="27">
                  <c:v>0.63403246076373154</c:v>
                </c:pt>
                <c:pt idx="28">
                  <c:v>0.66402261164304521</c:v>
                </c:pt>
                <c:pt idx="29">
                  <c:v>0.69456318558393226</c:v>
                </c:pt>
                <c:pt idx="30">
                  <c:v>0.72566428475453226</c:v>
                </c:pt>
                <c:pt idx="31">
                  <c:v>0.75733619673273278</c:v>
                </c:pt>
                <c:pt idx="32">
                  <c:v>0.75841845972674526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02E-4B8A-B1D6-03E0FD61351E}"/>
            </c:ext>
          </c:extLst>
        </c:ser>
        <c:ser>
          <c:idx val="1"/>
          <c:order val="1"/>
          <c:spPr>
            <a:ln w="3175">
              <a:solidFill>
                <a:srgbClr val="0000D4"/>
              </a:solidFill>
              <a:prstDash val="lgDashDot"/>
            </a:ln>
          </c:spPr>
          <c:marker>
            <c:symbol val="none"/>
          </c:marker>
          <c:xVal>
            <c:numRef>
              <c:f>PlotDat1!$Y$1:$Y$2</c:f>
              <c:numCache>
                <c:formatCode>General</c:formatCode>
                <c:ptCount val="2"/>
                <c:pt idx="0">
                  <c:v>0</c:v>
                </c:pt>
                <c:pt idx="1">
                  <c:v>35</c:v>
                </c:pt>
              </c:numCache>
            </c:numRef>
          </c:xVal>
          <c:yVal>
            <c:numRef>
              <c:f>PlotDat1!$Z$1:$Z$2</c:f>
              <c:numCache>
                <c:formatCode>General</c:formatCode>
                <c:ptCount val="2"/>
                <c:pt idx="0">
                  <c:v>0.13097195037613646</c:v>
                </c:pt>
                <c:pt idx="1">
                  <c:v>0.77341565320410544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02E-4B8A-B1D6-03E0FD61351E}"/>
            </c:ext>
          </c:extLst>
        </c:ser>
        <c:ser>
          <c:idx val="2"/>
          <c:order val="2"/>
          <c:tx>
            <c:v>IsoDat1</c:v>
          </c:tx>
          <c:spPr>
            <a:ln w="19050">
              <a:noFill/>
            </a:ln>
          </c:spPr>
          <c:marker>
            <c:symbol val="none"/>
          </c:marker>
          <c:xVal>
            <c:numRef>
              <c:f>PlotDat1!$C$1:$C$9</c:f>
              <c:numCache>
                <c:formatCode>General</c:formatCode>
                <c:ptCount val="9"/>
                <c:pt idx="0">
                  <c:v>32.25</c:v>
                </c:pt>
                <c:pt idx="1">
                  <c:v>32.25</c:v>
                </c:pt>
                <c:pt idx="2">
                  <c:v>31.75</c:v>
                </c:pt>
                <c:pt idx="3">
                  <c:v>29.75</c:v>
                </c:pt>
                <c:pt idx="4">
                  <c:v>27.5</c:v>
                </c:pt>
                <c:pt idx="5">
                  <c:v>27</c:v>
                </c:pt>
                <c:pt idx="6">
                  <c:v>25.5</c:v>
                </c:pt>
                <c:pt idx="7">
                  <c:v>25.6</c:v>
                </c:pt>
                <c:pt idx="8">
                  <c:v>20</c:v>
                </c:pt>
              </c:numCache>
            </c:numRef>
          </c:xVal>
          <c:yVal>
            <c:numRef>
              <c:f>PlotDat1!$D$1:$D$9</c:f>
              <c:numCache>
                <c:formatCode>General</c:formatCode>
                <c:ptCount val="9"/>
                <c:pt idx="0">
                  <c:v>0.73199999999999998</c:v>
                </c:pt>
                <c:pt idx="1">
                  <c:v>0.71499999999999997</c:v>
                </c:pt>
                <c:pt idx="2">
                  <c:v>0.71399999999999997</c:v>
                </c:pt>
                <c:pt idx="3">
                  <c:v>0.67300000000000004</c:v>
                </c:pt>
                <c:pt idx="4">
                  <c:v>0.64300000000000002</c:v>
                </c:pt>
                <c:pt idx="5">
                  <c:v>0.625</c:v>
                </c:pt>
                <c:pt idx="6">
                  <c:v>0.6</c:v>
                </c:pt>
                <c:pt idx="7">
                  <c:v>0.59499999999999997</c:v>
                </c:pt>
                <c:pt idx="8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02E-4B8A-B1D6-03E0FD613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040144"/>
        <c:axId val="144040536"/>
      </c:scatterChart>
      <c:valAx>
        <c:axId val="144040144"/>
        <c:scaling>
          <c:orientation val="minMax"/>
          <c:max val="3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s-MX"/>
              </a:p>
            </c:rich>
          </c:tx>
          <c:overlay val="0"/>
        </c:title>
        <c:numFmt formatCode="0" sourceLinked="0"/>
        <c:majorTickMark val="in"/>
        <c:minorTickMark val="in"/>
        <c:tickLblPos val="nextTo"/>
        <c:spPr>
          <a:ln w="12700"/>
        </c:spPr>
        <c:txPr>
          <a:bodyPr/>
          <a:lstStyle/>
          <a:p>
            <a:pPr>
              <a:defRPr sz="1200">
                <a:latin typeface="Arial"/>
                <a:ea typeface="Arial"/>
                <a:cs typeface="Arial"/>
              </a:defRPr>
            </a:pPr>
            <a:endParaRPr lang="es-MX"/>
          </a:p>
        </c:txPr>
        <c:crossAx val="144040536"/>
        <c:crossesAt val="0"/>
        <c:crossBetween val="midCat"/>
        <c:majorUnit val="10"/>
        <c:minorUnit val="5"/>
      </c:valAx>
      <c:valAx>
        <c:axId val="144040536"/>
        <c:scaling>
          <c:orientation val="minMax"/>
          <c:max val="0.8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s-MX"/>
              </a:p>
            </c:rich>
          </c:tx>
          <c:overlay val="0"/>
        </c:title>
        <c:numFmt formatCode="0.0" sourceLinked="0"/>
        <c:majorTickMark val="in"/>
        <c:minorTickMark val="in"/>
        <c:tickLblPos val="nextTo"/>
        <c:spPr>
          <a:ln w="12700"/>
        </c:spPr>
        <c:txPr>
          <a:bodyPr/>
          <a:lstStyle/>
          <a:p>
            <a:pPr>
              <a:defRPr sz="1200">
                <a:latin typeface="Arial"/>
                <a:ea typeface="Arial"/>
                <a:cs typeface="Arial"/>
              </a:defRPr>
            </a:pPr>
            <a:endParaRPr lang="es-MX"/>
          </a:p>
        </c:txPr>
        <c:crossAx val="144040144"/>
        <c:crossesAt val="0"/>
        <c:crossBetween val="midCat"/>
        <c:majorUnit val="0.2"/>
        <c:minorUnit val="0.1"/>
      </c:valAx>
      <c:spPr>
        <a:solidFill>
          <a:srgbClr val="E3E3E3"/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C0"/>
    </a:solidFill>
    <a:ln>
      <a:solidFill>
        <a:schemeClr val="tx1"/>
      </a:solidFill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Nodulo de Mn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Hoja1!$C$5:$C$7</c:f>
              <c:numCache>
                <c:formatCode>General</c:formatCode>
                <c:ptCount val="3"/>
                <c:pt idx="0">
                  <c:v>0.15</c:v>
                </c:pt>
                <c:pt idx="1">
                  <c:v>0.4</c:v>
                </c:pt>
                <c:pt idx="2">
                  <c:v>0.67500000000000004</c:v>
                </c:pt>
              </c:numCache>
            </c:numRef>
          </c:xVal>
          <c:yVal>
            <c:numRef>
              <c:f>Hoja1!$D$5:$D$7</c:f>
              <c:numCache>
                <c:formatCode>General</c:formatCode>
                <c:ptCount val="3"/>
                <c:pt idx="0">
                  <c:v>3.7770000000000001</c:v>
                </c:pt>
                <c:pt idx="1">
                  <c:v>3.2650000000000001</c:v>
                </c:pt>
                <c:pt idx="2">
                  <c:v>2.3410000000000002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EC0-4E65-91D3-A9BD3BD62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041320"/>
        <c:axId val="144040928"/>
      </c:scatterChart>
      <c:valAx>
        <c:axId val="144041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44040928"/>
        <c:crosses val="autoZero"/>
        <c:crossBetween val="midCat"/>
      </c:valAx>
      <c:valAx>
        <c:axId val="144040928"/>
        <c:scaling>
          <c:orientation val="minMax"/>
          <c:max val="5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440413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emf"/><Relationship Id="rId1" Type="http://schemas.openxmlformats.org/officeDocument/2006/relationships/image" Target="../media/image10.wmf"/><Relationship Id="rId4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2.wmf"/><Relationship Id="rId1" Type="http://schemas.openxmlformats.org/officeDocument/2006/relationships/image" Target="../media/image13.e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e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0.22145</cdr:x>
      <cdr:y>0.12801</cdr:y>
    </cdr:from>
    <cdr:to>
      <cdr:x>0.83592</cdr:x>
      <cdr:y>0.79346</cdr:y>
    </cdr:to>
    <cdr:sp macro="" textlink="">
      <cdr:nvSpPr>
        <cdr:cNvPr id="15" name="PlotDat1_21|1~67_0X"/>
        <cdr:cNvSpPr/>
      </cdr:nvSpPr>
      <cdr:spPr>
        <a:xfrm xmlns:a="http://schemas.openxmlformats.org/drawingml/2006/main">
          <a:off x="1917700" y="803163"/>
          <a:ext cx="5321301" cy="4175238"/>
        </a:xfrm>
        <a:custGeom xmlns:a="http://schemas.openxmlformats.org/drawingml/2006/main">
          <a:avLst/>
          <a:gdLst/>
          <a:ahLst/>
          <a:cxnLst/>
          <a:rect l="0" t="0" r="0" b="0"/>
          <a:pathLst>
            <a:path w="5321301" h="4175238">
              <a:moveTo>
                <a:pt x="0" y="4175237"/>
              </a:moveTo>
              <a:lnTo>
                <a:pt x="18609" y="4074602"/>
              </a:lnTo>
              <a:lnTo>
                <a:pt x="39495" y="3972123"/>
              </a:lnTo>
              <a:lnTo>
                <a:pt x="62938" y="3867767"/>
              </a:lnTo>
              <a:lnTo>
                <a:pt x="89249" y="3761499"/>
              </a:lnTo>
              <a:lnTo>
                <a:pt x="118782" y="3653284"/>
              </a:lnTo>
              <a:lnTo>
                <a:pt x="151929" y="3543086"/>
              </a:lnTo>
              <a:lnTo>
                <a:pt x="189133" y="3430869"/>
              </a:lnTo>
              <a:lnTo>
                <a:pt x="230891" y="3316596"/>
              </a:lnTo>
              <a:lnTo>
                <a:pt x="277759" y="3200230"/>
              </a:lnTo>
              <a:lnTo>
                <a:pt x="330364" y="3081732"/>
              </a:lnTo>
              <a:lnTo>
                <a:pt x="389408" y="2961062"/>
              </a:lnTo>
              <a:lnTo>
                <a:pt x="455678" y="2838182"/>
              </a:lnTo>
              <a:lnTo>
                <a:pt x="530060" y="2713050"/>
              </a:lnTo>
              <a:lnTo>
                <a:pt x="613546" y="2585626"/>
              </a:lnTo>
              <a:lnTo>
                <a:pt x="707249" y="2455868"/>
              </a:lnTo>
              <a:lnTo>
                <a:pt x="812422" y="2323731"/>
              </a:lnTo>
              <a:lnTo>
                <a:pt x="930467" y="2189174"/>
              </a:lnTo>
              <a:lnTo>
                <a:pt x="1062961" y="2052152"/>
              </a:lnTo>
              <a:lnTo>
                <a:pt x="1211671" y="1912619"/>
              </a:lnTo>
              <a:lnTo>
                <a:pt x="1378583" y="1770530"/>
              </a:lnTo>
              <a:lnTo>
                <a:pt x="1565924" y="1625838"/>
              </a:lnTo>
              <a:lnTo>
                <a:pt x="1776195" y="1478494"/>
              </a:lnTo>
              <a:lnTo>
                <a:pt x="2012201" y="1328452"/>
              </a:lnTo>
              <a:lnTo>
                <a:pt x="2277094" y="1175660"/>
              </a:lnTo>
              <a:lnTo>
                <a:pt x="2574409" y="1020068"/>
              </a:lnTo>
              <a:lnTo>
                <a:pt x="2908113" y="861627"/>
              </a:lnTo>
              <a:lnTo>
                <a:pt x="3282662" y="700282"/>
              </a:lnTo>
              <a:lnTo>
                <a:pt x="3703053" y="535981"/>
              </a:lnTo>
              <a:lnTo>
                <a:pt x="4174898" y="368670"/>
              </a:lnTo>
              <a:lnTo>
                <a:pt x="4704496" y="198294"/>
              </a:lnTo>
              <a:lnTo>
                <a:pt x="5298913" y="24796"/>
              </a:lnTo>
              <a:lnTo>
                <a:pt x="5321300" y="18868"/>
              </a:lnTo>
              <a:lnTo>
                <a:pt x="5321300" y="0"/>
              </a:lnTo>
              <a:lnTo>
                <a:pt x="5298913" y="5961"/>
              </a:lnTo>
              <a:lnTo>
                <a:pt x="4704496" y="180395"/>
              </a:lnTo>
              <a:lnTo>
                <a:pt x="4174898" y="351680"/>
              </a:lnTo>
              <a:lnTo>
                <a:pt x="3703053" y="519873"/>
              </a:lnTo>
              <a:lnTo>
                <a:pt x="3282662" y="685028"/>
              </a:lnTo>
              <a:lnTo>
                <a:pt x="2908113" y="847203"/>
              </a:lnTo>
              <a:lnTo>
                <a:pt x="2574409" y="1006450"/>
              </a:lnTo>
              <a:lnTo>
                <a:pt x="2277094" y="1162821"/>
              </a:lnTo>
              <a:lnTo>
                <a:pt x="2012201" y="1316370"/>
              </a:lnTo>
              <a:lnTo>
                <a:pt x="1776195" y="1467146"/>
              </a:lnTo>
              <a:lnTo>
                <a:pt x="1565924" y="1615200"/>
              </a:lnTo>
              <a:lnTo>
                <a:pt x="1378583" y="1760582"/>
              </a:lnTo>
              <a:lnTo>
                <a:pt x="1211671" y="1903339"/>
              </a:lnTo>
              <a:lnTo>
                <a:pt x="1062961" y="2043518"/>
              </a:lnTo>
              <a:lnTo>
                <a:pt x="930467" y="2181167"/>
              </a:lnTo>
              <a:lnTo>
                <a:pt x="812422" y="2316331"/>
              </a:lnTo>
              <a:lnTo>
                <a:pt x="707249" y="2449055"/>
              </a:lnTo>
              <a:lnTo>
                <a:pt x="613546" y="2579382"/>
              </a:lnTo>
              <a:lnTo>
                <a:pt x="530060" y="2707357"/>
              </a:lnTo>
              <a:lnTo>
                <a:pt x="455678" y="2833021"/>
              </a:lnTo>
              <a:lnTo>
                <a:pt x="389408" y="2956417"/>
              </a:lnTo>
              <a:lnTo>
                <a:pt x="330364" y="3077585"/>
              </a:lnTo>
              <a:lnTo>
                <a:pt x="277759" y="3196565"/>
              </a:lnTo>
              <a:lnTo>
                <a:pt x="230891" y="3313397"/>
              </a:lnTo>
              <a:lnTo>
                <a:pt x="189133" y="3428121"/>
              </a:lnTo>
              <a:lnTo>
                <a:pt x="151929" y="3540772"/>
              </a:lnTo>
              <a:lnTo>
                <a:pt x="118782" y="3651391"/>
              </a:lnTo>
              <a:lnTo>
                <a:pt x="89249" y="3760012"/>
              </a:lnTo>
              <a:lnTo>
                <a:pt x="62938" y="3866672"/>
              </a:lnTo>
              <a:lnTo>
                <a:pt x="39495" y="3971406"/>
              </a:lnTo>
              <a:lnTo>
                <a:pt x="18609" y="4074250"/>
              </a:lnTo>
              <a:lnTo>
                <a:pt x="0" y="4175237"/>
              </a:lnTo>
              <a:close/>
            </a:path>
          </a:pathLst>
        </a:custGeom>
        <a:solidFill xmlns:a="http://schemas.openxmlformats.org/drawingml/2006/main">
          <a:srgbClr val="8C0000"/>
        </a:solidFill>
        <a:ln xmlns:a="http://schemas.openxmlformats.org/drawingml/2006/main" w="12700" cap="flat" cmpd="sng" algn="ctr">
          <a:noFill/>
          <a:prstDash val="solid"/>
          <a:miter lim="800000"/>
        </a:ln>
        <a:effectLst xmlns:a="http://schemas.openxmlformats.org/drawingml/2006/main"/>
        <a:extLst xmlns:a="http://schemas.openxmlformats.org/drawingml/2006/main">
          <a:ext uri="{91240B29-F687-4F45-9708-019B960494DF}">
            <a14:hiddenLine xmlns:a14="http://schemas.microsoft.com/office/drawing/2010/main" w="12700" cap="flat" cmpd="sng" algn="ctr">
              <a:solidFill>
                <a:srgbClr val="8C0000"/>
              </a:solidFill>
              <a:prstDash val="solid"/>
              <a:miter lim="800000"/>
            </a14:hiddenLine>
          </a:ext>
        </a:ex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0.45911</cdr:x>
      <cdr:y>0.82787</cdr:y>
    </cdr:from>
    <cdr:to>
      <cdr:x>0.5748</cdr:x>
      <cdr:y>0.87568</cdr:y>
    </cdr:to>
    <cdr:sp macro="" textlink="">
      <cdr:nvSpPr>
        <cdr:cNvPr id="2" name="XaxisName"/>
        <cdr:cNvSpPr txBox="1"/>
      </cdr:nvSpPr>
      <cdr:spPr>
        <a:xfrm xmlns:a="http://schemas.openxmlformats.org/drawingml/2006/main">
          <a:off x="3975838" y="5194300"/>
          <a:ext cx="1001825" cy="299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25400" tIns="25400" rIns="25400" bIns="25400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s-MX" sz="1600" baseline="30000">
              <a:latin typeface="Arial" panose="020B0604020202020204" pitchFamily="34" charset="0"/>
            </a:rPr>
            <a:t>207</a:t>
          </a:r>
          <a:r>
            <a:rPr lang="es-MX" sz="1600">
              <a:latin typeface="Arial" panose="020B0604020202020204" pitchFamily="34" charset="0"/>
            </a:rPr>
            <a:t>Pb/</a:t>
          </a:r>
          <a:r>
            <a:rPr lang="es-MX" sz="1600" baseline="30000">
              <a:latin typeface="Arial" panose="020B0604020202020204" pitchFamily="34" charset="0"/>
            </a:rPr>
            <a:t>235</a:t>
          </a:r>
          <a:r>
            <a:rPr lang="es-MX" sz="1600">
              <a:latin typeface="Arial" panose="020B0604020202020204" pitchFamily="34" charset="0"/>
            </a:rPr>
            <a:t>U</a:t>
          </a:r>
        </a:p>
      </cdr:txBody>
    </cdr:sp>
  </cdr:relSizeAnchor>
  <cdr:relSizeAnchor xmlns:cdr="http://schemas.openxmlformats.org/drawingml/2006/chartDrawing">
    <cdr:from>
      <cdr:x>0.11861</cdr:x>
      <cdr:y>0.36322</cdr:y>
    </cdr:from>
    <cdr:to>
      <cdr:x>0.16718</cdr:x>
      <cdr:y>0.52336</cdr:y>
    </cdr:to>
    <cdr:sp macro="" textlink="">
      <cdr:nvSpPr>
        <cdr:cNvPr id="3" name="YaxisName"/>
        <cdr:cNvSpPr txBox="1"/>
      </cdr:nvSpPr>
      <cdr:spPr>
        <a:xfrm xmlns:a="http://schemas.openxmlformats.org/drawingml/2006/main">
          <a:off x="1027172" y="2278919"/>
          <a:ext cx="420628" cy="1004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s-MX" sz="1600" baseline="30000">
              <a:latin typeface="Arial" panose="020B0604020202020204" pitchFamily="34" charset="0"/>
            </a:rPr>
            <a:t>206</a:t>
          </a:r>
          <a:r>
            <a:rPr lang="es-MX" sz="1600">
              <a:latin typeface="Arial" panose="020B0604020202020204" pitchFamily="34" charset="0"/>
            </a:rPr>
            <a:t>Pb/</a:t>
          </a:r>
          <a:r>
            <a:rPr lang="es-MX" sz="1600" baseline="30000">
              <a:latin typeface="Arial" panose="020B0604020202020204" pitchFamily="34" charset="0"/>
            </a:rPr>
            <a:t>238</a:t>
          </a:r>
          <a:r>
            <a:rPr lang="es-MX" sz="1600">
              <a:latin typeface="Arial" panose="020B0604020202020204" pitchFamily="34" charset="0"/>
            </a:rPr>
            <a:t>U</a:t>
          </a:r>
        </a:p>
      </cdr:txBody>
    </cdr:sp>
  </cdr:relSizeAnchor>
  <cdr:relSizeAnchor xmlns:cdr="http://schemas.openxmlformats.org/drawingml/2006/chartDrawing">
    <cdr:from>
      <cdr:x>0.23259</cdr:x>
      <cdr:y>0.72276</cdr:y>
    </cdr:from>
    <cdr:to>
      <cdr:x>0.23264</cdr:x>
      <cdr:y>0.72296</cdr:y>
    </cdr:to>
    <cdr:sp macro="" textlink="">
      <cdr:nvSpPr>
        <cdr:cNvPr id="4" name="PlotDat1_5|2~34_0"/>
        <cdr:cNvSpPr/>
      </cdr:nvSpPr>
      <cdr:spPr>
        <a:xfrm xmlns:a="http://schemas.openxmlformats.org/drawingml/2006/main">
          <a:off x="2014234" y="4534808"/>
          <a:ext cx="408" cy="1206"/>
        </a:xfrm>
        <a:custGeom xmlns:a="http://schemas.openxmlformats.org/drawingml/2006/main">
          <a:avLst/>
          <a:gdLst>
            <a:gd name="connsiteX0" fmla="*/ 9976 w 9976"/>
            <a:gd name="connsiteY0" fmla="*/ 4996 h 9992"/>
            <a:gd name="connsiteX1" fmla="*/ 9878 w 9976"/>
            <a:gd name="connsiteY1" fmla="*/ 4018 h 9992"/>
            <a:gd name="connsiteX2" fmla="*/ 9584 w 9976"/>
            <a:gd name="connsiteY2" fmla="*/ 3082 h 9992"/>
            <a:gd name="connsiteX3" fmla="*/ 9144 w 9976"/>
            <a:gd name="connsiteY3" fmla="*/ 2220 h 9992"/>
            <a:gd name="connsiteX4" fmla="*/ 8509 w 9976"/>
            <a:gd name="connsiteY4" fmla="*/ 1466 h 9992"/>
            <a:gd name="connsiteX5" fmla="*/ 7751 w 9976"/>
            <a:gd name="connsiteY5" fmla="*/ 845 h 9992"/>
            <a:gd name="connsiteX6" fmla="*/ 6895 w 9976"/>
            <a:gd name="connsiteY6" fmla="*/ 381 h 9992"/>
            <a:gd name="connsiteX7" fmla="*/ 5966 w 9976"/>
            <a:gd name="connsiteY7" fmla="*/ 99 h 9992"/>
            <a:gd name="connsiteX8" fmla="*/ 4988 w 9976"/>
            <a:gd name="connsiteY8" fmla="*/ 0 h 9992"/>
            <a:gd name="connsiteX9" fmla="*/ 4010 w 9976"/>
            <a:gd name="connsiteY9" fmla="*/ 99 h 9992"/>
            <a:gd name="connsiteX10" fmla="*/ 3081 w 9976"/>
            <a:gd name="connsiteY10" fmla="*/ 381 h 9992"/>
            <a:gd name="connsiteX11" fmla="*/ 2225 w 9976"/>
            <a:gd name="connsiteY11" fmla="*/ 845 h 9992"/>
            <a:gd name="connsiteX12" fmla="*/ 1467 w 9976"/>
            <a:gd name="connsiteY12" fmla="*/ 1466 h 9992"/>
            <a:gd name="connsiteX13" fmla="*/ 856 w 9976"/>
            <a:gd name="connsiteY13" fmla="*/ 2220 h 9992"/>
            <a:gd name="connsiteX14" fmla="*/ 391 w 9976"/>
            <a:gd name="connsiteY14" fmla="*/ 3082 h 9992"/>
            <a:gd name="connsiteX15" fmla="*/ 98 w 9976"/>
            <a:gd name="connsiteY15" fmla="*/ 4018 h 9992"/>
            <a:gd name="connsiteX16" fmla="*/ 0 w 9976"/>
            <a:gd name="connsiteY16" fmla="*/ 4996 h 9992"/>
            <a:gd name="connsiteX17" fmla="*/ 98 w 9976"/>
            <a:gd name="connsiteY17" fmla="*/ 5973 h 9992"/>
            <a:gd name="connsiteX18" fmla="*/ 391 w 9976"/>
            <a:gd name="connsiteY18" fmla="*/ 6910 h 9992"/>
            <a:gd name="connsiteX19" fmla="*/ 856 w 9976"/>
            <a:gd name="connsiteY19" fmla="*/ 7771 h 9992"/>
            <a:gd name="connsiteX20" fmla="*/ 1467 w 9976"/>
            <a:gd name="connsiteY20" fmla="*/ 8525 h 9992"/>
            <a:gd name="connsiteX21" fmla="*/ 2225 w 9976"/>
            <a:gd name="connsiteY21" fmla="*/ 9147 h 9992"/>
            <a:gd name="connsiteX22" fmla="*/ 3081 w 9976"/>
            <a:gd name="connsiteY22" fmla="*/ 9611 h 9992"/>
            <a:gd name="connsiteX23" fmla="*/ 4010 w 9976"/>
            <a:gd name="connsiteY23" fmla="*/ 9892 h 9992"/>
            <a:gd name="connsiteX24" fmla="*/ 4988 w 9976"/>
            <a:gd name="connsiteY24" fmla="*/ 9992 h 9992"/>
            <a:gd name="connsiteX25" fmla="*/ 5966 w 9976"/>
            <a:gd name="connsiteY25" fmla="*/ 9892 h 9992"/>
            <a:gd name="connsiteX26" fmla="*/ 6895 w 9976"/>
            <a:gd name="connsiteY26" fmla="*/ 9611 h 9992"/>
            <a:gd name="connsiteX27" fmla="*/ 7751 w 9976"/>
            <a:gd name="connsiteY27" fmla="*/ 9147 h 9992"/>
            <a:gd name="connsiteX28" fmla="*/ 8509 w 9976"/>
            <a:gd name="connsiteY28" fmla="*/ 8525 h 9992"/>
            <a:gd name="connsiteX29" fmla="*/ 9144 w 9976"/>
            <a:gd name="connsiteY29" fmla="*/ 7771 h 9992"/>
            <a:gd name="connsiteX30" fmla="*/ 9584 w 9976"/>
            <a:gd name="connsiteY30" fmla="*/ 6910 h 9992"/>
            <a:gd name="connsiteX31" fmla="*/ 9878 w 9976"/>
            <a:gd name="connsiteY31" fmla="*/ 5973 h 9992"/>
            <a:gd name="connsiteX32" fmla="*/ 9976 w 9976"/>
            <a:gd name="connsiteY32" fmla="*/ 4996 h 9992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1 h 10000"/>
            <a:gd name="connsiteX2" fmla="*/ 9607 w 10000"/>
            <a:gd name="connsiteY2" fmla="*/ 3084 h 10000"/>
            <a:gd name="connsiteX3" fmla="*/ 9166 w 10000"/>
            <a:gd name="connsiteY3" fmla="*/ 2222 h 10000"/>
            <a:gd name="connsiteX4" fmla="*/ 8529 w 10000"/>
            <a:gd name="connsiteY4" fmla="*/ 1467 h 10000"/>
            <a:gd name="connsiteX5" fmla="*/ 7770 w 10000"/>
            <a:gd name="connsiteY5" fmla="*/ 846 h 10000"/>
            <a:gd name="connsiteX6" fmla="*/ 6912 w 10000"/>
            <a:gd name="connsiteY6" fmla="*/ 381 h 10000"/>
            <a:gd name="connsiteX7" fmla="*/ 5980 w 10000"/>
            <a:gd name="connsiteY7" fmla="*/ 99 h 10000"/>
            <a:gd name="connsiteX8" fmla="*/ 5000 w 10000"/>
            <a:gd name="connsiteY8" fmla="*/ 0 h 10000"/>
            <a:gd name="connsiteX9" fmla="*/ 4020 w 10000"/>
            <a:gd name="connsiteY9" fmla="*/ 99 h 10000"/>
            <a:gd name="connsiteX10" fmla="*/ 3088 w 10000"/>
            <a:gd name="connsiteY10" fmla="*/ 381 h 10000"/>
            <a:gd name="connsiteX11" fmla="*/ 2230 w 10000"/>
            <a:gd name="connsiteY11" fmla="*/ 846 h 10000"/>
            <a:gd name="connsiteX12" fmla="*/ 1471 w 10000"/>
            <a:gd name="connsiteY12" fmla="*/ 1467 h 10000"/>
            <a:gd name="connsiteX13" fmla="*/ 858 w 10000"/>
            <a:gd name="connsiteY13" fmla="*/ 2222 h 10000"/>
            <a:gd name="connsiteX14" fmla="*/ 392 w 10000"/>
            <a:gd name="connsiteY14" fmla="*/ 3084 h 10000"/>
            <a:gd name="connsiteX15" fmla="*/ 98 w 10000"/>
            <a:gd name="connsiteY15" fmla="*/ 4021 h 10000"/>
            <a:gd name="connsiteX16" fmla="*/ 0 w 10000"/>
            <a:gd name="connsiteY16" fmla="*/ 5000 h 10000"/>
            <a:gd name="connsiteX17" fmla="*/ 98 w 10000"/>
            <a:gd name="connsiteY17" fmla="*/ 5978 h 10000"/>
            <a:gd name="connsiteX18" fmla="*/ 392 w 10000"/>
            <a:gd name="connsiteY18" fmla="*/ 6916 h 10000"/>
            <a:gd name="connsiteX19" fmla="*/ 858 w 10000"/>
            <a:gd name="connsiteY19" fmla="*/ 7777 h 10000"/>
            <a:gd name="connsiteX20" fmla="*/ 1471 w 10000"/>
            <a:gd name="connsiteY20" fmla="*/ 8532 h 10000"/>
            <a:gd name="connsiteX21" fmla="*/ 2230 w 10000"/>
            <a:gd name="connsiteY21" fmla="*/ 9154 h 10000"/>
            <a:gd name="connsiteX22" fmla="*/ 3088 w 10000"/>
            <a:gd name="connsiteY22" fmla="*/ 9619 h 10000"/>
            <a:gd name="connsiteX23" fmla="*/ 4020 w 10000"/>
            <a:gd name="connsiteY23" fmla="*/ 9900 h 10000"/>
            <a:gd name="connsiteX24" fmla="*/ 5000 w 10000"/>
            <a:gd name="connsiteY24" fmla="*/ 10000 h 10000"/>
            <a:gd name="connsiteX25" fmla="*/ 5980 w 10000"/>
            <a:gd name="connsiteY25" fmla="*/ 9900 h 10000"/>
            <a:gd name="connsiteX26" fmla="*/ 6912 w 10000"/>
            <a:gd name="connsiteY26" fmla="*/ 9619 h 10000"/>
            <a:gd name="connsiteX27" fmla="*/ 7770 w 10000"/>
            <a:gd name="connsiteY27" fmla="*/ 9154 h 10000"/>
            <a:gd name="connsiteX28" fmla="*/ 8529 w 10000"/>
            <a:gd name="connsiteY28" fmla="*/ 8532 h 10000"/>
            <a:gd name="connsiteX29" fmla="*/ 9166 w 10000"/>
            <a:gd name="connsiteY29" fmla="*/ 7777 h 10000"/>
            <a:gd name="connsiteX30" fmla="*/ 9607 w 10000"/>
            <a:gd name="connsiteY30" fmla="*/ 6916 h 10000"/>
            <a:gd name="connsiteX31" fmla="*/ 9902 w 10000"/>
            <a:gd name="connsiteY31" fmla="*/ 5978 h 10000"/>
            <a:gd name="connsiteX32" fmla="*/ 10000 w 10000"/>
            <a:gd name="connsiteY32" fmla="*/ 5000 h 1000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0">
              <a:moveTo>
                <a:pt x="10000" y="5000"/>
              </a:moveTo>
              <a:cubicBezTo>
                <a:pt x="10000" y="4674"/>
                <a:pt x="9967" y="4340"/>
                <a:pt x="9902" y="4021"/>
              </a:cubicBezTo>
              <a:cubicBezTo>
                <a:pt x="9837" y="3702"/>
                <a:pt x="9730" y="3384"/>
                <a:pt x="9607" y="3084"/>
              </a:cubicBezTo>
              <a:cubicBezTo>
                <a:pt x="9484" y="2784"/>
                <a:pt x="9346" y="2491"/>
                <a:pt x="9166" y="2222"/>
              </a:cubicBezTo>
              <a:cubicBezTo>
                <a:pt x="8986" y="1953"/>
                <a:pt x="8762" y="1696"/>
                <a:pt x="8529" y="1467"/>
              </a:cubicBezTo>
              <a:cubicBezTo>
                <a:pt x="8296" y="1238"/>
                <a:pt x="8040" y="1027"/>
                <a:pt x="7770" y="846"/>
              </a:cubicBezTo>
              <a:cubicBezTo>
                <a:pt x="7500" y="665"/>
                <a:pt x="7210" y="505"/>
                <a:pt x="6912" y="381"/>
              </a:cubicBezTo>
              <a:cubicBezTo>
                <a:pt x="6614" y="257"/>
                <a:pt x="6299" y="163"/>
                <a:pt x="5980" y="99"/>
              </a:cubicBezTo>
              <a:cubicBezTo>
                <a:pt x="5661" y="36"/>
                <a:pt x="5327" y="0"/>
                <a:pt x="5000" y="0"/>
              </a:cubicBezTo>
              <a:cubicBezTo>
                <a:pt x="4673" y="0"/>
                <a:pt x="4339" y="36"/>
                <a:pt x="4020" y="99"/>
              </a:cubicBezTo>
              <a:cubicBezTo>
                <a:pt x="3701" y="163"/>
                <a:pt x="3386" y="257"/>
                <a:pt x="3088" y="381"/>
              </a:cubicBezTo>
              <a:cubicBezTo>
                <a:pt x="2790" y="505"/>
                <a:pt x="2500" y="665"/>
                <a:pt x="2230" y="846"/>
              </a:cubicBezTo>
              <a:cubicBezTo>
                <a:pt x="1960" y="1027"/>
                <a:pt x="1700" y="1238"/>
                <a:pt x="1471" y="1467"/>
              </a:cubicBezTo>
              <a:cubicBezTo>
                <a:pt x="1242" y="1696"/>
                <a:pt x="1038" y="1953"/>
                <a:pt x="858" y="2222"/>
              </a:cubicBezTo>
              <a:cubicBezTo>
                <a:pt x="678" y="2491"/>
                <a:pt x="519" y="2784"/>
                <a:pt x="392" y="3084"/>
              </a:cubicBezTo>
              <a:cubicBezTo>
                <a:pt x="265" y="3384"/>
                <a:pt x="163" y="3702"/>
                <a:pt x="98" y="4021"/>
              </a:cubicBezTo>
              <a:cubicBezTo>
                <a:pt x="33" y="4340"/>
                <a:pt x="0" y="4674"/>
                <a:pt x="0" y="5000"/>
              </a:cubicBezTo>
              <a:cubicBezTo>
                <a:pt x="0" y="5326"/>
                <a:pt x="33" y="5659"/>
                <a:pt x="98" y="5978"/>
              </a:cubicBezTo>
              <a:cubicBezTo>
                <a:pt x="163" y="6297"/>
                <a:pt x="265" y="6616"/>
                <a:pt x="392" y="6916"/>
              </a:cubicBezTo>
              <a:cubicBezTo>
                <a:pt x="519" y="7216"/>
                <a:pt x="678" y="7508"/>
                <a:pt x="858" y="7777"/>
              </a:cubicBezTo>
              <a:cubicBezTo>
                <a:pt x="1038" y="8046"/>
                <a:pt x="1242" y="8303"/>
                <a:pt x="1471" y="8532"/>
              </a:cubicBezTo>
              <a:cubicBezTo>
                <a:pt x="1700" y="8761"/>
                <a:pt x="1961" y="8973"/>
                <a:pt x="2230" y="9154"/>
              </a:cubicBezTo>
              <a:cubicBezTo>
                <a:pt x="2499" y="9335"/>
                <a:pt x="2790" y="9495"/>
                <a:pt x="3088" y="9619"/>
              </a:cubicBezTo>
              <a:cubicBezTo>
                <a:pt x="3386" y="9743"/>
                <a:pt x="3701" y="9837"/>
                <a:pt x="4020" y="9900"/>
              </a:cubicBezTo>
              <a:cubicBezTo>
                <a:pt x="4339" y="9964"/>
                <a:pt x="4673" y="10000"/>
                <a:pt x="5000" y="10000"/>
              </a:cubicBezTo>
              <a:cubicBezTo>
                <a:pt x="5327" y="10000"/>
                <a:pt x="5661" y="9964"/>
                <a:pt x="5980" y="9900"/>
              </a:cubicBezTo>
              <a:cubicBezTo>
                <a:pt x="6299" y="9837"/>
                <a:pt x="6614" y="9743"/>
                <a:pt x="6912" y="9619"/>
              </a:cubicBezTo>
              <a:cubicBezTo>
                <a:pt x="7210" y="9495"/>
                <a:pt x="7501" y="9335"/>
                <a:pt x="7770" y="9154"/>
              </a:cubicBezTo>
              <a:cubicBezTo>
                <a:pt x="8039" y="8973"/>
                <a:pt x="8296" y="8761"/>
                <a:pt x="8529" y="8532"/>
              </a:cubicBezTo>
              <a:cubicBezTo>
                <a:pt x="8762" y="8303"/>
                <a:pt x="8986" y="8046"/>
                <a:pt x="9166" y="7777"/>
              </a:cubicBezTo>
              <a:cubicBezTo>
                <a:pt x="9346" y="7508"/>
                <a:pt x="9484" y="7216"/>
                <a:pt x="9607" y="6916"/>
              </a:cubicBezTo>
              <a:cubicBezTo>
                <a:pt x="9730" y="6616"/>
                <a:pt x="9837" y="6297"/>
                <a:pt x="9902" y="5978"/>
              </a:cubicBezTo>
              <a:cubicBezTo>
                <a:pt x="9967" y="5659"/>
                <a:pt x="10000" y="5326"/>
                <a:pt x="10000" y="5000"/>
              </a:cubicBezTo>
              <a:close/>
            </a:path>
          </a:pathLst>
        </a:custGeom>
        <a:solidFill xmlns:a="http://schemas.openxmlformats.org/drawingml/2006/main">
          <a:srgbClr val="FFFFFF"/>
        </a:solidFill>
        <a:ln xmlns:a="http://schemas.openxmlformats.org/drawingml/2006/main" w="317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0.25082</cdr:x>
      <cdr:y>0.64635</cdr:y>
    </cdr:from>
    <cdr:to>
      <cdr:x>0.25097</cdr:x>
      <cdr:y>0.64677</cdr:y>
    </cdr:to>
    <cdr:sp macro="" textlink="">
      <cdr:nvSpPr>
        <cdr:cNvPr id="5" name="PlotDat1_7|2~34_0"/>
        <cdr:cNvSpPr/>
      </cdr:nvSpPr>
      <cdr:spPr>
        <a:xfrm xmlns:a="http://schemas.openxmlformats.org/drawingml/2006/main">
          <a:off x="2172060" y="4055392"/>
          <a:ext cx="1335" cy="2606"/>
        </a:xfrm>
        <a:custGeom xmlns:a="http://schemas.openxmlformats.org/drawingml/2006/main">
          <a:avLst/>
          <a:gdLst>
            <a:gd name="connsiteX0" fmla="*/ 9993 w 9993"/>
            <a:gd name="connsiteY0" fmla="*/ 4998 h 9996"/>
            <a:gd name="connsiteX1" fmla="*/ 9895 w 9993"/>
            <a:gd name="connsiteY1" fmla="*/ 4024 h 9996"/>
            <a:gd name="connsiteX2" fmla="*/ 9611 w 9993"/>
            <a:gd name="connsiteY2" fmla="*/ 3084 h 9996"/>
            <a:gd name="connsiteX3" fmla="*/ 9147 w 9993"/>
            <a:gd name="connsiteY3" fmla="*/ 2221 h 9996"/>
            <a:gd name="connsiteX4" fmla="*/ 8525 w 9993"/>
            <a:gd name="connsiteY4" fmla="*/ 1465 h 9996"/>
            <a:gd name="connsiteX5" fmla="*/ 7769 w 9993"/>
            <a:gd name="connsiteY5" fmla="*/ 840 h 9996"/>
            <a:gd name="connsiteX6" fmla="*/ 6909 w 9993"/>
            <a:gd name="connsiteY6" fmla="*/ 380 h 9996"/>
            <a:gd name="connsiteX7" fmla="*/ 5973 w 9993"/>
            <a:gd name="connsiteY7" fmla="*/ 96 h 9996"/>
            <a:gd name="connsiteX8" fmla="*/ 5000 w 9993"/>
            <a:gd name="connsiteY8" fmla="*/ 0 h 9996"/>
            <a:gd name="connsiteX9" fmla="*/ 4019 w 9993"/>
            <a:gd name="connsiteY9" fmla="*/ 96 h 9996"/>
            <a:gd name="connsiteX10" fmla="*/ 3084 w 9993"/>
            <a:gd name="connsiteY10" fmla="*/ 380 h 9996"/>
            <a:gd name="connsiteX11" fmla="*/ 2223 w 9993"/>
            <a:gd name="connsiteY11" fmla="*/ 840 h 9996"/>
            <a:gd name="connsiteX12" fmla="*/ 1467 w 9993"/>
            <a:gd name="connsiteY12" fmla="*/ 1465 h 9996"/>
            <a:gd name="connsiteX13" fmla="*/ 846 w 9993"/>
            <a:gd name="connsiteY13" fmla="*/ 2221 h 9996"/>
            <a:gd name="connsiteX14" fmla="*/ 382 w 9993"/>
            <a:gd name="connsiteY14" fmla="*/ 3084 h 9996"/>
            <a:gd name="connsiteX15" fmla="*/ 97 w 9993"/>
            <a:gd name="connsiteY15" fmla="*/ 4024 h 9996"/>
            <a:gd name="connsiteX16" fmla="*/ 0 w 9993"/>
            <a:gd name="connsiteY16" fmla="*/ 4998 h 9996"/>
            <a:gd name="connsiteX17" fmla="*/ 97 w 9993"/>
            <a:gd name="connsiteY17" fmla="*/ 5972 h 9996"/>
            <a:gd name="connsiteX18" fmla="*/ 382 w 9993"/>
            <a:gd name="connsiteY18" fmla="*/ 6908 h 9996"/>
            <a:gd name="connsiteX19" fmla="*/ 846 w 9993"/>
            <a:gd name="connsiteY19" fmla="*/ 7775 h 9996"/>
            <a:gd name="connsiteX20" fmla="*/ 1467 w 9993"/>
            <a:gd name="connsiteY20" fmla="*/ 8531 h 9996"/>
            <a:gd name="connsiteX21" fmla="*/ 2223 w 9993"/>
            <a:gd name="connsiteY21" fmla="*/ 9152 h 9996"/>
            <a:gd name="connsiteX22" fmla="*/ 3084 w 9993"/>
            <a:gd name="connsiteY22" fmla="*/ 9616 h 9996"/>
            <a:gd name="connsiteX23" fmla="*/ 4019 w 9993"/>
            <a:gd name="connsiteY23" fmla="*/ 9900 h 9996"/>
            <a:gd name="connsiteX24" fmla="*/ 5000 w 9993"/>
            <a:gd name="connsiteY24" fmla="*/ 9996 h 9996"/>
            <a:gd name="connsiteX25" fmla="*/ 5973 w 9993"/>
            <a:gd name="connsiteY25" fmla="*/ 9900 h 9996"/>
            <a:gd name="connsiteX26" fmla="*/ 6909 w 9993"/>
            <a:gd name="connsiteY26" fmla="*/ 9616 h 9996"/>
            <a:gd name="connsiteX27" fmla="*/ 7769 w 9993"/>
            <a:gd name="connsiteY27" fmla="*/ 9152 h 9996"/>
            <a:gd name="connsiteX28" fmla="*/ 8525 w 9993"/>
            <a:gd name="connsiteY28" fmla="*/ 8531 h 9996"/>
            <a:gd name="connsiteX29" fmla="*/ 9147 w 9993"/>
            <a:gd name="connsiteY29" fmla="*/ 7775 h 9996"/>
            <a:gd name="connsiteX30" fmla="*/ 9611 w 9993"/>
            <a:gd name="connsiteY30" fmla="*/ 6908 h 9996"/>
            <a:gd name="connsiteX31" fmla="*/ 9895 w 9993"/>
            <a:gd name="connsiteY31" fmla="*/ 5972 h 9996"/>
            <a:gd name="connsiteX32" fmla="*/ 9993 w 9993"/>
            <a:gd name="connsiteY32" fmla="*/ 4998 h 9996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  <a:gd name="connsiteX0" fmla="*/ 10000 w 10000"/>
            <a:gd name="connsiteY0" fmla="*/ 5000 h 10000"/>
            <a:gd name="connsiteX1" fmla="*/ 9902 w 10000"/>
            <a:gd name="connsiteY1" fmla="*/ 4026 h 10000"/>
            <a:gd name="connsiteX2" fmla="*/ 9618 w 10000"/>
            <a:gd name="connsiteY2" fmla="*/ 3085 h 10000"/>
            <a:gd name="connsiteX3" fmla="*/ 9153 w 10000"/>
            <a:gd name="connsiteY3" fmla="*/ 2222 h 10000"/>
            <a:gd name="connsiteX4" fmla="*/ 8531 w 10000"/>
            <a:gd name="connsiteY4" fmla="*/ 1466 h 10000"/>
            <a:gd name="connsiteX5" fmla="*/ 7774 w 10000"/>
            <a:gd name="connsiteY5" fmla="*/ 840 h 10000"/>
            <a:gd name="connsiteX6" fmla="*/ 6914 w 10000"/>
            <a:gd name="connsiteY6" fmla="*/ 380 h 10000"/>
            <a:gd name="connsiteX7" fmla="*/ 5977 w 10000"/>
            <a:gd name="connsiteY7" fmla="*/ 96 h 10000"/>
            <a:gd name="connsiteX8" fmla="*/ 5004 w 10000"/>
            <a:gd name="connsiteY8" fmla="*/ 0 h 10000"/>
            <a:gd name="connsiteX9" fmla="*/ 4022 w 10000"/>
            <a:gd name="connsiteY9" fmla="*/ 96 h 10000"/>
            <a:gd name="connsiteX10" fmla="*/ 3086 w 10000"/>
            <a:gd name="connsiteY10" fmla="*/ 380 h 10000"/>
            <a:gd name="connsiteX11" fmla="*/ 2225 w 10000"/>
            <a:gd name="connsiteY11" fmla="*/ 840 h 10000"/>
            <a:gd name="connsiteX12" fmla="*/ 1468 w 10000"/>
            <a:gd name="connsiteY12" fmla="*/ 1466 h 10000"/>
            <a:gd name="connsiteX13" fmla="*/ 847 w 10000"/>
            <a:gd name="connsiteY13" fmla="*/ 2222 h 10000"/>
            <a:gd name="connsiteX14" fmla="*/ 382 w 10000"/>
            <a:gd name="connsiteY14" fmla="*/ 3085 h 10000"/>
            <a:gd name="connsiteX15" fmla="*/ 97 w 10000"/>
            <a:gd name="connsiteY15" fmla="*/ 4026 h 10000"/>
            <a:gd name="connsiteX16" fmla="*/ 0 w 10000"/>
            <a:gd name="connsiteY16" fmla="*/ 5000 h 10000"/>
            <a:gd name="connsiteX17" fmla="*/ 97 w 10000"/>
            <a:gd name="connsiteY17" fmla="*/ 5974 h 10000"/>
            <a:gd name="connsiteX18" fmla="*/ 382 w 10000"/>
            <a:gd name="connsiteY18" fmla="*/ 6911 h 10000"/>
            <a:gd name="connsiteX19" fmla="*/ 847 w 10000"/>
            <a:gd name="connsiteY19" fmla="*/ 7778 h 10000"/>
            <a:gd name="connsiteX20" fmla="*/ 1468 w 10000"/>
            <a:gd name="connsiteY20" fmla="*/ 8534 h 10000"/>
            <a:gd name="connsiteX21" fmla="*/ 2225 w 10000"/>
            <a:gd name="connsiteY21" fmla="*/ 9156 h 10000"/>
            <a:gd name="connsiteX22" fmla="*/ 3086 w 10000"/>
            <a:gd name="connsiteY22" fmla="*/ 9620 h 10000"/>
            <a:gd name="connsiteX23" fmla="*/ 4022 w 10000"/>
            <a:gd name="connsiteY23" fmla="*/ 9904 h 10000"/>
            <a:gd name="connsiteX24" fmla="*/ 5004 w 10000"/>
            <a:gd name="connsiteY24" fmla="*/ 10000 h 10000"/>
            <a:gd name="connsiteX25" fmla="*/ 5977 w 10000"/>
            <a:gd name="connsiteY25" fmla="*/ 9904 h 10000"/>
            <a:gd name="connsiteX26" fmla="*/ 6914 w 10000"/>
            <a:gd name="connsiteY26" fmla="*/ 9620 h 10000"/>
            <a:gd name="connsiteX27" fmla="*/ 7774 w 10000"/>
            <a:gd name="connsiteY27" fmla="*/ 9156 h 10000"/>
            <a:gd name="connsiteX28" fmla="*/ 8531 w 10000"/>
            <a:gd name="connsiteY28" fmla="*/ 8534 h 10000"/>
            <a:gd name="connsiteX29" fmla="*/ 9153 w 10000"/>
            <a:gd name="connsiteY29" fmla="*/ 7778 h 10000"/>
            <a:gd name="connsiteX30" fmla="*/ 9618 w 10000"/>
            <a:gd name="connsiteY30" fmla="*/ 6911 h 10000"/>
            <a:gd name="connsiteX31" fmla="*/ 9902 w 10000"/>
            <a:gd name="connsiteY31" fmla="*/ 5974 h 10000"/>
            <a:gd name="connsiteX32" fmla="*/ 10000 w 10000"/>
            <a:gd name="connsiteY32" fmla="*/ 5000 h 1000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0">
              <a:moveTo>
                <a:pt x="10000" y="5000"/>
              </a:moveTo>
              <a:cubicBezTo>
                <a:pt x="10000" y="4675"/>
                <a:pt x="9966" y="4345"/>
                <a:pt x="9902" y="4026"/>
              </a:cubicBezTo>
              <a:cubicBezTo>
                <a:pt x="9838" y="3707"/>
                <a:pt x="9743" y="3386"/>
                <a:pt x="9618" y="3085"/>
              </a:cubicBezTo>
              <a:cubicBezTo>
                <a:pt x="9493" y="2784"/>
                <a:pt x="9334" y="2492"/>
                <a:pt x="9153" y="2222"/>
              </a:cubicBezTo>
              <a:cubicBezTo>
                <a:pt x="8972" y="1952"/>
                <a:pt x="8761" y="1696"/>
                <a:pt x="8531" y="1466"/>
              </a:cubicBezTo>
              <a:cubicBezTo>
                <a:pt x="8301" y="1236"/>
                <a:pt x="8044" y="1021"/>
                <a:pt x="7774" y="840"/>
              </a:cubicBezTo>
              <a:cubicBezTo>
                <a:pt x="7504" y="659"/>
                <a:pt x="7214" y="504"/>
                <a:pt x="6914" y="380"/>
              </a:cubicBezTo>
              <a:cubicBezTo>
                <a:pt x="6614" y="256"/>
                <a:pt x="6295" y="159"/>
                <a:pt x="5977" y="96"/>
              </a:cubicBezTo>
              <a:cubicBezTo>
                <a:pt x="5659" y="33"/>
                <a:pt x="5330" y="0"/>
                <a:pt x="5004" y="0"/>
              </a:cubicBezTo>
              <a:cubicBezTo>
                <a:pt x="4678" y="0"/>
                <a:pt x="4342" y="33"/>
                <a:pt x="4022" y="96"/>
              </a:cubicBezTo>
              <a:cubicBezTo>
                <a:pt x="3702" y="159"/>
                <a:pt x="3386" y="256"/>
                <a:pt x="3086" y="380"/>
              </a:cubicBezTo>
              <a:cubicBezTo>
                <a:pt x="2786" y="504"/>
                <a:pt x="2495" y="659"/>
                <a:pt x="2225" y="840"/>
              </a:cubicBezTo>
              <a:cubicBezTo>
                <a:pt x="1955" y="1021"/>
                <a:pt x="1698" y="1236"/>
                <a:pt x="1468" y="1466"/>
              </a:cubicBezTo>
              <a:cubicBezTo>
                <a:pt x="1238" y="1696"/>
                <a:pt x="1028" y="1952"/>
                <a:pt x="847" y="2222"/>
              </a:cubicBezTo>
              <a:cubicBezTo>
                <a:pt x="666" y="2492"/>
                <a:pt x="507" y="2784"/>
                <a:pt x="382" y="3085"/>
              </a:cubicBezTo>
              <a:cubicBezTo>
                <a:pt x="257" y="3386"/>
                <a:pt x="161" y="3707"/>
                <a:pt x="97" y="4026"/>
              </a:cubicBezTo>
              <a:cubicBezTo>
                <a:pt x="33" y="4345"/>
                <a:pt x="0" y="4675"/>
                <a:pt x="0" y="5000"/>
              </a:cubicBezTo>
              <a:cubicBezTo>
                <a:pt x="0" y="5325"/>
                <a:pt x="33" y="5656"/>
                <a:pt x="97" y="5974"/>
              </a:cubicBezTo>
              <a:cubicBezTo>
                <a:pt x="161" y="6292"/>
                <a:pt x="257" y="6610"/>
                <a:pt x="382" y="6911"/>
              </a:cubicBezTo>
              <a:cubicBezTo>
                <a:pt x="507" y="7212"/>
                <a:pt x="666" y="7508"/>
                <a:pt x="847" y="7778"/>
              </a:cubicBezTo>
              <a:cubicBezTo>
                <a:pt x="1028" y="8048"/>
                <a:pt x="1238" y="8304"/>
                <a:pt x="1468" y="8534"/>
              </a:cubicBezTo>
              <a:cubicBezTo>
                <a:pt x="1698" y="8764"/>
                <a:pt x="1955" y="8975"/>
                <a:pt x="2225" y="9156"/>
              </a:cubicBezTo>
              <a:cubicBezTo>
                <a:pt x="2495" y="9337"/>
                <a:pt x="2787" y="9495"/>
                <a:pt x="3086" y="9620"/>
              </a:cubicBezTo>
              <a:cubicBezTo>
                <a:pt x="3385" y="9745"/>
                <a:pt x="3702" y="9841"/>
                <a:pt x="4022" y="9904"/>
              </a:cubicBezTo>
              <a:cubicBezTo>
                <a:pt x="4342" y="9967"/>
                <a:pt x="4678" y="10000"/>
                <a:pt x="5004" y="10000"/>
              </a:cubicBezTo>
              <a:cubicBezTo>
                <a:pt x="5330" y="10000"/>
                <a:pt x="5659" y="9967"/>
                <a:pt x="5977" y="9904"/>
              </a:cubicBezTo>
              <a:cubicBezTo>
                <a:pt x="6295" y="9841"/>
                <a:pt x="6615" y="9745"/>
                <a:pt x="6914" y="9620"/>
              </a:cubicBezTo>
              <a:cubicBezTo>
                <a:pt x="7213" y="9495"/>
                <a:pt x="7504" y="9337"/>
                <a:pt x="7774" y="9156"/>
              </a:cubicBezTo>
              <a:cubicBezTo>
                <a:pt x="8044" y="8975"/>
                <a:pt x="8301" y="8764"/>
                <a:pt x="8531" y="8534"/>
              </a:cubicBezTo>
              <a:cubicBezTo>
                <a:pt x="8761" y="8304"/>
                <a:pt x="8972" y="8049"/>
                <a:pt x="9153" y="7778"/>
              </a:cubicBezTo>
              <a:cubicBezTo>
                <a:pt x="9334" y="7508"/>
                <a:pt x="9493" y="7212"/>
                <a:pt x="9618" y="6911"/>
              </a:cubicBezTo>
              <a:cubicBezTo>
                <a:pt x="9743" y="6610"/>
                <a:pt x="9838" y="6292"/>
                <a:pt x="9902" y="5974"/>
              </a:cubicBezTo>
              <a:cubicBezTo>
                <a:pt x="9966" y="5656"/>
                <a:pt x="10000" y="5325"/>
                <a:pt x="10000" y="5000"/>
              </a:cubicBezTo>
              <a:close/>
            </a:path>
          </a:pathLst>
        </a:custGeom>
        <a:solidFill xmlns:a="http://schemas.openxmlformats.org/drawingml/2006/main">
          <a:srgbClr val="FFFFFF"/>
        </a:solidFill>
        <a:ln xmlns:a="http://schemas.openxmlformats.org/drawingml/2006/main" w="317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0.28062</cdr:x>
      <cdr:y>0.56377</cdr:y>
    </cdr:from>
    <cdr:to>
      <cdr:x>0.28099</cdr:x>
      <cdr:y>0.56445</cdr:y>
    </cdr:to>
    <cdr:sp macro="" textlink="">
      <cdr:nvSpPr>
        <cdr:cNvPr id="6" name="PlotDat1_9|2~34_0"/>
        <cdr:cNvSpPr/>
      </cdr:nvSpPr>
      <cdr:spPr>
        <a:xfrm xmlns:a="http://schemas.openxmlformats.org/drawingml/2006/main">
          <a:off x="2430098" y="3537259"/>
          <a:ext cx="3276" cy="4224"/>
        </a:xfrm>
        <a:custGeom xmlns:a="http://schemas.openxmlformats.org/drawingml/2006/main">
          <a:avLst/>
          <a:gdLst>
            <a:gd name="connsiteX0" fmla="*/ 9997 w 9997"/>
            <a:gd name="connsiteY0" fmla="*/ 4996 h 9998"/>
            <a:gd name="connsiteX1" fmla="*/ 9902 w 9997"/>
            <a:gd name="connsiteY1" fmla="*/ 4021 h 9998"/>
            <a:gd name="connsiteX2" fmla="*/ 9616 w 9997"/>
            <a:gd name="connsiteY2" fmla="*/ 3084 h 9998"/>
            <a:gd name="connsiteX3" fmla="*/ 9155 w 9997"/>
            <a:gd name="connsiteY3" fmla="*/ 2220 h 9998"/>
            <a:gd name="connsiteX4" fmla="*/ 8532 w 9997"/>
            <a:gd name="connsiteY4" fmla="*/ 1463 h 9998"/>
            <a:gd name="connsiteX5" fmla="*/ 7775 w 9997"/>
            <a:gd name="connsiteY5" fmla="*/ 840 h 9998"/>
            <a:gd name="connsiteX6" fmla="*/ 6912 w 9997"/>
            <a:gd name="connsiteY6" fmla="*/ 379 h 9998"/>
            <a:gd name="connsiteX7" fmla="*/ 5975 w 9997"/>
            <a:gd name="connsiteY7" fmla="*/ 95 h 9998"/>
            <a:gd name="connsiteX8" fmla="*/ 4998 w 9997"/>
            <a:gd name="connsiteY8" fmla="*/ 0 h 9998"/>
            <a:gd name="connsiteX9" fmla="*/ 4025 w 9997"/>
            <a:gd name="connsiteY9" fmla="*/ 95 h 9998"/>
            <a:gd name="connsiteX10" fmla="*/ 3088 w 9997"/>
            <a:gd name="connsiteY10" fmla="*/ 379 h 9998"/>
            <a:gd name="connsiteX11" fmla="*/ 2222 w 9997"/>
            <a:gd name="connsiteY11" fmla="*/ 840 h 9998"/>
            <a:gd name="connsiteX12" fmla="*/ 1465 w 9997"/>
            <a:gd name="connsiteY12" fmla="*/ 1463 h 9998"/>
            <a:gd name="connsiteX13" fmla="*/ 845 w 9997"/>
            <a:gd name="connsiteY13" fmla="*/ 2220 h 9998"/>
            <a:gd name="connsiteX14" fmla="*/ 381 w 9997"/>
            <a:gd name="connsiteY14" fmla="*/ 3084 h 9998"/>
            <a:gd name="connsiteX15" fmla="*/ 98 w 9997"/>
            <a:gd name="connsiteY15" fmla="*/ 4021 h 9998"/>
            <a:gd name="connsiteX16" fmla="*/ 0 w 9997"/>
            <a:gd name="connsiteY16" fmla="*/ 4996 h 9998"/>
            <a:gd name="connsiteX17" fmla="*/ 98 w 9997"/>
            <a:gd name="connsiteY17" fmla="*/ 5974 h 9998"/>
            <a:gd name="connsiteX18" fmla="*/ 381 w 9997"/>
            <a:gd name="connsiteY18" fmla="*/ 6911 h 9998"/>
            <a:gd name="connsiteX19" fmla="*/ 845 w 9997"/>
            <a:gd name="connsiteY19" fmla="*/ 7775 h 9998"/>
            <a:gd name="connsiteX20" fmla="*/ 1465 w 9997"/>
            <a:gd name="connsiteY20" fmla="*/ 8533 h 9998"/>
            <a:gd name="connsiteX21" fmla="*/ 2222 w 9997"/>
            <a:gd name="connsiteY21" fmla="*/ 9155 h 9998"/>
            <a:gd name="connsiteX22" fmla="*/ 3088 w 9997"/>
            <a:gd name="connsiteY22" fmla="*/ 9617 h 9998"/>
            <a:gd name="connsiteX23" fmla="*/ 4025 w 9997"/>
            <a:gd name="connsiteY23" fmla="*/ 9901 h 9998"/>
            <a:gd name="connsiteX24" fmla="*/ 4998 w 9997"/>
            <a:gd name="connsiteY24" fmla="*/ 9998 h 9998"/>
            <a:gd name="connsiteX25" fmla="*/ 5975 w 9997"/>
            <a:gd name="connsiteY25" fmla="*/ 9901 h 9998"/>
            <a:gd name="connsiteX26" fmla="*/ 6912 w 9997"/>
            <a:gd name="connsiteY26" fmla="*/ 9617 h 9998"/>
            <a:gd name="connsiteX27" fmla="*/ 7775 w 9997"/>
            <a:gd name="connsiteY27" fmla="*/ 9155 h 9998"/>
            <a:gd name="connsiteX28" fmla="*/ 8532 w 9997"/>
            <a:gd name="connsiteY28" fmla="*/ 8533 h 9998"/>
            <a:gd name="connsiteX29" fmla="*/ 9155 w 9997"/>
            <a:gd name="connsiteY29" fmla="*/ 7775 h 9998"/>
            <a:gd name="connsiteX30" fmla="*/ 9616 w 9997"/>
            <a:gd name="connsiteY30" fmla="*/ 6911 h 9998"/>
            <a:gd name="connsiteX31" fmla="*/ 9902 w 9997"/>
            <a:gd name="connsiteY31" fmla="*/ 5974 h 9998"/>
            <a:gd name="connsiteX32" fmla="*/ 9997 w 9997"/>
            <a:gd name="connsiteY32" fmla="*/ 4996 h 9998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  <a:gd name="connsiteX0" fmla="*/ 10000 w 10000"/>
            <a:gd name="connsiteY0" fmla="*/ 4997 h 10000"/>
            <a:gd name="connsiteX1" fmla="*/ 9905 w 10000"/>
            <a:gd name="connsiteY1" fmla="*/ 4022 h 10000"/>
            <a:gd name="connsiteX2" fmla="*/ 9619 w 10000"/>
            <a:gd name="connsiteY2" fmla="*/ 3085 h 10000"/>
            <a:gd name="connsiteX3" fmla="*/ 9158 w 10000"/>
            <a:gd name="connsiteY3" fmla="*/ 2220 h 10000"/>
            <a:gd name="connsiteX4" fmla="*/ 8535 w 10000"/>
            <a:gd name="connsiteY4" fmla="*/ 1463 h 10000"/>
            <a:gd name="connsiteX5" fmla="*/ 7777 w 10000"/>
            <a:gd name="connsiteY5" fmla="*/ 840 h 10000"/>
            <a:gd name="connsiteX6" fmla="*/ 6914 w 10000"/>
            <a:gd name="connsiteY6" fmla="*/ 379 h 10000"/>
            <a:gd name="connsiteX7" fmla="*/ 5977 w 10000"/>
            <a:gd name="connsiteY7" fmla="*/ 95 h 10000"/>
            <a:gd name="connsiteX8" fmla="*/ 4999 w 10000"/>
            <a:gd name="connsiteY8" fmla="*/ 0 h 10000"/>
            <a:gd name="connsiteX9" fmla="*/ 4026 w 10000"/>
            <a:gd name="connsiteY9" fmla="*/ 95 h 10000"/>
            <a:gd name="connsiteX10" fmla="*/ 3089 w 10000"/>
            <a:gd name="connsiteY10" fmla="*/ 379 h 10000"/>
            <a:gd name="connsiteX11" fmla="*/ 2223 w 10000"/>
            <a:gd name="connsiteY11" fmla="*/ 840 h 10000"/>
            <a:gd name="connsiteX12" fmla="*/ 1465 w 10000"/>
            <a:gd name="connsiteY12" fmla="*/ 1463 h 10000"/>
            <a:gd name="connsiteX13" fmla="*/ 845 w 10000"/>
            <a:gd name="connsiteY13" fmla="*/ 2220 h 10000"/>
            <a:gd name="connsiteX14" fmla="*/ 381 w 10000"/>
            <a:gd name="connsiteY14" fmla="*/ 3085 h 10000"/>
            <a:gd name="connsiteX15" fmla="*/ 98 w 10000"/>
            <a:gd name="connsiteY15" fmla="*/ 4022 h 10000"/>
            <a:gd name="connsiteX16" fmla="*/ 0 w 10000"/>
            <a:gd name="connsiteY16" fmla="*/ 4997 h 10000"/>
            <a:gd name="connsiteX17" fmla="*/ 98 w 10000"/>
            <a:gd name="connsiteY17" fmla="*/ 5975 h 10000"/>
            <a:gd name="connsiteX18" fmla="*/ 381 w 10000"/>
            <a:gd name="connsiteY18" fmla="*/ 6912 h 10000"/>
            <a:gd name="connsiteX19" fmla="*/ 845 w 10000"/>
            <a:gd name="connsiteY19" fmla="*/ 7777 h 10000"/>
            <a:gd name="connsiteX20" fmla="*/ 1465 w 10000"/>
            <a:gd name="connsiteY20" fmla="*/ 8535 h 10000"/>
            <a:gd name="connsiteX21" fmla="*/ 2223 w 10000"/>
            <a:gd name="connsiteY21" fmla="*/ 9157 h 10000"/>
            <a:gd name="connsiteX22" fmla="*/ 3089 w 10000"/>
            <a:gd name="connsiteY22" fmla="*/ 9619 h 10000"/>
            <a:gd name="connsiteX23" fmla="*/ 4026 w 10000"/>
            <a:gd name="connsiteY23" fmla="*/ 9903 h 10000"/>
            <a:gd name="connsiteX24" fmla="*/ 4999 w 10000"/>
            <a:gd name="connsiteY24" fmla="*/ 10000 h 10000"/>
            <a:gd name="connsiteX25" fmla="*/ 5977 w 10000"/>
            <a:gd name="connsiteY25" fmla="*/ 9903 h 10000"/>
            <a:gd name="connsiteX26" fmla="*/ 6914 w 10000"/>
            <a:gd name="connsiteY26" fmla="*/ 9619 h 10000"/>
            <a:gd name="connsiteX27" fmla="*/ 7777 w 10000"/>
            <a:gd name="connsiteY27" fmla="*/ 9157 h 10000"/>
            <a:gd name="connsiteX28" fmla="*/ 8535 w 10000"/>
            <a:gd name="connsiteY28" fmla="*/ 8535 h 10000"/>
            <a:gd name="connsiteX29" fmla="*/ 9158 w 10000"/>
            <a:gd name="connsiteY29" fmla="*/ 7777 h 10000"/>
            <a:gd name="connsiteX30" fmla="*/ 9619 w 10000"/>
            <a:gd name="connsiteY30" fmla="*/ 6912 h 10000"/>
            <a:gd name="connsiteX31" fmla="*/ 9905 w 10000"/>
            <a:gd name="connsiteY31" fmla="*/ 5975 h 10000"/>
            <a:gd name="connsiteX32" fmla="*/ 10000 w 10000"/>
            <a:gd name="connsiteY32" fmla="*/ 4997 h 1000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0">
              <a:moveTo>
                <a:pt x="10000" y="4997"/>
              </a:moveTo>
              <a:cubicBezTo>
                <a:pt x="10000" y="4672"/>
                <a:pt x="9969" y="4341"/>
                <a:pt x="9905" y="4022"/>
              </a:cubicBezTo>
              <a:cubicBezTo>
                <a:pt x="9842" y="3703"/>
                <a:pt x="9743" y="3385"/>
                <a:pt x="9619" y="3085"/>
              </a:cubicBezTo>
              <a:cubicBezTo>
                <a:pt x="9495" y="2785"/>
                <a:pt x="9339" y="2490"/>
                <a:pt x="9158" y="2220"/>
              </a:cubicBezTo>
              <a:cubicBezTo>
                <a:pt x="8977" y="1950"/>
                <a:pt x="8765" y="1693"/>
                <a:pt x="8535" y="1463"/>
              </a:cubicBezTo>
              <a:cubicBezTo>
                <a:pt x="8305" y="1233"/>
                <a:pt x="8047" y="1021"/>
                <a:pt x="7777" y="840"/>
              </a:cubicBezTo>
              <a:cubicBezTo>
                <a:pt x="7507" y="659"/>
                <a:pt x="7214" y="503"/>
                <a:pt x="6914" y="379"/>
              </a:cubicBezTo>
              <a:cubicBezTo>
                <a:pt x="6614" y="255"/>
                <a:pt x="6296" y="158"/>
                <a:pt x="5977" y="95"/>
              </a:cubicBezTo>
              <a:cubicBezTo>
                <a:pt x="5658" y="32"/>
                <a:pt x="5324" y="0"/>
                <a:pt x="4999" y="0"/>
              </a:cubicBezTo>
              <a:cubicBezTo>
                <a:pt x="4674" y="0"/>
                <a:pt x="4344" y="32"/>
                <a:pt x="4026" y="95"/>
              </a:cubicBezTo>
              <a:cubicBezTo>
                <a:pt x="3708" y="158"/>
                <a:pt x="3390" y="255"/>
                <a:pt x="3089" y="379"/>
              </a:cubicBezTo>
              <a:cubicBezTo>
                <a:pt x="2788" y="503"/>
                <a:pt x="2494" y="659"/>
                <a:pt x="2223" y="840"/>
              </a:cubicBezTo>
              <a:cubicBezTo>
                <a:pt x="1952" y="1021"/>
                <a:pt x="1695" y="1233"/>
                <a:pt x="1465" y="1463"/>
              </a:cubicBezTo>
              <a:cubicBezTo>
                <a:pt x="1235" y="1693"/>
                <a:pt x="1026" y="1950"/>
                <a:pt x="845" y="2220"/>
              </a:cubicBezTo>
              <a:cubicBezTo>
                <a:pt x="664" y="2490"/>
                <a:pt x="505" y="2785"/>
                <a:pt x="381" y="3085"/>
              </a:cubicBezTo>
              <a:cubicBezTo>
                <a:pt x="257" y="3385"/>
                <a:pt x="162" y="3703"/>
                <a:pt x="98" y="4022"/>
              </a:cubicBezTo>
              <a:cubicBezTo>
                <a:pt x="35" y="4341"/>
                <a:pt x="0" y="4672"/>
                <a:pt x="0" y="4997"/>
              </a:cubicBezTo>
              <a:cubicBezTo>
                <a:pt x="0" y="5322"/>
                <a:pt x="35" y="5656"/>
                <a:pt x="98" y="5975"/>
              </a:cubicBezTo>
              <a:cubicBezTo>
                <a:pt x="162" y="6294"/>
                <a:pt x="257" y="6612"/>
                <a:pt x="381" y="6912"/>
              </a:cubicBezTo>
              <a:cubicBezTo>
                <a:pt x="505" y="7212"/>
                <a:pt x="664" y="7507"/>
                <a:pt x="845" y="7777"/>
              </a:cubicBezTo>
              <a:cubicBezTo>
                <a:pt x="1026" y="8048"/>
                <a:pt x="1235" y="8305"/>
                <a:pt x="1465" y="8535"/>
              </a:cubicBezTo>
              <a:cubicBezTo>
                <a:pt x="1695" y="8765"/>
                <a:pt x="1952" y="8976"/>
                <a:pt x="2223" y="9157"/>
              </a:cubicBezTo>
              <a:cubicBezTo>
                <a:pt x="2494" y="9338"/>
                <a:pt x="2789" y="9495"/>
                <a:pt x="3089" y="9619"/>
              </a:cubicBezTo>
              <a:cubicBezTo>
                <a:pt x="3390" y="9743"/>
                <a:pt x="3708" y="9840"/>
                <a:pt x="4026" y="9903"/>
              </a:cubicBezTo>
              <a:cubicBezTo>
                <a:pt x="4344" y="9967"/>
                <a:pt x="4674" y="10000"/>
                <a:pt x="4999" y="10000"/>
              </a:cubicBezTo>
              <a:cubicBezTo>
                <a:pt x="5324" y="10000"/>
                <a:pt x="5658" y="9967"/>
                <a:pt x="5977" y="9903"/>
              </a:cubicBezTo>
              <a:cubicBezTo>
                <a:pt x="6296" y="9840"/>
                <a:pt x="6614" y="9743"/>
                <a:pt x="6914" y="9619"/>
              </a:cubicBezTo>
              <a:cubicBezTo>
                <a:pt x="7214" y="9495"/>
                <a:pt x="7507" y="9338"/>
                <a:pt x="7777" y="9157"/>
              </a:cubicBezTo>
              <a:cubicBezTo>
                <a:pt x="8047" y="8976"/>
                <a:pt x="8305" y="8765"/>
                <a:pt x="8535" y="8535"/>
              </a:cubicBezTo>
              <a:cubicBezTo>
                <a:pt x="8765" y="8305"/>
                <a:pt x="8977" y="8048"/>
                <a:pt x="9158" y="7777"/>
              </a:cubicBezTo>
              <a:cubicBezTo>
                <a:pt x="9339" y="7507"/>
                <a:pt x="9495" y="7212"/>
                <a:pt x="9619" y="6912"/>
              </a:cubicBezTo>
              <a:cubicBezTo>
                <a:pt x="9743" y="6612"/>
                <a:pt x="9842" y="6294"/>
                <a:pt x="9905" y="5975"/>
              </a:cubicBezTo>
              <a:cubicBezTo>
                <a:pt x="9969" y="5656"/>
                <a:pt x="10000" y="5322"/>
                <a:pt x="10000" y="4997"/>
              </a:cubicBezTo>
              <a:close/>
            </a:path>
          </a:pathLst>
        </a:custGeom>
        <a:solidFill xmlns:a="http://schemas.openxmlformats.org/drawingml/2006/main">
          <a:srgbClr val="FFFFFF"/>
        </a:solidFill>
        <a:ln xmlns:a="http://schemas.openxmlformats.org/drawingml/2006/main" w="317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0.32933</cdr:x>
      <cdr:y>0.47452</cdr:y>
    </cdr:from>
    <cdr:to>
      <cdr:x>0.33016</cdr:x>
      <cdr:y>0.47549</cdr:y>
    </cdr:to>
    <cdr:sp macro="" textlink="">
      <cdr:nvSpPr>
        <cdr:cNvPr id="7" name="PlotDat1_11|2~34_0"/>
        <cdr:cNvSpPr/>
      </cdr:nvSpPr>
      <cdr:spPr>
        <a:xfrm xmlns:a="http://schemas.openxmlformats.org/drawingml/2006/main">
          <a:off x="2851972" y="2977280"/>
          <a:ext cx="7146" cy="6087"/>
        </a:xfrm>
        <a:custGeom xmlns:a="http://schemas.openxmlformats.org/drawingml/2006/main">
          <a:avLst/>
          <a:gdLst>
            <a:gd name="connsiteX0" fmla="*/ 9999 w 9999"/>
            <a:gd name="connsiteY0" fmla="*/ 4998 h 9998"/>
            <a:gd name="connsiteX1" fmla="*/ 9903 w 9999"/>
            <a:gd name="connsiteY1" fmla="*/ 4024 h 9998"/>
            <a:gd name="connsiteX2" fmla="*/ 9618 w 9999"/>
            <a:gd name="connsiteY2" fmla="*/ 3085 h 9998"/>
            <a:gd name="connsiteX3" fmla="*/ 9156 w 9999"/>
            <a:gd name="connsiteY3" fmla="*/ 2221 h 9998"/>
            <a:gd name="connsiteX4" fmla="*/ 8535 w 9999"/>
            <a:gd name="connsiteY4" fmla="*/ 1464 h 9998"/>
            <a:gd name="connsiteX5" fmla="*/ 7777 w 9999"/>
            <a:gd name="connsiteY5" fmla="*/ 843 h 9998"/>
            <a:gd name="connsiteX6" fmla="*/ 6912 w 9999"/>
            <a:gd name="connsiteY6" fmla="*/ 379 h 9998"/>
            <a:gd name="connsiteX7" fmla="*/ 5975 w 9999"/>
            <a:gd name="connsiteY7" fmla="*/ 95 h 9998"/>
            <a:gd name="connsiteX8" fmla="*/ 4999 w 9999"/>
            <a:gd name="connsiteY8" fmla="*/ 0 h 9998"/>
            <a:gd name="connsiteX9" fmla="*/ 4024 w 9999"/>
            <a:gd name="connsiteY9" fmla="*/ 95 h 9998"/>
            <a:gd name="connsiteX10" fmla="*/ 3087 w 9999"/>
            <a:gd name="connsiteY10" fmla="*/ 379 h 9998"/>
            <a:gd name="connsiteX11" fmla="*/ 2222 w 9999"/>
            <a:gd name="connsiteY11" fmla="*/ 843 h 9998"/>
            <a:gd name="connsiteX12" fmla="*/ 1464 w 9999"/>
            <a:gd name="connsiteY12" fmla="*/ 1464 h 9998"/>
            <a:gd name="connsiteX13" fmla="*/ 842 w 9999"/>
            <a:gd name="connsiteY13" fmla="*/ 2221 h 9998"/>
            <a:gd name="connsiteX14" fmla="*/ 381 w 9999"/>
            <a:gd name="connsiteY14" fmla="*/ 3085 h 9998"/>
            <a:gd name="connsiteX15" fmla="*/ 95 w 9999"/>
            <a:gd name="connsiteY15" fmla="*/ 4024 h 9998"/>
            <a:gd name="connsiteX16" fmla="*/ 0 w 9999"/>
            <a:gd name="connsiteY16" fmla="*/ 4998 h 9998"/>
            <a:gd name="connsiteX17" fmla="*/ 95 w 9999"/>
            <a:gd name="connsiteY17" fmla="*/ 5974 h 9998"/>
            <a:gd name="connsiteX18" fmla="*/ 381 w 9999"/>
            <a:gd name="connsiteY18" fmla="*/ 6912 h 9998"/>
            <a:gd name="connsiteX19" fmla="*/ 842 w 9999"/>
            <a:gd name="connsiteY19" fmla="*/ 7776 h 9998"/>
            <a:gd name="connsiteX20" fmla="*/ 1464 w 9999"/>
            <a:gd name="connsiteY20" fmla="*/ 8533 h 9998"/>
            <a:gd name="connsiteX21" fmla="*/ 2222 w 9999"/>
            <a:gd name="connsiteY21" fmla="*/ 9156 h 9998"/>
            <a:gd name="connsiteX22" fmla="*/ 3087 w 9999"/>
            <a:gd name="connsiteY22" fmla="*/ 9617 h 9998"/>
            <a:gd name="connsiteX23" fmla="*/ 4024 w 9999"/>
            <a:gd name="connsiteY23" fmla="*/ 9901 h 9998"/>
            <a:gd name="connsiteX24" fmla="*/ 4999 w 9999"/>
            <a:gd name="connsiteY24" fmla="*/ 9998 h 9998"/>
            <a:gd name="connsiteX25" fmla="*/ 5975 w 9999"/>
            <a:gd name="connsiteY25" fmla="*/ 9901 h 9998"/>
            <a:gd name="connsiteX26" fmla="*/ 6912 w 9999"/>
            <a:gd name="connsiteY26" fmla="*/ 9617 h 9998"/>
            <a:gd name="connsiteX27" fmla="*/ 7777 w 9999"/>
            <a:gd name="connsiteY27" fmla="*/ 9156 h 9998"/>
            <a:gd name="connsiteX28" fmla="*/ 8535 w 9999"/>
            <a:gd name="connsiteY28" fmla="*/ 8533 h 9998"/>
            <a:gd name="connsiteX29" fmla="*/ 9156 w 9999"/>
            <a:gd name="connsiteY29" fmla="*/ 7776 h 9998"/>
            <a:gd name="connsiteX30" fmla="*/ 9618 w 9999"/>
            <a:gd name="connsiteY30" fmla="*/ 6912 h 9998"/>
            <a:gd name="connsiteX31" fmla="*/ 9903 w 9999"/>
            <a:gd name="connsiteY31" fmla="*/ 5974 h 9998"/>
            <a:gd name="connsiteX32" fmla="*/ 9999 w 9999"/>
            <a:gd name="connsiteY32" fmla="*/ 4998 h 9998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4 w 10000"/>
            <a:gd name="connsiteY1" fmla="*/ 4025 h 10000"/>
            <a:gd name="connsiteX2" fmla="*/ 9619 w 10000"/>
            <a:gd name="connsiteY2" fmla="*/ 3086 h 10000"/>
            <a:gd name="connsiteX3" fmla="*/ 9157 w 10000"/>
            <a:gd name="connsiteY3" fmla="*/ 2221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3 w 10000"/>
            <a:gd name="connsiteY6" fmla="*/ 379 h 10000"/>
            <a:gd name="connsiteX7" fmla="*/ 5976 w 10000"/>
            <a:gd name="connsiteY7" fmla="*/ 95 h 10000"/>
            <a:gd name="connsiteX8" fmla="*/ 4999 w 10000"/>
            <a:gd name="connsiteY8" fmla="*/ 0 h 10000"/>
            <a:gd name="connsiteX9" fmla="*/ 4024 w 10000"/>
            <a:gd name="connsiteY9" fmla="*/ 95 h 10000"/>
            <a:gd name="connsiteX10" fmla="*/ 3087 w 10000"/>
            <a:gd name="connsiteY10" fmla="*/ 379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2 w 10000"/>
            <a:gd name="connsiteY13" fmla="*/ 2221 h 10000"/>
            <a:gd name="connsiteX14" fmla="*/ 381 w 10000"/>
            <a:gd name="connsiteY14" fmla="*/ 3086 h 10000"/>
            <a:gd name="connsiteX15" fmla="*/ 95 w 10000"/>
            <a:gd name="connsiteY15" fmla="*/ 4025 h 10000"/>
            <a:gd name="connsiteX16" fmla="*/ 0 w 10000"/>
            <a:gd name="connsiteY16" fmla="*/ 4999 h 10000"/>
            <a:gd name="connsiteX17" fmla="*/ 95 w 10000"/>
            <a:gd name="connsiteY17" fmla="*/ 5975 h 10000"/>
            <a:gd name="connsiteX18" fmla="*/ 381 w 10000"/>
            <a:gd name="connsiteY18" fmla="*/ 6913 h 10000"/>
            <a:gd name="connsiteX19" fmla="*/ 842 w 10000"/>
            <a:gd name="connsiteY19" fmla="*/ 7778 h 10000"/>
            <a:gd name="connsiteX20" fmla="*/ 1464 w 10000"/>
            <a:gd name="connsiteY20" fmla="*/ 8535 h 10000"/>
            <a:gd name="connsiteX21" fmla="*/ 2222 w 10000"/>
            <a:gd name="connsiteY21" fmla="*/ 9158 h 10000"/>
            <a:gd name="connsiteX22" fmla="*/ 3087 w 10000"/>
            <a:gd name="connsiteY22" fmla="*/ 9619 h 10000"/>
            <a:gd name="connsiteX23" fmla="*/ 4024 w 10000"/>
            <a:gd name="connsiteY23" fmla="*/ 9903 h 10000"/>
            <a:gd name="connsiteX24" fmla="*/ 4999 w 10000"/>
            <a:gd name="connsiteY24" fmla="*/ 10000 h 10000"/>
            <a:gd name="connsiteX25" fmla="*/ 5976 w 10000"/>
            <a:gd name="connsiteY25" fmla="*/ 9903 h 10000"/>
            <a:gd name="connsiteX26" fmla="*/ 6913 w 10000"/>
            <a:gd name="connsiteY26" fmla="*/ 9619 h 10000"/>
            <a:gd name="connsiteX27" fmla="*/ 7778 w 10000"/>
            <a:gd name="connsiteY27" fmla="*/ 9158 h 10000"/>
            <a:gd name="connsiteX28" fmla="*/ 8536 w 10000"/>
            <a:gd name="connsiteY28" fmla="*/ 8535 h 10000"/>
            <a:gd name="connsiteX29" fmla="*/ 9157 w 10000"/>
            <a:gd name="connsiteY29" fmla="*/ 7778 h 10000"/>
            <a:gd name="connsiteX30" fmla="*/ 9619 w 10000"/>
            <a:gd name="connsiteY30" fmla="*/ 6913 h 10000"/>
            <a:gd name="connsiteX31" fmla="*/ 9904 w 10000"/>
            <a:gd name="connsiteY31" fmla="*/ 5975 h 10000"/>
            <a:gd name="connsiteX32" fmla="*/ 10000 w 10000"/>
            <a:gd name="connsiteY32" fmla="*/ 4999 h 1000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0">
              <a:moveTo>
                <a:pt x="10000" y="4999"/>
              </a:moveTo>
              <a:cubicBezTo>
                <a:pt x="10000" y="4674"/>
                <a:pt x="9968" y="4344"/>
                <a:pt x="9904" y="4025"/>
              </a:cubicBezTo>
              <a:cubicBezTo>
                <a:pt x="9841" y="3706"/>
                <a:pt x="9744" y="3387"/>
                <a:pt x="9619" y="3086"/>
              </a:cubicBezTo>
              <a:cubicBezTo>
                <a:pt x="9495" y="2785"/>
                <a:pt x="9337" y="2491"/>
                <a:pt x="9157" y="2221"/>
              </a:cubicBezTo>
              <a:cubicBezTo>
                <a:pt x="8977" y="1951"/>
                <a:pt x="8766" y="1694"/>
                <a:pt x="8536" y="1464"/>
              </a:cubicBezTo>
              <a:cubicBezTo>
                <a:pt x="8306" y="1234"/>
                <a:pt x="8049" y="1024"/>
                <a:pt x="7778" y="843"/>
              </a:cubicBezTo>
              <a:cubicBezTo>
                <a:pt x="7508" y="662"/>
                <a:pt x="7213" y="504"/>
                <a:pt x="6913" y="379"/>
              </a:cubicBezTo>
              <a:cubicBezTo>
                <a:pt x="6613" y="254"/>
                <a:pt x="6295" y="158"/>
                <a:pt x="5976" y="95"/>
              </a:cubicBezTo>
              <a:cubicBezTo>
                <a:pt x="5657" y="32"/>
                <a:pt x="5324" y="0"/>
                <a:pt x="4999" y="0"/>
              </a:cubicBezTo>
              <a:cubicBezTo>
                <a:pt x="4674" y="0"/>
                <a:pt x="4343" y="32"/>
                <a:pt x="4024" y="95"/>
              </a:cubicBezTo>
              <a:cubicBezTo>
                <a:pt x="3705" y="158"/>
                <a:pt x="3387" y="254"/>
                <a:pt x="3087" y="379"/>
              </a:cubicBezTo>
              <a:cubicBezTo>
                <a:pt x="2787" y="504"/>
                <a:pt x="2493" y="662"/>
                <a:pt x="2222" y="843"/>
              </a:cubicBezTo>
              <a:cubicBezTo>
                <a:pt x="1952" y="1024"/>
                <a:pt x="1694" y="1234"/>
                <a:pt x="1464" y="1464"/>
              </a:cubicBezTo>
              <a:cubicBezTo>
                <a:pt x="1234" y="1694"/>
                <a:pt x="1022" y="1951"/>
                <a:pt x="842" y="2221"/>
              </a:cubicBezTo>
              <a:cubicBezTo>
                <a:pt x="662" y="2491"/>
                <a:pt x="506" y="2785"/>
                <a:pt x="381" y="3086"/>
              </a:cubicBezTo>
              <a:cubicBezTo>
                <a:pt x="257" y="3387"/>
                <a:pt x="159" y="3706"/>
                <a:pt x="95" y="4025"/>
              </a:cubicBezTo>
              <a:cubicBezTo>
                <a:pt x="32" y="4344"/>
                <a:pt x="0" y="4674"/>
                <a:pt x="0" y="4999"/>
              </a:cubicBezTo>
              <a:cubicBezTo>
                <a:pt x="0" y="5324"/>
                <a:pt x="32" y="5656"/>
                <a:pt x="95" y="5975"/>
              </a:cubicBezTo>
              <a:cubicBezTo>
                <a:pt x="159" y="6294"/>
                <a:pt x="257" y="6613"/>
                <a:pt x="381" y="6913"/>
              </a:cubicBezTo>
              <a:cubicBezTo>
                <a:pt x="506" y="7214"/>
                <a:pt x="662" y="7508"/>
                <a:pt x="842" y="7778"/>
              </a:cubicBezTo>
              <a:cubicBezTo>
                <a:pt x="1022" y="8048"/>
                <a:pt x="1234" y="8305"/>
                <a:pt x="1464" y="8535"/>
              </a:cubicBezTo>
              <a:cubicBezTo>
                <a:pt x="1694" y="8765"/>
                <a:pt x="1952" y="8977"/>
                <a:pt x="2222" y="9158"/>
              </a:cubicBezTo>
              <a:cubicBezTo>
                <a:pt x="2493" y="9339"/>
                <a:pt x="2787" y="9495"/>
                <a:pt x="3087" y="9619"/>
              </a:cubicBezTo>
              <a:cubicBezTo>
                <a:pt x="3387" y="9743"/>
                <a:pt x="3705" y="9840"/>
                <a:pt x="4024" y="9903"/>
              </a:cubicBezTo>
              <a:cubicBezTo>
                <a:pt x="4343" y="9967"/>
                <a:pt x="4674" y="10000"/>
                <a:pt x="4999" y="10000"/>
              </a:cubicBezTo>
              <a:cubicBezTo>
                <a:pt x="5324" y="10000"/>
                <a:pt x="5657" y="9967"/>
                <a:pt x="5976" y="9903"/>
              </a:cubicBezTo>
              <a:cubicBezTo>
                <a:pt x="6295" y="9840"/>
                <a:pt x="6613" y="9743"/>
                <a:pt x="6913" y="9619"/>
              </a:cubicBezTo>
              <a:cubicBezTo>
                <a:pt x="7213" y="9495"/>
                <a:pt x="7508" y="9339"/>
                <a:pt x="7778" y="9158"/>
              </a:cubicBezTo>
              <a:cubicBezTo>
                <a:pt x="8049" y="8977"/>
                <a:pt x="8306" y="8765"/>
                <a:pt x="8536" y="8535"/>
              </a:cubicBezTo>
              <a:cubicBezTo>
                <a:pt x="8766" y="8305"/>
                <a:pt x="8977" y="8048"/>
                <a:pt x="9157" y="7778"/>
              </a:cubicBezTo>
              <a:cubicBezTo>
                <a:pt x="9337" y="7508"/>
                <a:pt x="9495" y="7214"/>
                <a:pt x="9619" y="6913"/>
              </a:cubicBezTo>
              <a:cubicBezTo>
                <a:pt x="9744" y="6613"/>
                <a:pt x="9841" y="6294"/>
                <a:pt x="9904" y="5975"/>
              </a:cubicBezTo>
              <a:cubicBezTo>
                <a:pt x="9968" y="5656"/>
                <a:pt x="10000" y="5324"/>
                <a:pt x="10000" y="4999"/>
              </a:cubicBezTo>
              <a:close/>
            </a:path>
          </a:pathLst>
        </a:custGeom>
        <a:solidFill xmlns:a="http://schemas.openxmlformats.org/drawingml/2006/main">
          <a:srgbClr val="FFFFFF"/>
        </a:solidFill>
        <a:ln xmlns:a="http://schemas.openxmlformats.org/drawingml/2006/main" w="317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0.40898</cdr:x>
      <cdr:y>0.37806</cdr:y>
    </cdr:from>
    <cdr:to>
      <cdr:x>0.41067</cdr:x>
      <cdr:y>0.37938</cdr:y>
    </cdr:to>
    <cdr:sp macro="" textlink="">
      <cdr:nvSpPr>
        <cdr:cNvPr id="8" name="PlotDat1_13|2~34_0"/>
        <cdr:cNvSpPr/>
      </cdr:nvSpPr>
      <cdr:spPr>
        <a:xfrm xmlns:a="http://schemas.openxmlformats.org/drawingml/2006/main">
          <a:off x="3541705" y="2372080"/>
          <a:ext cx="14617" cy="8222"/>
        </a:xfrm>
        <a:custGeom xmlns:a="http://schemas.openxmlformats.org/drawingml/2006/main">
          <a:avLst/>
          <a:gdLst>
            <a:gd name="connsiteX0" fmla="*/ 9999 w 9999"/>
            <a:gd name="connsiteY0" fmla="*/ 4999 h 9999"/>
            <a:gd name="connsiteX1" fmla="*/ 9904 w 9999"/>
            <a:gd name="connsiteY1" fmla="*/ 4024 h 9999"/>
            <a:gd name="connsiteX2" fmla="*/ 9619 w 9999"/>
            <a:gd name="connsiteY2" fmla="*/ 3086 h 9999"/>
            <a:gd name="connsiteX3" fmla="*/ 9157 w 9999"/>
            <a:gd name="connsiteY3" fmla="*/ 2222 h 9999"/>
            <a:gd name="connsiteX4" fmla="*/ 8535 w 9999"/>
            <a:gd name="connsiteY4" fmla="*/ 1464 h 9999"/>
            <a:gd name="connsiteX5" fmla="*/ 7777 w 9999"/>
            <a:gd name="connsiteY5" fmla="*/ 843 h 9999"/>
            <a:gd name="connsiteX6" fmla="*/ 6913 w 9999"/>
            <a:gd name="connsiteY6" fmla="*/ 381 h 9999"/>
            <a:gd name="connsiteX7" fmla="*/ 5975 w 9999"/>
            <a:gd name="connsiteY7" fmla="*/ 96 h 9999"/>
            <a:gd name="connsiteX8" fmla="*/ 4999 w 9999"/>
            <a:gd name="connsiteY8" fmla="*/ 0 h 9999"/>
            <a:gd name="connsiteX9" fmla="*/ 4024 w 9999"/>
            <a:gd name="connsiteY9" fmla="*/ 96 h 9999"/>
            <a:gd name="connsiteX10" fmla="*/ 3087 w 9999"/>
            <a:gd name="connsiteY10" fmla="*/ 381 h 9999"/>
            <a:gd name="connsiteX11" fmla="*/ 2222 w 9999"/>
            <a:gd name="connsiteY11" fmla="*/ 843 h 9999"/>
            <a:gd name="connsiteX12" fmla="*/ 1464 w 9999"/>
            <a:gd name="connsiteY12" fmla="*/ 1464 h 9999"/>
            <a:gd name="connsiteX13" fmla="*/ 843 w 9999"/>
            <a:gd name="connsiteY13" fmla="*/ 2222 h 9999"/>
            <a:gd name="connsiteX14" fmla="*/ 380 w 9999"/>
            <a:gd name="connsiteY14" fmla="*/ 3086 h 9999"/>
            <a:gd name="connsiteX15" fmla="*/ 96 w 9999"/>
            <a:gd name="connsiteY15" fmla="*/ 4024 h 9999"/>
            <a:gd name="connsiteX16" fmla="*/ 0 w 9999"/>
            <a:gd name="connsiteY16" fmla="*/ 4999 h 9999"/>
            <a:gd name="connsiteX17" fmla="*/ 96 w 9999"/>
            <a:gd name="connsiteY17" fmla="*/ 5975 h 9999"/>
            <a:gd name="connsiteX18" fmla="*/ 380 w 9999"/>
            <a:gd name="connsiteY18" fmla="*/ 6912 h 9999"/>
            <a:gd name="connsiteX19" fmla="*/ 843 w 9999"/>
            <a:gd name="connsiteY19" fmla="*/ 7777 h 9999"/>
            <a:gd name="connsiteX20" fmla="*/ 1464 w 9999"/>
            <a:gd name="connsiteY20" fmla="*/ 8535 h 9999"/>
            <a:gd name="connsiteX21" fmla="*/ 2222 w 9999"/>
            <a:gd name="connsiteY21" fmla="*/ 9156 h 9999"/>
            <a:gd name="connsiteX22" fmla="*/ 3087 w 9999"/>
            <a:gd name="connsiteY22" fmla="*/ 9618 h 9999"/>
            <a:gd name="connsiteX23" fmla="*/ 4024 w 9999"/>
            <a:gd name="connsiteY23" fmla="*/ 9903 h 9999"/>
            <a:gd name="connsiteX24" fmla="*/ 4999 w 9999"/>
            <a:gd name="connsiteY24" fmla="*/ 9999 h 9999"/>
            <a:gd name="connsiteX25" fmla="*/ 5975 w 9999"/>
            <a:gd name="connsiteY25" fmla="*/ 9903 h 9999"/>
            <a:gd name="connsiteX26" fmla="*/ 6913 w 9999"/>
            <a:gd name="connsiteY26" fmla="*/ 9618 h 9999"/>
            <a:gd name="connsiteX27" fmla="*/ 7777 w 9999"/>
            <a:gd name="connsiteY27" fmla="*/ 9156 h 9999"/>
            <a:gd name="connsiteX28" fmla="*/ 8535 w 9999"/>
            <a:gd name="connsiteY28" fmla="*/ 8535 h 9999"/>
            <a:gd name="connsiteX29" fmla="*/ 9157 w 9999"/>
            <a:gd name="connsiteY29" fmla="*/ 7777 h 9999"/>
            <a:gd name="connsiteX30" fmla="*/ 9619 w 9999"/>
            <a:gd name="connsiteY30" fmla="*/ 6912 h 9999"/>
            <a:gd name="connsiteX31" fmla="*/ 9904 w 9999"/>
            <a:gd name="connsiteY31" fmla="*/ 5975 h 9999"/>
            <a:gd name="connsiteX32" fmla="*/ 9999 w 9999"/>
            <a:gd name="connsiteY32" fmla="*/ 4999 h 9999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  <a:gd name="connsiteX0" fmla="*/ 10000 w 10000"/>
            <a:gd name="connsiteY0" fmla="*/ 4999 h 10000"/>
            <a:gd name="connsiteX1" fmla="*/ 9905 w 10000"/>
            <a:gd name="connsiteY1" fmla="*/ 4024 h 10000"/>
            <a:gd name="connsiteX2" fmla="*/ 9620 w 10000"/>
            <a:gd name="connsiteY2" fmla="*/ 3086 h 10000"/>
            <a:gd name="connsiteX3" fmla="*/ 9158 w 10000"/>
            <a:gd name="connsiteY3" fmla="*/ 2222 h 10000"/>
            <a:gd name="connsiteX4" fmla="*/ 8536 w 10000"/>
            <a:gd name="connsiteY4" fmla="*/ 1464 h 10000"/>
            <a:gd name="connsiteX5" fmla="*/ 7778 w 10000"/>
            <a:gd name="connsiteY5" fmla="*/ 843 h 10000"/>
            <a:gd name="connsiteX6" fmla="*/ 6914 w 10000"/>
            <a:gd name="connsiteY6" fmla="*/ 381 h 10000"/>
            <a:gd name="connsiteX7" fmla="*/ 5976 w 10000"/>
            <a:gd name="connsiteY7" fmla="*/ 96 h 10000"/>
            <a:gd name="connsiteX8" fmla="*/ 4999 w 10000"/>
            <a:gd name="connsiteY8" fmla="*/ 0 h 10000"/>
            <a:gd name="connsiteX9" fmla="*/ 4024 w 10000"/>
            <a:gd name="connsiteY9" fmla="*/ 96 h 10000"/>
            <a:gd name="connsiteX10" fmla="*/ 3087 w 10000"/>
            <a:gd name="connsiteY10" fmla="*/ 381 h 10000"/>
            <a:gd name="connsiteX11" fmla="*/ 2222 w 10000"/>
            <a:gd name="connsiteY11" fmla="*/ 843 h 10000"/>
            <a:gd name="connsiteX12" fmla="*/ 1464 w 10000"/>
            <a:gd name="connsiteY12" fmla="*/ 1464 h 10000"/>
            <a:gd name="connsiteX13" fmla="*/ 843 w 10000"/>
            <a:gd name="connsiteY13" fmla="*/ 2222 h 10000"/>
            <a:gd name="connsiteX14" fmla="*/ 380 w 10000"/>
            <a:gd name="connsiteY14" fmla="*/ 3086 h 10000"/>
            <a:gd name="connsiteX15" fmla="*/ 96 w 10000"/>
            <a:gd name="connsiteY15" fmla="*/ 4024 h 10000"/>
            <a:gd name="connsiteX16" fmla="*/ 0 w 10000"/>
            <a:gd name="connsiteY16" fmla="*/ 4999 h 10000"/>
            <a:gd name="connsiteX17" fmla="*/ 96 w 10000"/>
            <a:gd name="connsiteY17" fmla="*/ 5976 h 10000"/>
            <a:gd name="connsiteX18" fmla="*/ 380 w 10000"/>
            <a:gd name="connsiteY18" fmla="*/ 6913 h 10000"/>
            <a:gd name="connsiteX19" fmla="*/ 843 w 10000"/>
            <a:gd name="connsiteY19" fmla="*/ 7778 h 10000"/>
            <a:gd name="connsiteX20" fmla="*/ 1464 w 10000"/>
            <a:gd name="connsiteY20" fmla="*/ 8536 h 10000"/>
            <a:gd name="connsiteX21" fmla="*/ 2222 w 10000"/>
            <a:gd name="connsiteY21" fmla="*/ 9157 h 10000"/>
            <a:gd name="connsiteX22" fmla="*/ 3087 w 10000"/>
            <a:gd name="connsiteY22" fmla="*/ 9619 h 10000"/>
            <a:gd name="connsiteX23" fmla="*/ 4024 w 10000"/>
            <a:gd name="connsiteY23" fmla="*/ 9904 h 10000"/>
            <a:gd name="connsiteX24" fmla="*/ 4999 w 10000"/>
            <a:gd name="connsiteY24" fmla="*/ 10000 h 10000"/>
            <a:gd name="connsiteX25" fmla="*/ 5976 w 10000"/>
            <a:gd name="connsiteY25" fmla="*/ 9904 h 10000"/>
            <a:gd name="connsiteX26" fmla="*/ 6914 w 10000"/>
            <a:gd name="connsiteY26" fmla="*/ 9619 h 10000"/>
            <a:gd name="connsiteX27" fmla="*/ 7778 w 10000"/>
            <a:gd name="connsiteY27" fmla="*/ 9157 h 10000"/>
            <a:gd name="connsiteX28" fmla="*/ 8536 w 10000"/>
            <a:gd name="connsiteY28" fmla="*/ 8536 h 10000"/>
            <a:gd name="connsiteX29" fmla="*/ 9158 w 10000"/>
            <a:gd name="connsiteY29" fmla="*/ 7778 h 10000"/>
            <a:gd name="connsiteX30" fmla="*/ 9620 w 10000"/>
            <a:gd name="connsiteY30" fmla="*/ 6913 h 10000"/>
            <a:gd name="connsiteX31" fmla="*/ 9905 w 10000"/>
            <a:gd name="connsiteY31" fmla="*/ 5976 h 10000"/>
            <a:gd name="connsiteX32" fmla="*/ 10000 w 10000"/>
            <a:gd name="connsiteY32" fmla="*/ 4999 h 1000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0">
              <a:moveTo>
                <a:pt x="10000" y="4999"/>
              </a:moveTo>
              <a:cubicBezTo>
                <a:pt x="10000" y="4674"/>
                <a:pt x="9968" y="4343"/>
                <a:pt x="9905" y="4024"/>
              </a:cubicBezTo>
              <a:cubicBezTo>
                <a:pt x="9842" y="3705"/>
                <a:pt x="9744" y="3386"/>
                <a:pt x="9620" y="3086"/>
              </a:cubicBezTo>
              <a:cubicBezTo>
                <a:pt x="9496" y="2786"/>
                <a:pt x="9339" y="2492"/>
                <a:pt x="9158" y="2222"/>
              </a:cubicBezTo>
              <a:cubicBezTo>
                <a:pt x="8977" y="1952"/>
                <a:pt x="8766" y="1694"/>
                <a:pt x="8536" y="1464"/>
              </a:cubicBezTo>
              <a:cubicBezTo>
                <a:pt x="8306" y="1234"/>
                <a:pt x="8048" y="1023"/>
                <a:pt x="7778" y="843"/>
              </a:cubicBezTo>
              <a:cubicBezTo>
                <a:pt x="7508" y="663"/>
                <a:pt x="7214" y="505"/>
                <a:pt x="6914" y="381"/>
              </a:cubicBezTo>
              <a:cubicBezTo>
                <a:pt x="6614" y="257"/>
                <a:pt x="6295" y="160"/>
                <a:pt x="5976" y="96"/>
              </a:cubicBezTo>
              <a:cubicBezTo>
                <a:pt x="5657" y="33"/>
                <a:pt x="5324" y="0"/>
                <a:pt x="4999" y="0"/>
              </a:cubicBezTo>
              <a:cubicBezTo>
                <a:pt x="4674" y="0"/>
                <a:pt x="4343" y="33"/>
                <a:pt x="4024" y="96"/>
              </a:cubicBezTo>
              <a:cubicBezTo>
                <a:pt x="3705" y="160"/>
                <a:pt x="3387" y="257"/>
                <a:pt x="3087" y="381"/>
              </a:cubicBezTo>
              <a:cubicBezTo>
                <a:pt x="2787" y="505"/>
                <a:pt x="2492" y="663"/>
                <a:pt x="2222" y="843"/>
              </a:cubicBezTo>
              <a:cubicBezTo>
                <a:pt x="1952" y="1023"/>
                <a:pt x="1694" y="1234"/>
                <a:pt x="1464" y="1464"/>
              </a:cubicBezTo>
              <a:cubicBezTo>
                <a:pt x="1234" y="1694"/>
                <a:pt x="1024" y="1952"/>
                <a:pt x="843" y="2222"/>
              </a:cubicBezTo>
              <a:cubicBezTo>
                <a:pt x="662" y="2492"/>
                <a:pt x="504" y="2786"/>
                <a:pt x="380" y="3086"/>
              </a:cubicBezTo>
              <a:cubicBezTo>
                <a:pt x="256" y="3386"/>
                <a:pt x="159" y="3705"/>
                <a:pt x="96" y="4024"/>
              </a:cubicBezTo>
              <a:cubicBezTo>
                <a:pt x="33" y="4343"/>
                <a:pt x="0" y="4674"/>
                <a:pt x="0" y="4999"/>
              </a:cubicBezTo>
              <a:cubicBezTo>
                <a:pt x="0" y="5324"/>
                <a:pt x="33" y="5657"/>
                <a:pt x="96" y="5976"/>
              </a:cubicBezTo>
              <a:cubicBezTo>
                <a:pt x="159" y="6295"/>
                <a:pt x="256" y="6613"/>
                <a:pt x="380" y="6913"/>
              </a:cubicBezTo>
              <a:cubicBezTo>
                <a:pt x="504" y="7213"/>
                <a:pt x="662" y="7508"/>
                <a:pt x="843" y="7778"/>
              </a:cubicBezTo>
              <a:cubicBezTo>
                <a:pt x="1024" y="8049"/>
                <a:pt x="1234" y="8306"/>
                <a:pt x="1464" y="8536"/>
              </a:cubicBezTo>
              <a:cubicBezTo>
                <a:pt x="1694" y="8766"/>
                <a:pt x="1952" y="8977"/>
                <a:pt x="2222" y="9157"/>
              </a:cubicBezTo>
              <a:cubicBezTo>
                <a:pt x="2492" y="9337"/>
                <a:pt x="2787" y="9495"/>
                <a:pt x="3087" y="9619"/>
              </a:cubicBezTo>
              <a:cubicBezTo>
                <a:pt x="3387" y="9743"/>
                <a:pt x="3705" y="9841"/>
                <a:pt x="4024" y="9904"/>
              </a:cubicBezTo>
              <a:cubicBezTo>
                <a:pt x="4343" y="9968"/>
                <a:pt x="4674" y="10000"/>
                <a:pt x="4999" y="10000"/>
              </a:cubicBezTo>
              <a:cubicBezTo>
                <a:pt x="5324" y="10000"/>
                <a:pt x="5657" y="9968"/>
                <a:pt x="5976" y="9904"/>
              </a:cubicBezTo>
              <a:cubicBezTo>
                <a:pt x="6295" y="9841"/>
                <a:pt x="6614" y="9743"/>
                <a:pt x="6914" y="9619"/>
              </a:cubicBezTo>
              <a:cubicBezTo>
                <a:pt x="7214" y="9495"/>
                <a:pt x="7508" y="9337"/>
                <a:pt x="7778" y="9157"/>
              </a:cubicBezTo>
              <a:cubicBezTo>
                <a:pt x="8048" y="8977"/>
                <a:pt x="8306" y="8766"/>
                <a:pt x="8536" y="8536"/>
              </a:cubicBezTo>
              <a:cubicBezTo>
                <a:pt x="8766" y="8306"/>
                <a:pt x="8977" y="8049"/>
                <a:pt x="9158" y="7778"/>
              </a:cubicBezTo>
              <a:cubicBezTo>
                <a:pt x="9339" y="7508"/>
                <a:pt x="9496" y="7213"/>
                <a:pt x="9620" y="6913"/>
              </a:cubicBezTo>
              <a:cubicBezTo>
                <a:pt x="9744" y="6613"/>
                <a:pt x="9842" y="6295"/>
                <a:pt x="9905" y="5976"/>
              </a:cubicBezTo>
              <a:cubicBezTo>
                <a:pt x="9968" y="5657"/>
                <a:pt x="10000" y="5324"/>
                <a:pt x="10000" y="4999"/>
              </a:cubicBezTo>
              <a:close/>
            </a:path>
          </a:pathLst>
        </a:custGeom>
        <a:solidFill xmlns:a="http://schemas.openxmlformats.org/drawingml/2006/main">
          <a:srgbClr val="FFFFFF"/>
        </a:solidFill>
        <a:ln xmlns:a="http://schemas.openxmlformats.org/drawingml/2006/main" w="317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0.5392</cdr:x>
      <cdr:y>0.27382</cdr:y>
    </cdr:from>
    <cdr:to>
      <cdr:x>0.54251</cdr:x>
      <cdr:y>0.27552</cdr:y>
    </cdr:to>
    <cdr:sp macro="" textlink="">
      <cdr:nvSpPr>
        <cdr:cNvPr id="9" name="PlotDat1_15|2~34_0"/>
        <cdr:cNvSpPr/>
      </cdr:nvSpPr>
      <cdr:spPr>
        <a:xfrm xmlns:a="http://schemas.openxmlformats.org/drawingml/2006/main">
          <a:off x="4669374" y="1718003"/>
          <a:ext cx="28700" cy="10662"/>
        </a:xfrm>
        <a:custGeom xmlns:a="http://schemas.openxmlformats.org/drawingml/2006/main">
          <a:avLst/>
          <a:gdLst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  <a:gd name="connsiteX0" fmla="*/ 28700 w 28700"/>
            <a:gd name="connsiteY0" fmla="*/ 5331 h 10662"/>
            <a:gd name="connsiteX1" fmla="*/ 28425 w 28700"/>
            <a:gd name="connsiteY1" fmla="*/ 4291 h 10662"/>
            <a:gd name="connsiteX2" fmla="*/ 27609 w 28700"/>
            <a:gd name="connsiteY2" fmla="*/ 3291 h 10662"/>
            <a:gd name="connsiteX3" fmla="*/ 26282 w 28700"/>
            <a:gd name="connsiteY3" fmla="*/ 2369 h 10662"/>
            <a:gd name="connsiteX4" fmla="*/ 24498 w 28700"/>
            <a:gd name="connsiteY4" fmla="*/ 1562 h 10662"/>
            <a:gd name="connsiteX5" fmla="*/ 22323 w 28700"/>
            <a:gd name="connsiteY5" fmla="*/ 899 h 10662"/>
            <a:gd name="connsiteX6" fmla="*/ 19842 w 28700"/>
            <a:gd name="connsiteY6" fmla="*/ 406 h 10662"/>
            <a:gd name="connsiteX7" fmla="*/ 17150 w 28700"/>
            <a:gd name="connsiteY7" fmla="*/ 102 h 10662"/>
            <a:gd name="connsiteX8" fmla="*/ 14351 w 28700"/>
            <a:gd name="connsiteY8" fmla="*/ 0 h 10662"/>
            <a:gd name="connsiteX9" fmla="*/ 11551 w 28700"/>
            <a:gd name="connsiteY9" fmla="*/ 102 h 10662"/>
            <a:gd name="connsiteX10" fmla="*/ 8859 w 28700"/>
            <a:gd name="connsiteY10" fmla="*/ 406 h 10662"/>
            <a:gd name="connsiteX11" fmla="*/ 6378 w 28700"/>
            <a:gd name="connsiteY11" fmla="*/ 899 h 10662"/>
            <a:gd name="connsiteX12" fmla="*/ 4204 w 28700"/>
            <a:gd name="connsiteY12" fmla="*/ 1562 h 10662"/>
            <a:gd name="connsiteX13" fmla="*/ 2419 w 28700"/>
            <a:gd name="connsiteY13" fmla="*/ 2369 h 10662"/>
            <a:gd name="connsiteX14" fmla="*/ 1093 w 28700"/>
            <a:gd name="connsiteY14" fmla="*/ 3291 h 10662"/>
            <a:gd name="connsiteX15" fmla="*/ 276 w 28700"/>
            <a:gd name="connsiteY15" fmla="*/ 4291 h 10662"/>
            <a:gd name="connsiteX16" fmla="*/ 0 w 28700"/>
            <a:gd name="connsiteY16" fmla="*/ 5331 h 10662"/>
            <a:gd name="connsiteX17" fmla="*/ 276 w 28700"/>
            <a:gd name="connsiteY17" fmla="*/ 6371 h 10662"/>
            <a:gd name="connsiteX18" fmla="*/ 1093 w 28700"/>
            <a:gd name="connsiteY18" fmla="*/ 7372 h 10662"/>
            <a:gd name="connsiteX19" fmla="*/ 2419 w 28700"/>
            <a:gd name="connsiteY19" fmla="*/ 8293 h 10662"/>
            <a:gd name="connsiteX20" fmla="*/ 4204 w 28700"/>
            <a:gd name="connsiteY20" fmla="*/ 9101 h 10662"/>
            <a:gd name="connsiteX21" fmla="*/ 6378 w 28700"/>
            <a:gd name="connsiteY21" fmla="*/ 9764 h 10662"/>
            <a:gd name="connsiteX22" fmla="*/ 8859 w 28700"/>
            <a:gd name="connsiteY22" fmla="*/ 10256 h 10662"/>
            <a:gd name="connsiteX23" fmla="*/ 11551 w 28700"/>
            <a:gd name="connsiteY23" fmla="*/ 10560 h 10662"/>
            <a:gd name="connsiteX24" fmla="*/ 14351 w 28700"/>
            <a:gd name="connsiteY24" fmla="*/ 10662 h 10662"/>
            <a:gd name="connsiteX25" fmla="*/ 17150 w 28700"/>
            <a:gd name="connsiteY25" fmla="*/ 10560 h 10662"/>
            <a:gd name="connsiteX26" fmla="*/ 19842 w 28700"/>
            <a:gd name="connsiteY26" fmla="*/ 10256 h 10662"/>
            <a:gd name="connsiteX27" fmla="*/ 22323 w 28700"/>
            <a:gd name="connsiteY27" fmla="*/ 9764 h 10662"/>
            <a:gd name="connsiteX28" fmla="*/ 24498 w 28700"/>
            <a:gd name="connsiteY28" fmla="*/ 9101 h 10662"/>
            <a:gd name="connsiteX29" fmla="*/ 26282 w 28700"/>
            <a:gd name="connsiteY29" fmla="*/ 8293 h 10662"/>
            <a:gd name="connsiteX30" fmla="*/ 27609 w 28700"/>
            <a:gd name="connsiteY30" fmla="*/ 7372 h 10662"/>
            <a:gd name="connsiteX31" fmla="*/ 28425 w 28700"/>
            <a:gd name="connsiteY31" fmla="*/ 6371 h 10662"/>
            <a:gd name="connsiteX32" fmla="*/ 28700 w 28700"/>
            <a:gd name="connsiteY32" fmla="*/ 5331 h 10662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28700" h="10662">
              <a:moveTo>
                <a:pt x="28700" y="5331"/>
              </a:moveTo>
              <a:cubicBezTo>
                <a:pt x="28700" y="4984"/>
                <a:pt x="28607" y="4631"/>
                <a:pt x="28425" y="4291"/>
              </a:cubicBezTo>
              <a:cubicBezTo>
                <a:pt x="28243" y="3951"/>
                <a:pt x="27966" y="3611"/>
                <a:pt x="27609" y="3291"/>
              </a:cubicBezTo>
              <a:cubicBezTo>
                <a:pt x="27252" y="2971"/>
                <a:pt x="26801" y="2657"/>
                <a:pt x="26282" y="2369"/>
              </a:cubicBezTo>
              <a:cubicBezTo>
                <a:pt x="25764" y="2081"/>
                <a:pt x="25158" y="1807"/>
                <a:pt x="24498" y="1562"/>
              </a:cubicBezTo>
              <a:cubicBezTo>
                <a:pt x="23838" y="1317"/>
                <a:pt x="23099" y="1092"/>
                <a:pt x="22323" y="899"/>
              </a:cubicBezTo>
              <a:cubicBezTo>
                <a:pt x="21547" y="706"/>
                <a:pt x="20704" y="539"/>
                <a:pt x="19842" y="406"/>
              </a:cubicBezTo>
              <a:cubicBezTo>
                <a:pt x="18980" y="273"/>
                <a:pt x="18065" y="170"/>
                <a:pt x="17150" y="102"/>
              </a:cubicBezTo>
              <a:cubicBezTo>
                <a:pt x="16235" y="34"/>
                <a:pt x="15284" y="0"/>
                <a:pt x="14351" y="0"/>
              </a:cubicBezTo>
              <a:cubicBezTo>
                <a:pt x="13418" y="0"/>
                <a:pt x="12466" y="34"/>
                <a:pt x="11551" y="102"/>
              </a:cubicBezTo>
              <a:cubicBezTo>
                <a:pt x="10636" y="170"/>
                <a:pt x="9721" y="273"/>
                <a:pt x="8859" y="406"/>
              </a:cubicBezTo>
              <a:cubicBezTo>
                <a:pt x="7997" y="539"/>
                <a:pt x="7154" y="706"/>
                <a:pt x="6378" y="899"/>
              </a:cubicBezTo>
              <a:cubicBezTo>
                <a:pt x="5602" y="1092"/>
                <a:pt x="4864" y="1317"/>
                <a:pt x="4204" y="1562"/>
              </a:cubicBezTo>
              <a:cubicBezTo>
                <a:pt x="3544" y="1807"/>
                <a:pt x="2938" y="2081"/>
                <a:pt x="2419" y="2369"/>
              </a:cubicBezTo>
              <a:cubicBezTo>
                <a:pt x="1901" y="2657"/>
                <a:pt x="1450" y="2971"/>
                <a:pt x="1093" y="3291"/>
              </a:cubicBezTo>
              <a:cubicBezTo>
                <a:pt x="736" y="3611"/>
                <a:pt x="458" y="3951"/>
                <a:pt x="276" y="4291"/>
              </a:cubicBezTo>
              <a:cubicBezTo>
                <a:pt x="94" y="4631"/>
                <a:pt x="0" y="4984"/>
                <a:pt x="0" y="5331"/>
              </a:cubicBezTo>
              <a:cubicBezTo>
                <a:pt x="0" y="5678"/>
                <a:pt x="94" y="6031"/>
                <a:pt x="276" y="6371"/>
              </a:cubicBezTo>
              <a:cubicBezTo>
                <a:pt x="458" y="6711"/>
                <a:pt x="736" y="7052"/>
                <a:pt x="1093" y="7372"/>
              </a:cubicBezTo>
              <a:cubicBezTo>
                <a:pt x="1450" y="7692"/>
                <a:pt x="1901" y="8005"/>
                <a:pt x="2419" y="8293"/>
              </a:cubicBezTo>
              <a:cubicBezTo>
                <a:pt x="2938" y="8581"/>
                <a:pt x="3544" y="8856"/>
                <a:pt x="4204" y="9101"/>
              </a:cubicBezTo>
              <a:cubicBezTo>
                <a:pt x="4864" y="9346"/>
                <a:pt x="5602" y="9572"/>
                <a:pt x="6378" y="9764"/>
              </a:cubicBezTo>
              <a:cubicBezTo>
                <a:pt x="7154" y="9956"/>
                <a:pt x="7997" y="10123"/>
                <a:pt x="8859" y="10256"/>
              </a:cubicBezTo>
              <a:cubicBezTo>
                <a:pt x="9721" y="10389"/>
                <a:pt x="10636" y="10492"/>
                <a:pt x="11551" y="10560"/>
              </a:cubicBezTo>
              <a:cubicBezTo>
                <a:pt x="12466" y="10628"/>
                <a:pt x="13418" y="10662"/>
                <a:pt x="14351" y="10662"/>
              </a:cubicBezTo>
              <a:cubicBezTo>
                <a:pt x="15284" y="10662"/>
                <a:pt x="16235" y="10628"/>
                <a:pt x="17150" y="10560"/>
              </a:cubicBezTo>
              <a:cubicBezTo>
                <a:pt x="18065" y="10492"/>
                <a:pt x="18980" y="10389"/>
                <a:pt x="19842" y="10256"/>
              </a:cubicBezTo>
              <a:cubicBezTo>
                <a:pt x="20704" y="10123"/>
                <a:pt x="21547" y="9956"/>
                <a:pt x="22323" y="9764"/>
              </a:cubicBezTo>
              <a:cubicBezTo>
                <a:pt x="23099" y="9572"/>
                <a:pt x="23838" y="9346"/>
                <a:pt x="24498" y="9101"/>
              </a:cubicBezTo>
              <a:cubicBezTo>
                <a:pt x="25158" y="8856"/>
                <a:pt x="25764" y="8581"/>
                <a:pt x="26282" y="8293"/>
              </a:cubicBezTo>
              <a:cubicBezTo>
                <a:pt x="26801" y="8005"/>
                <a:pt x="27252" y="7692"/>
                <a:pt x="27609" y="7372"/>
              </a:cubicBezTo>
              <a:cubicBezTo>
                <a:pt x="27966" y="7052"/>
                <a:pt x="28243" y="6711"/>
                <a:pt x="28425" y="6371"/>
              </a:cubicBezTo>
              <a:cubicBezTo>
                <a:pt x="28607" y="6031"/>
                <a:pt x="28700" y="5678"/>
                <a:pt x="28700" y="5331"/>
              </a:cubicBezTo>
              <a:close/>
            </a:path>
          </a:pathLst>
        </a:custGeom>
        <a:solidFill xmlns:a="http://schemas.openxmlformats.org/drawingml/2006/main">
          <a:srgbClr val="FFFFFF"/>
        </a:solidFill>
        <a:ln xmlns:a="http://schemas.openxmlformats.org/drawingml/2006/main" w="317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0.75209</cdr:x>
      <cdr:y>0.16115</cdr:y>
    </cdr:from>
    <cdr:to>
      <cdr:x>0.75842</cdr:x>
      <cdr:y>0.16329</cdr:y>
    </cdr:to>
    <cdr:sp macro="" textlink="">
      <cdr:nvSpPr>
        <cdr:cNvPr id="10" name="PlotDat1_17|2~34_0"/>
        <cdr:cNvSpPr/>
      </cdr:nvSpPr>
      <cdr:spPr>
        <a:xfrm xmlns:a="http://schemas.openxmlformats.org/drawingml/2006/main">
          <a:off x="6513032" y="1011104"/>
          <a:ext cx="54790" cy="13442"/>
        </a:xfrm>
        <a:custGeom xmlns:a="http://schemas.openxmlformats.org/drawingml/2006/main">
          <a:avLst/>
          <a:gdLst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  <a:gd name="connsiteX0" fmla="*/ 54790 w 54790"/>
            <a:gd name="connsiteY0" fmla="*/ 6721 h 13442"/>
            <a:gd name="connsiteX1" fmla="*/ 54263 w 54790"/>
            <a:gd name="connsiteY1" fmla="*/ 5410 h 13442"/>
            <a:gd name="connsiteX2" fmla="*/ 52704 w 54790"/>
            <a:gd name="connsiteY2" fmla="*/ 4149 h 13442"/>
            <a:gd name="connsiteX3" fmla="*/ 50173 w 54790"/>
            <a:gd name="connsiteY3" fmla="*/ 2987 h 13442"/>
            <a:gd name="connsiteX4" fmla="*/ 46766 w 54790"/>
            <a:gd name="connsiteY4" fmla="*/ 1968 h 13442"/>
            <a:gd name="connsiteX5" fmla="*/ 42614 w 54790"/>
            <a:gd name="connsiteY5" fmla="*/ 1132 h 13442"/>
            <a:gd name="connsiteX6" fmla="*/ 37879 w 54790"/>
            <a:gd name="connsiteY6" fmla="*/ 511 h 13442"/>
            <a:gd name="connsiteX7" fmla="*/ 32739 w 54790"/>
            <a:gd name="connsiteY7" fmla="*/ 129 h 13442"/>
            <a:gd name="connsiteX8" fmla="*/ 27395 w 54790"/>
            <a:gd name="connsiteY8" fmla="*/ 0 h 13442"/>
            <a:gd name="connsiteX9" fmla="*/ 22051 w 54790"/>
            <a:gd name="connsiteY9" fmla="*/ 129 h 13442"/>
            <a:gd name="connsiteX10" fmla="*/ 16912 w 54790"/>
            <a:gd name="connsiteY10" fmla="*/ 511 h 13442"/>
            <a:gd name="connsiteX11" fmla="*/ 12176 w 54790"/>
            <a:gd name="connsiteY11" fmla="*/ 1132 h 13442"/>
            <a:gd name="connsiteX12" fmla="*/ 8024 w 54790"/>
            <a:gd name="connsiteY12" fmla="*/ 1968 h 13442"/>
            <a:gd name="connsiteX13" fmla="*/ 4617 w 54790"/>
            <a:gd name="connsiteY13" fmla="*/ 2987 h 13442"/>
            <a:gd name="connsiteX14" fmla="*/ 2085 w 54790"/>
            <a:gd name="connsiteY14" fmla="*/ 4149 h 13442"/>
            <a:gd name="connsiteX15" fmla="*/ 527 w 54790"/>
            <a:gd name="connsiteY15" fmla="*/ 5410 h 13442"/>
            <a:gd name="connsiteX16" fmla="*/ 0 w 54790"/>
            <a:gd name="connsiteY16" fmla="*/ 6721 h 13442"/>
            <a:gd name="connsiteX17" fmla="*/ 527 w 54790"/>
            <a:gd name="connsiteY17" fmla="*/ 8032 h 13442"/>
            <a:gd name="connsiteX18" fmla="*/ 2085 w 54790"/>
            <a:gd name="connsiteY18" fmla="*/ 9293 h 13442"/>
            <a:gd name="connsiteX19" fmla="*/ 4617 w 54790"/>
            <a:gd name="connsiteY19" fmla="*/ 10455 h 13442"/>
            <a:gd name="connsiteX20" fmla="*/ 8024 w 54790"/>
            <a:gd name="connsiteY20" fmla="*/ 11474 h 13442"/>
            <a:gd name="connsiteX21" fmla="*/ 12176 w 54790"/>
            <a:gd name="connsiteY21" fmla="*/ 12310 h 13442"/>
            <a:gd name="connsiteX22" fmla="*/ 16912 w 54790"/>
            <a:gd name="connsiteY22" fmla="*/ 12931 h 13442"/>
            <a:gd name="connsiteX23" fmla="*/ 22051 w 54790"/>
            <a:gd name="connsiteY23" fmla="*/ 13313 h 13442"/>
            <a:gd name="connsiteX24" fmla="*/ 27395 w 54790"/>
            <a:gd name="connsiteY24" fmla="*/ 13442 h 13442"/>
            <a:gd name="connsiteX25" fmla="*/ 32739 w 54790"/>
            <a:gd name="connsiteY25" fmla="*/ 13313 h 13442"/>
            <a:gd name="connsiteX26" fmla="*/ 37879 w 54790"/>
            <a:gd name="connsiteY26" fmla="*/ 12931 h 13442"/>
            <a:gd name="connsiteX27" fmla="*/ 42614 w 54790"/>
            <a:gd name="connsiteY27" fmla="*/ 12310 h 13442"/>
            <a:gd name="connsiteX28" fmla="*/ 46766 w 54790"/>
            <a:gd name="connsiteY28" fmla="*/ 11474 h 13442"/>
            <a:gd name="connsiteX29" fmla="*/ 50173 w 54790"/>
            <a:gd name="connsiteY29" fmla="*/ 10455 h 13442"/>
            <a:gd name="connsiteX30" fmla="*/ 52704 w 54790"/>
            <a:gd name="connsiteY30" fmla="*/ 9293 h 13442"/>
            <a:gd name="connsiteX31" fmla="*/ 54263 w 54790"/>
            <a:gd name="connsiteY31" fmla="*/ 8032 h 13442"/>
            <a:gd name="connsiteX32" fmla="*/ 54790 w 54790"/>
            <a:gd name="connsiteY32" fmla="*/ 6721 h 13442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54790" h="13442">
              <a:moveTo>
                <a:pt x="54790" y="6721"/>
              </a:moveTo>
              <a:cubicBezTo>
                <a:pt x="54790" y="6284"/>
                <a:pt x="54611" y="5839"/>
                <a:pt x="54263" y="5410"/>
              </a:cubicBezTo>
              <a:cubicBezTo>
                <a:pt x="53915" y="4981"/>
                <a:pt x="53386" y="4553"/>
                <a:pt x="52704" y="4149"/>
              </a:cubicBezTo>
              <a:cubicBezTo>
                <a:pt x="52022" y="3745"/>
                <a:pt x="51163" y="3350"/>
                <a:pt x="50173" y="2987"/>
              </a:cubicBezTo>
              <a:cubicBezTo>
                <a:pt x="49183" y="2624"/>
                <a:pt x="48026" y="2277"/>
                <a:pt x="46766" y="1968"/>
              </a:cubicBezTo>
              <a:cubicBezTo>
                <a:pt x="45506" y="1659"/>
                <a:pt x="44095" y="1375"/>
                <a:pt x="42614" y="1132"/>
              </a:cubicBezTo>
              <a:cubicBezTo>
                <a:pt x="41133" y="889"/>
                <a:pt x="39525" y="678"/>
                <a:pt x="37879" y="511"/>
              </a:cubicBezTo>
              <a:cubicBezTo>
                <a:pt x="36233" y="344"/>
                <a:pt x="34486" y="214"/>
                <a:pt x="32739" y="129"/>
              </a:cubicBezTo>
              <a:cubicBezTo>
                <a:pt x="30992" y="44"/>
                <a:pt x="29176" y="0"/>
                <a:pt x="27395" y="0"/>
              </a:cubicBezTo>
              <a:cubicBezTo>
                <a:pt x="25614" y="0"/>
                <a:pt x="23798" y="44"/>
                <a:pt x="22051" y="129"/>
              </a:cubicBezTo>
              <a:cubicBezTo>
                <a:pt x="20304" y="214"/>
                <a:pt x="18558" y="344"/>
                <a:pt x="16912" y="511"/>
              </a:cubicBezTo>
              <a:cubicBezTo>
                <a:pt x="15266" y="678"/>
                <a:pt x="13657" y="889"/>
                <a:pt x="12176" y="1132"/>
              </a:cubicBezTo>
              <a:cubicBezTo>
                <a:pt x="10695" y="1375"/>
                <a:pt x="9284" y="1659"/>
                <a:pt x="8024" y="1968"/>
              </a:cubicBezTo>
              <a:cubicBezTo>
                <a:pt x="6764" y="2277"/>
                <a:pt x="5607" y="2624"/>
                <a:pt x="4617" y="2987"/>
              </a:cubicBezTo>
              <a:cubicBezTo>
                <a:pt x="3627" y="3350"/>
                <a:pt x="2767" y="3745"/>
                <a:pt x="2085" y="4149"/>
              </a:cubicBezTo>
              <a:cubicBezTo>
                <a:pt x="1403" y="4553"/>
                <a:pt x="874" y="4981"/>
                <a:pt x="527" y="5410"/>
              </a:cubicBezTo>
              <a:cubicBezTo>
                <a:pt x="180" y="5839"/>
                <a:pt x="0" y="6284"/>
                <a:pt x="0" y="6721"/>
              </a:cubicBezTo>
              <a:cubicBezTo>
                <a:pt x="0" y="7158"/>
                <a:pt x="180" y="7603"/>
                <a:pt x="527" y="8032"/>
              </a:cubicBezTo>
              <a:cubicBezTo>
                <a:pt x="874" y="8461"/>
                <a:pt x="1403" y="8889"/>
                <a:pt x="2085" y="9293"/>
              </a:cubicBezTo>
              <a:cubicBezTo>
                <a:pt x="2767" y="9697"/>
                <a:pt x="3627" y="10092"/>
                <a:pt x="4617" y="10455"/>
              </a:cubicBezTo>
              <a:cubicBezTo>
                <a:pt x="5607" y="10818"/>
                <a:pt x="6764" y="11165"/>
                <a:pt x="8024" y="11474"/>
              </a:cubicBezTo>
              <a:cubicBezTo>
                <a:pt x="9284" y="11783"/>
                <a:pt x="10695" y="12067"/>
                <a:pt x="12176" y="12310"/>
              </a:cubicBezTo>
              <a:cubicBezTo>
                <a:pt x="13657" y="12553"/>
                <a:pt x="15266" y="12764"/>
                <a:pt x="16912" y="12931"/>
              </a:cubicBezTo>
              <a:cubicBezTo>
                <a:pt x="18558" y="13098"/>
                <a:pt x="20304" y="13228"/>
                <a:pt x="22051" y="13313"/>
              </a:cubicBezTo>
              <a:cubicBezTo>
                <a:pt x="23798" y="13398"/>
                <a:pt x="25614" y="13442"/>
                <a:pt x="27395" y="13442"/>
              </a:cubicBezTo>
              <a:cubicBezTo>
                <a:pt x="29176" y="13442"/>
                <a:pt x="30992" y="13398"/>
                <a:pt x="32739" y="13313"/>
              </a:cubicBezTo>
              <a:cubicBezTo>
                <a:pt x="34486" y="13228"/>
                <a:pt x="36233" y="13098"/>
                <a:pt x="37879" y="12931"/>
              </a:cubicBezTo>
              <a:cubicBezTo>
                <a:pt x="39525" y="12764"/>
                <a:pt x="41133" y="12553"/>
                <a:pt x="42614" y="12310"/>
              </a:cubicBezTo>
              <a:cubicBezTo>
                <a:pt x="44095" y="12067"/>
                <a:pt x="45506" y="11783"/>
                <a:pt x="46766" y="11474"/>
              </a:cubicBezTo>
              <a:cubicBezTo>
                <a:pt x="48026" y="11165"/>
                <a:pt x="49183" y="10818"/>
                <a:pt x="50173" y="10455"/>
              </a:cubicBezTo>
              <a:cubicBezTo>
                <a:pt x="51163" y="10092"/>
                <a:pt x="52022" y="9697"/>
                <a:pt x="52704" y="9293"/>
              </a:cubicBezTo>
              <a:cubicBezTo>
                <a:pt x="53386" y="8889"/>
                <a:pt x="53915" y="8461"/>
                <a:pt x="54263" y="8032"/>
              </a:cubicBezTo>
              <a:cubicBezTo>
                <a:pt x="54611" y="7603"/>
                <a:pt x="54790" y="7158"/>
                <a:pt x="54790" y="6721"/>
              </a:cubicBezTo>
              <a:close/>
            </a:path>
          </a:pathLst>
        </a:custGeom>
        <a:solidFill xmlns:a="http://schemas.openxmlformats.org/drawingml/2006/main">
          <a:srgbClr val="FFFFFF"/>
        </a:solidFill>
        <a:ln xmlns:a="http://schemas.openxmlformats.org/drawingml/2006/main" w="317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0.19208</cdr:x>
      <cdr:y>0.68168</cdr:y>
    </cdr:from>
    <cdr:to>
      <cdr:x>0.23259</cdr:x>
      <cdr:y>0.72276</cdr:y>
    </cdr:to>
    <cdr:sp macro="" textlink="">
      <cdr:nvSpPr>
        <cdr:cNvPr id="11" name="PlotDat1_45|1~1_2T"/>
        <cdr:cNvSpPr txBox="1"/>
      </cdr:nvSpPr>
      <cdr:spPr>
        <a:xfrm xmlns:a="http://schemas.openxmlformats.org/drawingml/2006/main">
          <a:off x="1663433" y="4277045"/>
          <a:ext cx="350801" cy="257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25400" tIns="25400" rIns="25400" bIns="25400" rtlCol="0" anchor="b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s-MX" sz="1400">
              <a:latin typeface="Arial" panose="020B0604020202020204" pitchFamily="34" charset="0"/>
            </a:rPr>
            <a:t>500</a:t>
          </a:r>
        </a:p>
      </cdr:txBody>
    </cdr:sp>
  </cdr:relSizeAnchor>
  <cdr:relSizeAnchor xmlns:cdr="http://schemas.openxmlformats.org/drawingml/2006/chartDrawing">
    <cdr:from>
      <cdr:x>0.22858</cdr:x>
      <cdr:y>0.52269</cdr:y>
    </cdr:from>
    <cdr:to>
      <cdr:x>0.28062</cdr:x>
      <cdr:y>0.56377</cdr:y>
    </cdr:to>
    <cdr:sp macro="" textlink="">
      <cdr:nvSpPr>
        <cdr:cNvPr id="12" name="PlotDat1_45|2~2_2T"/>
        <cdr:cNvSpPr txBox="1"/>
      </cdr:nvSpPr>
      <cdr:spPr>
        <a:xfrm xmlns:a="http://schemas.openxmlformats.org/drawingml/2006/main">
          <a:off x="1979462" y="3279496"/>
          <a:ext cx="450636" cy="257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25400" tIns="25400" rIns="25400" bIns="25400" rtlCol="0" anchor="b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s-MX" sz="1400">
              <a:latin typeface="Arial" panose="020B0604020202020204" pitchFamily="34" charset="0"/>
            </a:rPr>
            <a:t>1500</a:t>
          </a:r>
        </a:p>
      </cdr:txBody>
    </cdr:sp>
  </cdr:relSizeAnchor>
  <cdr:relSizeAnchor xmlns:cdr="http://schemas.openxmlformats.org/drawingml/2006/chartDrawing">
    <cdr:from>
      <cdr:x>0.35694</cdr:x>
      <cdr:y>0.33698</cdr:y>
    </cdr:from>
    <cdr:to>
      <cdr:x>0.40898</cdr:x>
      <cdr:y>0.37806</cdr:y>
    </cdr:to>
    <cdr:sp macro="" textlink="">
      <cdr:nvSpPr>
        <cdr:cNvPr id="13" name="PlotDat1_45|3~3_2T"/>
        <cdr:cNvSpPr txBox="1"/>
      </cdr:nvSpPr>
      <cdr:spPr>
        <a:xfrm xmlns:a="http://schemas.openxmlformats.org/drawingml/2006/main">
          <a:off x="3091069" y="2114317"/>
          <a:ext cx="450636" cy="257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25400" tIns="25400" rIns="25400" bIns="25400" rtlCol="0" anchor="b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s-MX" sz="1400">
              <a:latin typeface="Arial" panose="020B0604020202020204" pitchFamily="34" charset="0"/>
            </a:rPr>
            <a:t>2500</a:t>
          </a:r>
        </a:p>
      </cdr:txBody>
    </cdr:sp>
  </cdr:relSizeAnchor>
  <cdr:relSizeAnchor xmlns:cdr="http://schemas.openxmlformats.org/drawingml/2006/chartDrawing">
    <cdr:from>
      <cdr:x>0.70006</cdr:x>
      <cdr:y>0.12007</cdr:y>
    </cdr:from>
    <cdr:to>
      <cdr:x>0.75209</cdr:x>
      <cdr:y>0.16115</cdr:y>
    </cdr:to>
    <cdr:sp macro="" textlink="">
      <cdr:nvSpPr>
        <cdr:cNvPr id="14" name="PlotDat1_45|4~4_2T"/>
        <cdr:cNvSpPr txBox="1"/>
      </cdr:nvSpPr>
      <cdr:spPr>
        <a:xfrm xmlns:a="http://schemas.openxmlformats.org/drawingml/2006/main">
          <a:off x="6062396" y="753341"/>
          <a:ext cx="450636" cy="257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25400" tIns="25400" rIns="25400" bIns="25400" rtlCol="0" anchor="b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s-MX" sz="1400">
              <a:latin typeface="Arial" panose="020B0604020202020204" pitchFamily="34" charset="0"/>
            </a:rPr>
            <a:t>3500</a:t>
          </a:r>
        </a:p>
      </cdr:txBody>
    </cdr:sp>
  </cdr:relSizeAnchor>
  <cdr:relSizeAnchor xmlns:cdr="http://schemas.openxmlformats.org/drawingml/2006/chartDrawing">
    <cdr:from>
      <cdr:x>0.78721</cdr:x>
      <cdr:y>0.15216</cdr:y>
    </cdr:from>
    <cdr:to>
      <cdr:x>0.78807</cdr:x>
      <cdr:y>0.15313</cdr:y>
    </cdr:to>
    <cdr:sp macro="" textlink="">
      <cdr:nvSpPr>
        <cdr:cNvPr id="16" name="PlotDat1_27|1~33_1"/>
        <cdr:cNvSpPr/>
      </cdr:nvSpPr>
      <cdr:spPr>
        <a:xfrm xmlns:a="http://schemas.openxmlformats.org/drawingml/2006/main">
          <a:off x="6817184" y="954662"/>
          <a:ext cx="7428" cy="6090"/>
        </a:xfrm>
        <a:custGeom xmlns:a="http://schemas.openxmlformats.org/drawingml/2006/main">
          <a:avLst/>
          <a:gdLst>
            <a:gd name="connsiteX0" fmla="*/ 9999 w 9999"/>
            <a:gd name="connsiteY0" fmla="*/ 50 h 10005"/>
            <a:gd name="connsiteX1" fmla="*/ 9903 w 9999"/>
            <a:gd name="connsiteY1" fmla="*/ 7 h 10005"/>
            <a:gd name="connsiteX2" fmla="*/ 9618 w 9999"/>
            <a:gd name="connsiteY2" fmla="*/ 157 h 10005"/>
            <a:gd name="connsiteX3" fmla="*/ 9156 w 9999"/>
            <a:gd name="connsiteY3" fmla="*/ 492 h 10005"/>
            <a:gd name="connsiteX4" fmla="*/ 8534 w 9999"/>
            <a:gd name="connsiteY4" fmla="*/ 1002 h 10005"/>
            <a:gd name="connsiteX5" fmla="*/ 7776 w 9999"/>
            <a:gd name="connsiteY5" fmla="*/ 1666 h 10005"/>
            <a:gd name="connsiteX6" fmla="*/ 6911 w 9999"/>
            <a:gd name="connsiteY6" fmla="*/ 2456 h 10005"/>
            <a:gd name="connsiteX7" fmla="*/ 5974 w 9999"/>
            <a:gd name="connsiteY7" fmla="*/ 3347 h 10005"/>
            <a:gd name="connsiteX8" fmla="*/ 4999 w 9999"/>
            <a:gd name="connsiteY8" fmla="*/ 4301 h 10005"/>
            <a:gd name="connsiteX9" fmla="*/ 4023 w 9999"/>
            <a:gd name="connsiteY9" fmla="*/ 5281 h 10005"/>
            <a:gd name="connsiteX10" fmla="*/ 3085 w 9999"/>
            <a:gd name="connsiteY10" fmla="*/ 6251 h 10005"/>
            <a:gd name="connsiteX11" fmla="*/ 2221 w 9999"/>
            <a:gd name="connsiteY11" fmla="*/ 7173 h 10005"/>
            <a:gd name="connsiteX12" fmla="*/ 1463 w 9999"/>
            <a:gd name="connsiteY12" fmla="*/ 8013 h 10005"/>
            <a:gd name="connsiteX13" fmla="*/ 841 w 9999"/>
            <a:gd name="connsiteY13" fmla="*/ 8736 h 10005"/>
            <a:gd name="connsiteX14" fmla="*/ 380 w 9999"/>
            <a:gd name="connsiteY14" fmla="*/ 9315 h 10005"/>
            <a:gd name="connsiteX15" fmla="*/ 96 w 9999"/>
            <a:gd name="connsiteY15" fmla="*/ 9731 h 10005"/>
            <a:gd name="connsiteX16" fmla="*/ 0 w 9999"/>
            <a:gd name="connsiteY16" fmla="*/ 9963 h 10005"/>
            <a:gd name="connsiteX17" fmla="*/ 96 w 9999"/>
            <a:gd name="connsiteY17" fmla="*/ 10005 h 10005"/>
            <a:gd name="connsiteX18" fmla="*/ 381 w 9999"/>
            <a:gd name="connsiteY18" fmla="*/ 9856 h 10005"/>
            <a:gd name="connsiteX19" fmla="*/ 843 w 9999"/>
            <a:gd name="connsiteY19" fmla="*/ 9520 h 10005"/>
            <a:gd name="connsiteX20" fmla="*/ 1463 w 9999"/>
            <a:gd name="connsiteY20" fmla="*/ 9011 h 10005"/>
            <a:gd name="connsiteX21" fmla="*/ 2222 w 9999"/>
            <a:gd name="connsiteY21" fmla="*/ 8347 h 10005"/>
            <a:gd name="connsiteX22" fmla="*/ 3087 w 9999"/>
            <a:gd name="connsiteY22" fmla="*/ 7556 h 10005"/>
            <a:gd name="connsiteX23" fmla="*/ 4025 w 9999"/>
            <a:gd name="connsiteY23" fmla="*/ 6665 h 10005"/>
            <a:gd name="connsiteX24" fmla="*/ 4999 w 9999"/>
            <a:gd name="connsiteY24" fmla="*/ 5713 h 10005"/>
            <a:gd name="connsiteX25" fmla="*/ 5975 w 9999"/>
            <a:gd name="connsiteY25" fmla="*/ 4732 h 10005"/>
            <a:gd name="connsiteX26" fmla="*/ 6912 w 9999"/>
            <a:gd name="connsiteY26" fmla="*/ 3762 h 10005"/>
            <a:gd name="connsiteX27" fmla="*/ 7776 w 9999"/>
            <a:gd name="connsiteY27" fmla="*/ 2839 h 10005"/>
            <a:gd name="connsiteX28" fmla="*/ 8535 w 9999"/>
            <a:gd name="connsiteY28" fmla="*/ 2001 h 10005"/>
            <a:gd name="connsiteX29" fmla="*/ 9157 w 9999"/>
            <a:gd name="connsiteY29" fmla="*/ 1276 h 10005"/>
            <a:gd name="connsiteX30" fmla="*/ 9618 w 9999"/>
            <a:gd name="connsiteY30" fmla="*/ 697 h 10005"/>
            <a:gd name="connsiteX31" fmla="*/ 9903 w 9999"/>
            <a:gd name="connsiteY31" fmla="*/ 282 h 10005"/>
            <a:gd name="connsiteX32" fmla="*/ 9999 w 9999"/>
            <a:gd name="connsiteY32" fmla="*/ 50 h 10005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2 h 10000"/>
            <a:gd name="connsiteX4" fmla="*/ 8535 w 10000"/>
            <a:gd name="connsiteY4" fmla="*/ 1001 h 10000"/>
            <a:gd name="connsiteX5" fmla="*/ 7777 w 10000"/>
            <a:gd name="connsiteY5" fmla="*/ 1665 h 10000"/>
            <a:gd name="connsiteX6" fmla="*/ 6912 w 10000"/>
            <a:gd name="connsiteY6" fmla="*/ 2455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5 h 10000"/>
            <a:gd name="connsiteX20" fmla="*/ 1463 w 10000"/>
            <a:gd name="connsiteY20" fmla="*/ 9006 h 10000"/>
            <a:gd name="connsiteX21" fmla="*/ 2222 w 10000"/>
            <a:gd name="connsiteY21" fmla="*/ 8343 h 10000"/>
            <a:gd name="connsiteX22" fmla="*/ 3087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10 h 10000"/>
            <a:gd name="connsiteX25" fmla="*/ 5976 w 10000"/>
            <a:gd name="connsiteY25" fmla="*/ 4730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5 h 10000"/>
            <a:gd name="connsiteX30" fmla="*/ 9619 w 10000"/>
            <a:gd name="connsiteY30" fmla="*/ 697 h 10000"/>
            <a:gd name="connsiteX31" fmla="*/ 9904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2 h 10007"/>
            <a:gd name="connsiteX4" fmla="*/ 8535 w 10000"/>
            <a:gd name="connsiteY4" fmla="*/ 1001 h 10007"/>
            <a:gd name="connsiteX5" fmla="*/ 7777 w 10000"/>
            <a:gd name="connsiteY5" fmla="*/ 1665 h 10007"/>
            <a:gd name="connsiteX6" fmla="*/ 6912 w 10000"/>
            <a:gd name="connsiteY6" fmla="*/ 2455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5 h 10007"/>
            <a:gd name="connsiteX20" fmla="*/ 1463 w 10000"/>
            <a:gd name="connsiteY20" fmla="*/ 9006 h 10007"/>
            <a:gd name="connsiteX21" fmla="*/ 2222 w 10000"/>
            <a:gd name="connsiteY21" fmla="*/ 8343 h 10007"/>
            <a:gd name="connsiteX22" fmla="*/ 3087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10 h 10007"/>
            <a:gd name="connsiteX25" fmla="*/ 5976 w 10000"/>
            <a:gd name="connsiteY25" fmla="*/ 4730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5 h 10007"/>
            <a:gd name="connsiteX30" fmla="*/ 9619 w 10000"/>
            <a:gd name="connsiteY30" fmla="*/ 697 h 10007"/>
            <a:gd name="connsiteX31" fmla="*/ 9904 w 10000"/>
            <a:gd name="connsiteY31" fmla="*/ 282 h 10007"/>
            <a:gd name="connsiteX32" fmla="*/ 10000 w 10000"/>
            <a:gd name="connsiteY32" fmla="*/ 50 h 10007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7">
              <a:moveTo>
                <a:pt x="10000" y="50"/>
              </a:moveTo>
              <a:cubicBezTo>
                <a:pt x="10000" y="4"/>
                <a:pt x="9967" y="-11"/>
                <a:pt x="9904" y="7"/>
              </a:cubicBezTo>
              <a:cubicBezTo>
                <a:pt x="9841" y="25"/>
                <a:pt x="9743" y="76"/>
                <a:pt x="9619" y="157"/>
              </a:cubicBezTo>
              <a:cubicBezTo>
                <a:pt x="9495" y="238"/>
                <a:pt x="9338" y="351"/>
                <a:pt x="9157" y="492"/>
              </a:cubicBezTo>
              <a:cubicBezTo>
                <a:pt x="8976" y="633"/>
                <a:pt x="8765" y="806"/>
                <a:pt x="8535" y="1001"/>
              </a:cubicBezTo>
              <a:cubicBezTo>
                <a:pt x="8305" y="1197"/>
                <a:pt x="8047" y="1423"/>
                <a:pt x="7777" y="1665"/>
              </a:cubicBezTo>
              <a:cubicBezTo>
                <a:pt x="7507" y="1907"/>
                <a:pt x="7212" y="2175"/>
                <a:pt x="6912" y="2455"/>
              </a:cubicBezTo>
              <a:cubicBezTo>
                <a:pt x="6612" y="2735"/>
                <a:pt x="6294" y="3038"/>
                <a:pt x="5975" y="3345"/>
              </a:cubicBezTo>
              <a:cubicBezTo>
                <a:pt x="5656" y="3652"/>
                <a:pt x="5324" y="3977"/>
                <a:pt x="4999" y="4299"/>
              </a:cubicBezTo>
              <a:cubicBezTo>
                <a:pt x="4674" y="4621"/>
                <a:pt x="4342" y="4953"/>
                <a:pt x="4023" y="5278"/>
              </a:cubicBezTo>
              <a:cubicBezTo>
                <a:pt x="3704" y="5603"/>
                <a:pt x="3385" y="5933"/>
                <a:pt x="3085" y="6248"/>
              </a:cubicBezTo>
              <a:cubicBezTo>
                <a:pt x="2785" y="6563"/>
                <a:pt x="2491" y="6876"/>
                <a:pt x="2221" y="7169"/>
              </a:cubicBezTo>
              <a:cubicBezTo>
                <a:pt x="1951" y="7462"/>
                <a:pt x="1693" y="7749"/>
                <a:pt x="1463" y="8009"/>
              </a:cubicBezTo>
              <a:cubicBezTo>
                <a:pt x="1233" y="8269"/>
                <a:pt x="1022" y="8515"/>
                <a:pt x="841" y="8732"/>
              </a:cubicBezTo>
              <a:cubicBezTo>
                <a:pt x="661" y="8949"/>
                <a:pt x="504" y="9144"/>
                <a:pt x="380" y="9310"/>
              </a:cubicBezTo>
              <a:cubicBezTo>
                <a:pt x="256" y="9476"/>
                <a:pt x="159" y="9618"/>
                <a:pt x="96" y="9726"/>
              </a:cubicBezTo>
              <a:cubicBezTo>
                <a:pt x="33" y="9834"/>
                <a:pt x="0" y="9912"/>
                <a:pt x="0" y="9958"/>
              </a:cubicBezTo>
              <a:cubicBezTo>
                <a:pt x="0" y="10004"/>
                <a:pt x="33" y="10018"/>
                <a:pt x="96" y="10000"/>
              </a:cubicBezTo>
              <a:cubicBezTo>
                <a:pt x="159" y="9982"/>
                <a:pt x="257" y="9932"/>
                <a:pt x="381" y="9851"/>
              </a:cubicBezTo>
              <a:cubicBezTo>
                <a:pt x="505" y="9770"/>
                <a:pt x="663" y="9656"/>
                <a:pt x="843" y="9515"/>
              </a:cubicBezTo>
              <a:cubicBezTo>
                <a:pt x="1023" y="9374"/>
                <a:pt x="1233" y="9201"/>
                <a:pt x="1463" y="9006"/>
              </a:cubicBezTo>
              <a:cubicBezTo>
                <a:pt x="1693" y="8811"/>
                <a:pt x="1952" y="8585"/>
                <a:pt x="2222" y="8343"/>
              </a:cubicBezTo>
              <a:cubicBezTo>
                <a:pt x="2492" y="8101"/>
                <a:pt x="2787" y="7832"/>
                <a:pt x="3087" y="7552"/>
              </a:cubicBezTo>
              <a:cubicBezTo>
                <a:pt x="3387" y="7272"/>
                <a:pt x="3706" y="6969"/>
                <a:pt x="4025" y="6662"/>
              </a:cubicBezTo>
              <a:cubicBezTo>
                <a:pt x="4344" y="6355"/>
                <a:pt x="4674" y="6032"/>
                <a:pt x="4999" y="5710"/>
              </a:cubicBezTo>
              <a:cubicBezTo>
                <a:pt x="5324" y="5388"/>
                <a:pt x="5657" y="5055"/>
                <a:pt x="5976" y="4730"/>
              </a:cubicBezTo>
              <a:cubicBezTo>
                <a:pt x="6295" y="4405"/>
                <a:pt x="6613" y="4075"/>
                <a:pt x="6913" y="3760"/>
              </a:cubicBezTo>
              <a:cubicBezTo>
                <a:pt x="7213" y="3445"/>
                <a:pt x="7507" y="3131"/>
                <a:pt x="7777" y="2838"/>
              </a:cubicBezTo>
              <a:cubicBezTo>
                <a:pt x="8047" y="2545"/>
                <a:pt x="8306" y="2261"/>
                <a:pt x="8536" y="2000"/>
              </a:cubicBezTo>
              <a:cubicBezTo>
                <a:pt x="8766" y="1740"/>
                <a:pt x="8978" y="1492"/>
                <a:pt x="9158" y="1275"/>
              </a:cubicBezTo>
              <a:cubicBezTo>
                <a:pt x="9338" y="1058"/>
                <a:pt x="9495" y="863"/>
                <a:pt x="9619" y="697"/>
              </a:cubicBezTo>
              <a:cubicBezTo>
                <a:pt x="9743" y="532"/>
                <a:pt x="9840" y="390"/>
                <a:pt x="9904" y="282"/>
              </a:cubicBezTo>
              <a:cubicBezTo>
                <a:pt x="9968" y="174"/>
                <a:pt x="10000" y="96"/>
                <a:pt x="10000" y="50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0.78721</cdr:x>
      <cdr:y>0.16705</cdr:y>
    </cdr:from>
    <cdr:to>
      <cdr:x>0.78807</cdr:x>
      <cdr:y>0.168</cdr:y>
    </cdr:to>
    <cdr:sp macro="" textlink="">
      <cdr:nvSpPr>
        <cdr:cNvPr id="17" name="PlotDat1_29|1~33_1"/>
        <cdr:cNvSpPr/>
      </cdr:nvSpPr>
      <cdr:spPr>
        <a:xfrm xmlns:a="http://schemas.openxmlformats.org/drawingml/2006/main">
          <a:off x="6817184" y="1048108"/>
          <a:ext cx="7428" cy="5949"/>
        </a:xfrm>
        <a:custGeom xmlns:a="http://schemas.openxmlformats.org/drawingml/2006/main">
          <a:avLst/>
          <a:gdLst>
            <a:gd name="connsiteX0" fmla="*/ 9999 w 9999"/>
            <a:gd name="connsiteY0" fmla="*/ 51 h 10005"/>
            <a:gd name="connsiteX1" fmla="*/ 9903 w 9999"/>
            <a:gd name="connsiteY1" fmla="*/ 7 h 10005"/>
            <a:gd name="connsiteX2" fmla="*/ 9618 w 9999"/>
            <a:gd name="connsiteY2" fmla="*/ 157 h 10005"/>
            <a:gd name="connsiteX3" fmla="*/ 9156 w 9999"/>
            <a:gd name="connsiteY3" fmla="*/ 493 h 10005"/>
            <a:gd name="connsiteX4" fmla="*/ 8534 w 9999"/>
            <a:gd name="connsiteY4" fmla="*/ 1003 h 10005"/>
            <a:gd name="connsiteX5" fmla="*/ 7776 w 9999"/>
            <a:gd name="connsiteY5" fmla="*/ 1666 h 10005"/>
            <a:gd name="connsiteX6" fmla="*/ 6911 w 9999"/>
            <a:gd name="connsiteY6" fmla="*/ 2457 h 10005"/>
            <a:gd name="connsiteX7" fmla="*/ 5974 w 9999"/>
            <a:gd name="connsiteY7" fmla="*/ 3348 h 10005"/>
            <a:gd name="connsiteX8" fmla="*/ 4999 w 9999"/>
            <a:gd name="connsiteY8" fmla="*/ 4300 h 10005"/>
            <a:gd name="connsiteX9" fmla="*/ 4023 w 9999"/>
            <a:gd name="connsiteY9" fmla="*/ 5281 h 10005"/>
            <a:gd name="connsiteX10" fmla="*/ 3085 w 9999"/>
            <a:gd name="connsiteY10" fmla="*/ 6251 h 10005"/>
            <a:gd name="connsiteX11" fmla="*/ 2221 w 9999"/>
            <a:gd name="connsiteY11" fmla="*/ 7173 h 10005"/>
            <a:gd name="connsiteX12" fmla="*/ 1463 w 9999"/>
            <a:gd name="connsiteY12" fmla="*/ 8013 h 10005"/>
            <a:gd name="connsiteX13" fmla="*/ 841 w 9999"/>
            <a:gd name="connsiteY13" fmla="*/ 8736 h 10005"/>
            <a:gd name="connsiteX14" fmla="*/ 380 w 9999"/>
            <a:gd name="connsiteY14" fmla="*/ 9315 h 10005"/>
            <a:gd name="connsiteX15" fmla="*/ 96 w 9999"/>
            <a:gd name="connsiteY15" fmla="*/ 9731 h 10005"/>
            <a:gd name="connsiteX16" fmla="*/ 0 w 9999"/>
            <a:gd name="connsiteY16" fmla="*/ 9963 h 10005"/>
            <a:gd name="connsiteX17" fmla="*/ 96 w 9999"/>
            <a:gd name="connsiteY17" fmla="*/ 10005 h 10005"/>
            <a:gd name="connsiteX18" fmla="*/ 381 w 9999"/>
            <a:gd name="connsiteY18" fmla="*/ 9856 h 10005"/>
            <a:gd name="connsiteX19" fmla="*/ 843 w 9999"/>
            <a:gd name="connsiteY19" fmla="*/ 9521 h 10005"/>
            <a:gd name="connsiteX20" fmla="*/ 1463 w 9999"/>
            <a:gd name="connsiteY20" fmla="*/ 9011 h 10005"/>
            <a:gd name="connsiteX21" fmla="*/ 2222 w 9999"/>
            <a:gd name="connsiteY21" fmla="*/ 8348 h 10005"/>
            <a:gd name="connsiteX22" fmla="*/ 3087 w 9999"/>
            <a:gd name="connsiteY22" fmla="*/ 7555 h 10005"/>
            <a:gd name="connsiteX23" fmla="*/ 4025 w 9999"/>
            <a:gd name="connsiteY23" fmla="*/ 6666 h 10005"/>
            <a:gd name="connsiteX24" fmla="*/ 4999 w 9999"/>
            <a:gd name="connsiteY24" fmla="*/ 5712 h 10005"/>
            <a:gd name="connsiteX25" fmla="*/ 5975 w 9999"/>
            <a:gd name="connsiteY25" fmla="*/ 4733 h 10005"/>
            <a:gd name="connsiteX26" fmla="*/ 6912 w 9999"/>
            <a:gd name="connsiteY26" fmla="*/ 3762 h 10005"/>
            <a:gd name="connsiteX27" fmla="*/ 7776 w 9999"/>
            <a:gd name="connsiteY27" fmla="*/ 2839 h 10005"/>
            <a:gd name="connsiteX28" fmla="*/ 8535 w 9999"/>
            <a:gd name="connsiteY28" fmla="*/ 2001 h 10005"/>
            <a:gd name="connsiteX29" fmla="*/ 9157 w 9999"/>
            <a:gd name="connsiteY29" fmla="*/ 1278 h 10005"/>
            <a:gd name="connsiteX30" fmla="*/ 9618 w 9999"/>
            <a:gd name="connsiteY30" fmla="*/ 697 h 10005"/>
            <a:gd name="connsiteX31" fmla="*/ 9903 w 9999"/>
            <a:gd name="connsiteY31" fmla="*/ 283 h 10005"/>
            <a:gd name="connsiteX32" fmla="*/ 9999 w 9999"/>
            <a:gd name="connsiteY32" fmla="*/ 51 h 10005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0"/>
            <a:gd name="connsiteX1" fmla="*/ 9904 w 10000"/>
            <a:gd name="connsiteY1" fmla="*/ 7 h 10000"/>
            <a:gd name="connsiteX2" fmla="*/ 9619 w 10000"/>
            <a:gd name="connsiteY2" fmla="*/ 157 h 10000"/>
            <a:gd name="connsiteX3" fmla="*/ 9157 w 10000"/>
            <a:gd name="connsiteY3" fmla="*/ 493 h 10000"/>
            <a:gd name="connsiteX4" fmla="*/ 8535 w 10000"/>
            <a:gd name="connsiteY4" fmla="*/ 1002 h 10000"/>
            <a:gd name="connsiteX5" fmla="*/ 7777 w 10000"/>
            <a:gd name="connsiteY5" fmla="*/ 1665 h 10000"/>
            <a:gd name="connsiteX6" fmla="*/ 6912 w 10000"/>
            <a:gd name="connsiteY6" fmla="*/ 2456 h 10000"/>
            <a:gd name="connsiteX7" fmla="*/ 5975 w 10000"/>
            <a:gd name="connsiteY7" fmla="*/ 3346 h 10000"/>
            <a:gd name="connsiteX8" fmla="*/ 4999 w 10000"/>
            <a:gd name="connsiteY8" fmla="*/ 4298 h 10000"/>
            <a:gd name="connsiteX9" fmla="*/ 4023 w 10000"/>
            <a:gd name="connsiteY9" fmla="*/ 5278 h 10000"/>
            <a:gd name="connsiteX10" fmla="*/ 3085 w 10000"/>
            <a:gd name="connsiteY10" fmla="*/ 6248 h 10000"/>
            <a:gd name="connsiteX11" fmla="*/ 2221 w 10000"/>
            <a:gd name="connsiteY11" fmla="*/ 7169 h 10000"/>
            <a:gd name="connsiteX12" fmla="*/ 1463 w 10000"/>
            <a:gd name="connsiteY12" fmla="*/ 8009 h 10000"/>
            <a:gd name="connsiteX13" fmla="*/ 841 w 10000"/>
            <a:gd name="connsiteY13" fmla="*/ 8732 h 10000"/>
            <a:gd name="connsiteX14" fmla="*/ 380 w 10000"/>
            <a:gd name="connsiteY14" fmla="*/ 9310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1 h 10000"/>
            <a:gd name="connsiteX19" fmla="*/ 843 w 10000"/>
            <a:gd name="connsiteY19" fmla="*/ 9516 h 10000"/>
            <a:gd name="connsiteX20" fmla="*/ 1463 w 10000"/>
            <a:gd name="connsiteY20" fmla="*/ 9006 h 10000"/>
            <a:gd name="connsiteX21" fmla="*/ 2222 w 10000"/>
            <a:gd name="connsiteY21" fmla="*/ 8344 h 10000"/>
            <a:gd name="connsiteX22" fmla="*/ 3087 w 10000"/>
            <a:gd name="connsiteY22" fmla="*/ 7551 h 10000"/>
            <a:gd name="connsiteX23" fmla="*/ 4025 w 10000"/>
            <a:gd name="connsiteY23" fmla="*/ 6663 h 10000"/>
            <a:gd name="connsiteX24" fmla="*/ 4999 w 10000"/>
            <a:gd name="connsiteY24" fmla="*/ 5709 h 10000"/>
            <a:gd name="connsiteX25" fmla="*/ 5976 w 10000"/>
            <a:gd name="connsiteY25" fmla="*/ 4731 h 10000"/>
            <a:gd name="connsiteX26" fmla="*/ 6913 w 10000"/>
            <a:gd name="connsiteY26" fmla="*/ 3760 h 10000"/>
            <a:gd name="connsiteX27" fmla="*/ 7777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19 w 10000"/>
            <a:gd name="connsiteY30" fmla="*/ 697 h 10000"/>
            <a:gd name="connsiteX31" fmla="*/ 9904 w 10000"/>
            <a:gd name="connsiteY31" fmla="*/ 283 h 10000"/>
            <a:gd name="connsiteX32" fmla="*/ 10000 w 10000"/>
            <a:gd name="connsiteY32" fmla="*/ 51 h 10000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  <a:gd name="connsiteX0" fmla="*/ 10000 w 10000"/>
            <a:gd name="connsiteY0" fmla="*/ 51 h 10007"/>
            <a:gd name="connsiteX1" fmla="*/ 9904 w 10000"/>
            <a:gd name="connsiteY1" fmla="*/ 7 h 10007"/>
            <a:gd name="connsiteX2" fmla="*/ 9619 w 10000"/>
            <a:gd name="connsiteY2" fmla="*/ 157 h 10007"/>
            <a:gd name="connsiteX3" fmla="*/ 9157 w 10000"/>
            <a:gd name="connsiteY3" fmla="*/ 493 h 10007"/>
            <a:gd name="connsiteX4" fmla="*/ 8535 w 10000"/>
            <a:gd name="connsiteY4" fmla="*/ 1002 h 10007"/>
            <a:gd name="connsiteX5" fmla="*/ 7777 w 10000"/>
            <a:gd name="connsiteY5" fmla="*/ 1665 h 10007"/>
            <a:gd name="connsiteX6" fmla="*/ 6912 w 10000"/>
            <a:gd name="connsiteY6" fmla="*/ 2456 h 10007"/>
            <a:gd name="connsiteX7" fmla="*/ 5975 w 10000"/>
            <a:gd name="connsiteY7" fmla="*/ 3346 h 10007"/>
            <a:gd name="connsiteX8" fmla="*/ 4999 w 10000"/>
            <a:gd name="connsiteY8" fmla="*/ 4298 h 10007"/>
            <a:gd name="connsiteX9" fmla="*/ 4023 w 10000"/>
            <a:gd name="connsiteY9" fmla="*/ 5278 h 10007"/>
            <a:gd name="connsiteX10" fmla="*/ 3085 w 10000"/>
            <a:gd name="connsiteY10" fmla="*/ 6248 h 10007"/>
            <a:gd name="connsiteX11" fmla="*/ 2221 w 10000"/>
            <a:gd name="connsiteY11" fmla="*/ 7169 h 10007"/>
            <a:gd name="connsiteX12" fmla="*/ 1463 w 10000"/>
            <a:gd name="connsiteY12" fmla="*/ 8009 h 10007"/>
            <a:gd name="connsiteX13" fmla="*/ 841 w 10000"/>
            <a:gd name="connsiteY13" fmla="*/ 8732 h 10007"/>
            <a:gd name="connsiteX14" fmla="*/ 380 w 10000"/>
            <a:gd name="connsiteY14" fmla="*/ 9310 h 10007"/>
            <a:gd name="connsiteX15" fmla="*/ 96 w 10000"/>
            <a:gd name="connsiteY15" fmla="*/ 9726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1 w 10000"/>
            <a:gd name="connsiteY18" fmla="*/ 9851 h 10007"/>
            <a:gd name="connsiteX19" fmla="*/ 843 w 10000"/>
            <a:gd name="connsiteY19" fmla="*/ 9516 h 10007"/>
            <a:gd name="connsiteX20" fmla="*/ 1463 w 10000"/>
            <a:gd name="connsiteY20" fmla="*/ 9006 h 10007"/>
            <a:gd name="connsiteX21" fmla="*/ 2222 w 10000"/>
            <a:gd name="connsiteY21" fmla="*/ 8344 h 10007"/>
            <a:gd name="connsiteX22" fmla="*/ 3087 w 10000"/>
            <a:gd name="connsiteY22" fmla="*/ 7551 h 10007"/>
            <a:gd name="connsiteX23" fmla="*/ 4025 w 10000"/>
            <a:gd name="connsiteY23" fmla="*/ 6663 h 10007"/>
            <a:gd name="connsiteX24" fmla="*/ 4999 w 10000"/>
            <a:gd name="connsiteY24" fmla="*/ 5709 h 10007"/>
            <a:gd name="connsiteX25" fmla="*/ 5976 w 10000"/>
            <a:gd name="connsiteY25" fmla="*/ 4731 h 10007"/>
            <a:gd name="connsiteX26" fmla="*/ 6913 w 10000"/>
            <a:gd name="connsiteY26" fmla="*/ 3760 h 10007"/>
            <a:gd name="connsiteX27" fmla="*/ 7777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19 w 10000"/>
            <a:gd name="connsiteY30" fmla="*/ 697 h 10007"/>
            <a:gd name="connsiteX31" fmla="*/ 9904 w 10000"/>
            <a:gd name="connsiteY31" fmla="*/ 283 h 10007"/>
            <a:gd name="connsiteX32" fmla="*/ 10000 w 10000"/>
            <a:gd name="connsiteY32" fmla="*/ 51 h 10007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7">
              <a:moveTo>
                <a:pt x="10000" y="51"/>
              </a:moveTo>
              <a:cubicBezTo>
                <a:pt x="10000" y="5"/>
                <a:pt x="9967" y="-11"/>
                <a:pt x="9904" y="7"/>
              </a:cubicBezTo>
              <a:cubicBezTo>
                <a:pt x="9841" y="25"/>
                <a:pt x="9743" y="76"/>
                <a:pt x="9619" y="157"/>
              </a:cubicBezTo>
              <a:cubicBezTo>
                <a:pt x="9495" y="238"/>
                <a:pt x="9338" y="352"/>
                <a:pt x="9157" y="493"/>
              </a:cubicBezTo>
              <a:cubicBezTo>
                <a:pt x="8976" y="634"/>
                <a:pt x="8765" y="807"/>
                <a:pt x="8535" y="1002"/>
              </a:cubicBezTo>
              <a:cubicBezTo>
                <a:pt x="8305" y="1197"/>
                <a:pt x="8047" y="1423"/>
                <a:pt x="7777" y="1665"/>
              </a:cubicBezTo>
              <a:cubicBezTo>
                <a:pt x="7507" y="1907"/>
                <a:pt x="7212" y="2176"/>
                <a:pt x="6912" y="2456"/>
              </a:cubicBezTo>
              <a:cubicBezTo>
                <a:pt x="6612" y="2736"/>
                <a:pt x="6294" y="3039"/>
                <a:pt x="5975" y="3346"/>
              </a:cubicBezTo>
              <a:cubicBezTo>
                <a:pt x="5656" y="3653"/>
                <a:pt x="5324" y="3976"/>
                <a:pt x="4999" y="4298"/>
              </a:cubicBezTo>
              <a:cubicBezTo>
                <a:pt x="4674" y="4620"/>
                <a:pt x="4342" y="4953"/>
                <a:pt x="4023" y="5278"/>
              </a:cubicBezTo>
              <a:cubicBezTo>
                <a:pt x="3704" y="5603"/>
                <a:pt x="3385" y="5933"/>
                <a:pt x="3085" y="6248"/>
              </a:cubicBezTo>
              <a:cubicBezTo>
                <a:pt x="2785" y="6563"/>
                <a:pt x="2491" y="6876"/>
                <a:pt x="2221" y="7169"/>
              </a:cubicBezTo>
              <a:cubicBezTo>
                <a:pt x="1951" y="7462"/>
                <a:pt x="1693" y="7749"/>
                <a:pt x="1463" y="8009"/>
              </a:cubicBezTo>
              <a:cubicBezTo>
                <a:pt x="1233" y="8269"/>
                <a:pt x="1022" y="8515"/>
                <a:pt x="841" y="8732"/>
              </a:cubicBezTo>
              <a:cubicBezTo>
                <a:pt x="661" y="8949"/>
                <a:pt x="504" y="9144"/>
                <a:pt x="380" y="9310"/>
              </a:cubicBezTo>
              <a:cubicBezTo>
                <a:pt x="256" y="9476"/>
                <a:pt x="159" y="9618"/>
                <a:pt x="96" y="9726"/>
              </a:cubicBezTo>
              <a:cubicBezTo>
                <a:pt x="33" y="9834"/>
                <a:pt x="0" y="9912"/>
                <a:pt x="0" y="9958"/>
              </a:cubicBezTo>
              <a:cubicBezTo>
                <a:pt x="0" y="10004"/>
                <a:pt x="33" y="10018"/>
                <a:pt x="96" y="10000"/>
              </a:cubicBezTo>
              <a:cubicBezTo>
                <a:pt x="159" y="9982"/>
                <a:pt x="257" y="9932"/>
                <a:pt x="381" y="9851"/>
              </a:cubicBezTo>
              <a:cubicBezTo>
                <a:pt x="505" y="9770"/>
                <a:pt x="663" y="9657"/>
                <a:pt x="843" y="9516"/>
              </a:cubicBezTo>
              <a:cubicBezTo>
                <a:pt x="1023" y="9375"/>
                <a:pt x="1233" y="9201"/>
                <a:pt x="1463" y="9006"/>
              </a:cubicBezTo>
              <a:cubicBezTo>
                <a:pt x="1693" y="8811"/>
                <a:pt x="1951" y="8587"/>
                <a:pt x="2222" y="8344"/>
              </a:cubicBezTo>
              <a:cubicBezTo>
                <a:pt x="2493" y="8102"/>
                <a:pt x="2787" y="7831"/>
                <a:pt x="3087" y="7551"/>
              </a:cubicBezTo>
              <a:cubicBezTo>
                <a:pt x="3387" y="7271"/>
                <a:pt x="3706" y="6970"/>
                <a:pt x="4025" y="6663"/>
              </a:cubicBezTo>
              <a:cubicBezTo>
                <a:pt x="4344" y="6356"/>
                <a:pt x="4674" y="6031"/>
                <a:pt x="4999" y="5709"/>
              </a:cubicBezTo>
              <a:cubicBezTo>
                <a:pt x="5324" y="5387"/>
                <a:pt x="5657" y="5056"/>
                <a:pt x="5976" y="4731"/>
              </a:cubicBezTo>
              <a:cubicBezTo>
                <a:pt x="6295" y="4406"/>
                <a:pt x="6613" y="4076"/>
                <a:pt x="6913" y="3760"/>
              </a:cubicBezTo>
              <a:cubicBezTo>
                <a:pt x="7213" y="3444"/>
                <a:pt x="7507" y="3131"/>
                <a:pt x="7777" y="2838"/>
              </a:cubicBezTo>
              <a:cubicBezTo>
                <a:pt x="8047" y="2545"/>
                <a:pt x="8306" y="2260"/>
                <a:pt x="8536" y="2000"/>
              </a:cubicBezTo>
              <a:cubicBezTo>
                <a:pt x="8766" y="1740"/>
                <a:pt x="8978" y="1494"/>
                <a:pt x="9158" y="1277"/>
              </a:cubicBezTo>
              <a:cubicBezTo>
                <a:pt x="9338" y="1060"/>
                <a:pt x="9495" y="863"/>
                <a:pt x="9619" y="697"/>
              </a:cubicBezTo>
              <a:cubicBezTo>
                <a:pt x="9743" y="531"/>
                <a:pt x="9840" y="391"/>
                <a:pt x="9904" y="283"/>
              </a:cubicBezTo>
              <a:cubicBezTo>
                <a:pt x="9968" y="175"/>
                <a:pt x="10000" y="97"/>
                <a:pt x="10000" y="51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0.77844</cdr:x>
      <cdr:y>0.16792</cdr:y>
    </cdr:from>
    <cdr:to>
      <cdr:x>0.77929</cdr:x>
      <cdr:y>0.16887</cdr:y>
    </cdr:to>
    <cdr:sp macro="" textlink="">
      <cdr:nvSpPr>
        <cdr:cNvPr id="18" name="PlotDat1_31|1~33_1"/>
        <cdr:cNvSpPr/>
      </cdr:nvSpPr>
      <cdr:spPr>
        <a:xfrm xmlns:a="http://schemas.openxmlformats.org/drawingml/2006/main">
          <a:off x="6741223" y="1053605"/>
          <a:ext cx="7312" cy="5941"/>
        </a:xfrm>
        <a:custGeom xmlns:a="http://schemas.openxmlformats.org/drawingml/2006/main">
          <a:avLst/>
          <a:gdLst>
            <a:gd name="connsiteX0" fmla="*/ 9999 w 9999"/>
            <a:gd name="connsiteY0" fmla="*/ 49 h 10005"/>
            <a:gd name="connsiteX1" fmla="*/ 9904 w 9999"/>
            <a:gd name="connsiteY1" fmla="*/ 7 h 10005"/>
            <a:gd name="connsiteX2" fmla="*/ 9618 w 9999"/>
            <a:gd name="connsiteY2" fmla="*/ 157 h 10005"/>
            <a:gd name="connsiteX3" fmla="*/ 9158 w 9999"/>
            <a:gd name="connsiteY3" fmla="*/ 492 h 10005"/>
            <a:gd name="connsiteX4" fmla="*/ 8535 w 9999"/>
            <a:gd name="connsiteY4" fmla="*/ 1003 h 10005"/>
            <a:gd name="connsiteX5" fmla="*/ 7778 w 9999"/>
            <a:gd name="connsiteY5" fmla="*/ 1665 h 10005"/>
            <a:gd name="connsiteX6" fmla="*/ 6912 w 9999"/>
            <a:gd name="connsiteY6" fmla="*/ 2457 h 10005"/>
            <a:gd name="connsiteX7" fmla="*/ 5974 w 9999"/>
            <a:gd name="connsiteY7" fmla="*/ 3347 h 10005"/>
            <a:gd name="connsiteX8" fmla="*/ 4999 w 9999"/>
            <a:gd name="connsiteY8" fmla="*/ 4301 h 10005"/>
            <a:gd name="connsiteX9" fmla="*/ 4024 w 9999"/>
            <a:gd name="connsiteY9" fmla="*/ 5282 h 10005"/>
            <a:gd name="connsiteX10" fmla="*/ 3086 w 9999"/>
            <a:gd name="connsiteY10" fmla="*/ 6251 h 10005"/>
            <a:gd name="connsiteX11" fmla="*/ 2221 w 9999"/>
            <a:gd name="connsiteY11" fmla="*/ 7172 h 10005"/>
            <a:gd name="connsiteX12" fmla="*/ 1463 w 9999"/>
            <a:gd name="connsiteY12" fmla="*/ 8012 h 10005"/>
            <a:gd name="connsiteX13" fmla="*/ 842 w 9999"/>
            <a:gd name="connsiteY13" fmla="*/ 8735 h 10005"/>
            <a:gd name="connsiteX14" fmla="*/ 380 w 9999"/>
            <a:gd name="connsiteY14" fmla="*/ 9316 h 10005"/>
            <a:gd name="connsiteX15" fmla="*/ 96 w 9999"/>
            <a:gd name="connsiteY15" fmla="*/ 9729 h 10005"/>
            <a:gd name="connsiteX16" fmla="*/ 0 w 9999"/>
            <a:gd name="connsiteY16" fmla="*/ 9963 h 10005"/>
            <a:gd name="connsiteX17" fmla="*/ 96 w 9999"/>
            <a:gd name="connsiteY17" fmla="*/ 10005 h 10005"/>
            <a:gd name="connsiteX18" fmla="*/ 380 w 9999"/>
            <a:gd name="connsiteY18" fmla="*/ 9855 h 10005"/>
            <a:gd name="connsiteX19" fmla="*/ 842 w 9999"/>
            <a:gd name="connsiteY19" fmla="*/ 9520 h 10005"/>
            <a:gd name="connsiteX20" fmla="*/ 1465 w 9999"/>
            <a:gd name="connsiteY20" fmla="*/ 9011 h 10005"/>
            <a:gd name="connsiteX21" fmla="*/ 2222 w 9999"/>
            <a:gd name="connsiteY21" fmla="*/ 8347 h 10005"/>
            <a:gd name="connsiteX22" fmla="*/ 3086 w 9999"/>
            <a:gd name="connsiteY22" fmla="*/ 7555 h 10005"/>
            <a:gd name="connsiteX23" fmla="*/ 4024 w 9999"/>
            <a:gd name="connsiteY23" fmla="*/ 6665 h 10005"/>
            <a:gd name="connsiteX24" fmla="*/ 5001 w 9999"/>
            <a:gd name="connsiteY24" fmla="*/ 5711 h 10005"/>
            <a:gd name="connsiteX25" fmla="*/ 5976 w 9999"/>
            <a:gd name="connsiteY25" fmla="*/ 4732 h 10005"/>
            <a:gd name="connsiteX26" fmla="*/ 6914 w 9999"/>
            <a:gd name="connsiteY26" fmla="*/ 3762 h 10005"/>
            <a:gd name="connsiteX27" fmla="*/ 7778 w 9999"/>
            <a:gd name="connsiteY27" fmla="*/ 2840 h 10005"/>
            <a:gd name="connsiteX28" fmla="*/ 8535 w 9999"/>
            <a:gd name="connsiteY28" fmla="*/ 2001 h 10005"/>
            <a:gd name="connsiteX29" fmla="*/ 9158 w 9999"/>
            <a:gd name="connsiteY29" fmla="*/ 1278 h 10005"/>
            <a:gd name="connsiteX30" fmla="*/ 9620 w 9999"/>
            <a:gd name="connsiteY30" fmla="*/ 698 h 10005"/>
            <a:gd name="connsiteX31" fmla="*/ 9904 w 9999"/>
            <a:gd name="connsiteY31" fmla="*/ 283 h 10005"/>
            <a:gd name="connsiteX32" fmla="*/ 9999 w 9999"/>
            <a:gd name="connsiteY32" fmla="*/ 49 h 10005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9 w 10000"/>
            <a:gd name="connsiteY3" fmla="*/ 492 h 10000"/>
            <a:gd name="connsiteX4" fmla="*/ 8536 w 10000"/>
            <a:gd name="connsiteY4" fmla="*/ 1002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5 h 10000"/>
            <a:gd name="connsiteX8" fmla="*/ 4999 w 10000"/>
            <a:gd name="connsiteY8" fmla="*/ 4299 h 10000"/>
            <a:gd name="connsiteX9" fmla="*/ 4024 w 10000"/>
            <a:gd name="connsiteY9" fmla="*/ 5279 h 10000"/>
            <a:gd name="connsiteX10" fmla="*/ 3086 w 10000"/>
            <a:gd name="connsiteY10" fmla="*/ 6248 h 10000"/>
            <a:gd name="connsiteX11" fmla="*/ 2221 w 10000"/>
            <a:gd name="connsiteY11" fmla="*/ 7168 h 10000"/>
            <a:gd name="connsiteX12" fmla="*/ 1463 w 10000"/>
            <a:gd name="connsiteY12" fmla="*/ 8008 h 10000"/>
            <a:gd name="connsiteX13" fmla="*/ 842 w 10000"/>
            <a:gd name="connsiteY13" fmla="*/ 8731 h 10000"/>
            <a:gd name="connsiteX14" fmla="*/ 380 w 10000"/>
            <a:gd name="connsiteY14" fmla="*/ 9311 h 10000"/>
            <a:gd name="connsiteX15" fmla="*/ 96 w 10000"/>
            <a:gd name="connsiteY15" fmla="*/ 9724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0 w 10000"/>
            <a:gd name="connsiteY18" fmla="*/ 9850 h 10000"/>
            <a:gd name="connsiteX19" fmla="*/ 842 w 10000"/>
            <a:gd name="connsiteY19" fmla="*/ 9515 h 10000"/>
            <a:gd name="connsiteX20" fmla="*/ 1465 w 10000"/>
            <a:gd name="connsiteY20" fmla="*/ 9006 h 10000"/>
            <a:gd name="connsiteX21" fmla="*/ 2222 w 10000"/>
            <a:gd name="connsiteY21" fmla="*/ 8343 h 10000"/>
            <a:gd name="connsiteX22" fmla="*/ 3086 w 10000"/>
            <a:gd name="connsiteY22" fmla="*/ 7551 h 10000"/>
            <a:gd name="connsiteX23" fmla="*/ 4024 w 10000"/>
            <a:gd name="connsiteY23" fmla="*/ 6662 h 10000"/>
            <a:gd name="connsiteX24" fmla="*/ 5002 w 10000"/>
            <a:gd name="connsiteY24" fmla="*/ 5708 h 10000"/>
            <a:gd name="connsiteX25" fmla="*/ 5977 w 10000"/>
            <a:gd name="connsiteY25" fmla="*/ 4730 h 10000"/>
            <a:gd name="connsiteX26" fmla="*/ 6915 w 10000"/>
            <a:gd name="connsiteY26" fmla="*/ 3760 h 10000"/>
            <a:gd name="connsiteX27" fmla="*/ 7779 w 10000"/>
            <a:gd name="connsiteY27" fmla="*/ 2839 h 10000"/>
            <a:gd name="connsiteX28" fmla="*/ 8536 w 10000"/>
            <a:gd name="connsiteY28" fmla="*/ 2000 h 10000"/>
            <a:gd name="connsiteX29" fmla="*/ 9159 w 10000"/>
            <a:gd name="connsiteY29" fmla="*/ 1277 h 10000"/>
            <a:gd name="connsiteX30" fmla="*/ 9621 w 10000"/>
            <a:gd name="connsiteY30" fmla="*/ 698 h 10000"/>
            <a:gd name="connsiteX31" fmla="*/ 9905 w 10000"/>
            <a:gd name="connsiteY31" fmla="*/ 283 h 10000"/>
            <a:gd name="connsiteX32" fmla="*/ 10000 w 10000"/>
            <a:gd name="connsiteY32" fmla="*/ 49 h 10000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  <a:gd name="connsiteX0" fmla="*/ 10000 w 10000"/>
            <a:gd name="connsiteY0" fmla="*/ 49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9 w 10000"/>
            <a:gd name="connsiteY3" fmla="*/ 492 h 10007"/>
            <a:gd name="connsiteX4" fmla="*/ 8536 w 10000"/>
            <a:gd name="connsiteY4" fmla="*/ 1002 h 10007"/>
            <a:gd name="connsiteX5" fmla="*/ 7779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5 h 10007"/>
            <a:gd name="connsiteX8" fmla="*/ 4999 w 10000"/>
            <a:gd name="connsiteY8" fmla="*/ 4299 h 10007"/>
            <a:gd name="connsiteX9" fmla="*/ 4024 w 10000"/>
            <a:gd name="connsiteY9" fmla="*/ 5279 h 10007"/>
            <a:gd name="connsiteX10" fmla="*/ 3086 w 10000"/>
            <a:gd name="connsiteY10" fmla="*/ 6248 h 10007"/>
            <a:gd name="connsiteX11" fmla="*/ 2221 w 10000"/>
            <a:gd name="connsiteY11" fmla="*/ 7168 h 10007"/>
            <a:gd name="connsiteX12" fmla="*/ 1463 w 10000"/>
            <a:gd name="connsiteY12" fmla="*/ 8008 h 10007"/>
            <a:gd name="connsiteX13" fmla="*/ 842 w 10000"/>
            <a:gd name="connsiteY13" fmla="*/ 8731 h 10007"/>
            <a:gd name="connsiteX14" fmla="*/ 380 w 10000"/>
            <a:gd name="connsiteY14" fmla="*/ 9311 h 10007"/>
            <a:gd name="connsiteX15" fmla="*/ 96 w 10000"/>
            <a:gd name="connsiteY15" fmla="*/ 9724 h 10007"/>
            <a:gd name="connsiteX16" fmla="*/ 0 w 10000"/>
            <a:gd name="connsiteY16" fmla="*/ 9958 h 10007"/>
            <a:gd name="connsiteX17" fmla="*/ 96 w 10000"/>
            <a:gd name="connsiteY17" fmla="*/ 10000 h 10007"/>
            <a:gd name="connsiteX18" fmla="*/ 380 w 10000"/>
            <a:gd name="connsiteY18" fmla="*/ 9850 h 10007"/>
            <a:gd name="connsiteX19" fmla="*/ 842 w 10000"/>
            <a:gd name="connsiteY19" fmla="*/ 9515 h 10007"/>
            <a:gd name="connsiteX20" fmla="*/ 1465 w 10000"/>
            <a:gd name="connsiteY20" fmla="*/ 9006 h 10007"/>
            <a:gd name="connsiteX21" fmla="*/ 2222 w 10000"/>
            <a:gd name="connsiteY21" fmla="*/ 8343 h 10007"/>
            <a:gd name="connsiteX22" fmla="*/ 3086 w 10000"/>
            <a:gd name="connsiteY22" fmla="*/ 7551 h 10007"/>
            <a:gd name="connsiteX23" fmla="*/ 4024 w 10000"/>
            <a:gd name="connsiteY23" fmla="*/ 6662 h 10007"/>
            <a:gd name="connsiteX24" fmla="*/ 5002 w 10000"/>
            <a:gd name="connsiteY24" fmla="*/ 5708 h 10007"/>
            <a:gd name="connsiteX25" fmla="*/ 5977 w 10000"/>
            <a:gd name="connsiteY25" fmla="*/ 4730 h 10007"/>
            <a:gd name="connsiteX26" fmla="*/ 6915 w 10000"/>
            <a:gd name="connsiteY26" fmla="*/ 3760 h 10007"/>
            <a:gd name="connsiteX27" fmla="*/ 7779 w 10000"/>
            <a:gd name="connsiteY27" fmla="*/ 2839 h 10007"/>
            <a:gd name="connsiteX28" fmla="*/ 8536 w 10000"/>
            <a:gd name="connsiteY28" fmla="*/ 2000 h 10007"/>
            <a:gd name="connsiteX29" fmla="*/ 9159 w 10000"/>
            <a:gd name="connsiteY29" fmla="*/ 1277 h 10007"/>
            <a:gd name="connsiteX30" fmla="*/ 9621 w 10000"/>
            <a:gd name="connsiteY30" fmla="*/ 698 h 10007"/>
            <a:gd name="connsiteX31" fmla="*/ 9905 w 10000"/>
            <a:gd name="connsiteY31" fmla="*/ 283 h 10007"/>
            <a:gd name="connsiteX32" fmla="*/ 10000 w 10000"/>
            <a:gd name="connsiteY32" fmla="*/ 49 h 10007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7">
              <a:moveTo>
                <a:pt x="10000" y="49"/>
              </a:moveTo>
              <a:cubicBezTo>
                <a:pt x="10000" y="3"/>
                <a:pt x="9968" y="-11"/>
                <a:pt x="9905" y="7"/>
              </a:cubicBezTo>
              <a:cubicBezTo>
                <a:pt x="9842" y="25"/>
                <a:pt x="9743" y="76"/>
                <a:pt x="9619" y="157"/>
              </a:cubicBezTo>
              <a:cubicBezTo>
                <a:pt x="9495" y="238"/>
                <a:pt x="9339" y="351"/>
                <a:pt x="9159" y="492"/>
              </a:cubicBezTo>
              <a:cubicBezTo>
                <a:pt x="8979" y="633"/>
                <a:pt x="8766" y="807"/>
                <a:pt x="8536" y="1002"/>
              </a:cubicBezTo>
              <a:cubicBezTo>
                <a:pt x="8306" y="1197"/>
                <a:pt x="8049" y="1422"/>
                <a:pt x="7779" y="1664"/>
              </a:cubicBezTo>
              <a:cubicBezTo>
                <a:pt x="7509" y="1906"/>
                <a:pt x="7214" y="2176"/>
                <a:pt x="6913" y="2456"/>
              </a:cubicBezTo>
              <a:cubicBezTo>
                <a:pt x="6612" y="2736"/>
                <a:pt x="6294" y="3038"/>
                <a:pt x="5975" y="3345"/>
              </a:cubicBezTo>
              <a:cubicBezTo>
                <a:pt x="5656" y="3652"/>
                <a:pt x="5324" y="3977"/>
                <a:pt x="4999" y="4299"/>
              </a:cubicBezTo>
              <a:cubicBezTo>
                <a:pt x="4674" y="4621"/>
                <a:pt x="4343" y="4954"/>
                <a:pt x="4024" y="5279"/>
              </a:cubicBezTo>
              <a:cubicBezTo>
                <a:pt x="3705" y="5604"/>
                <a:pt x="3386" y="5933"/>
                <a:pt x="3086" y="6248"/>
              </a:cubicBezTo>
              <a:cubicBezTo>
                <a:pt x="2786" y="6563"/>
                <a:pt x="2491" y="6875"/>
                <a:pt x="2221" y="7168"/>
              </a:cubicBezTo>
              <a:cubicBezTo>
                <a:pt x="1951" y="7461"/>
                <a:pt x="1693" y="7748"/>
                <a:pt x="1463" y="8008"/>
              </a:cubicBezTo>
              <a:cubicBezTo>
                <a:pt x="1233" y="8269"/>
                <a:pt x="1022" y="8514"/>
                <a:pt x="842" y="8731"/>
              </a:cubicBezTo>
              <a:cubicBezTo>
                <a:pt x="662" y="8948"/>
                <a:pt x="504" y="9146"/>
                <a:pt x="380" y="9311"/>
              </a:cubicBezTo>
              <a:cubicBezTo>
                <a:pt x="256" y="9477"/>
                <a:pt x="159" y="9616"/>
                <a:pt x="96" y="9724"/>
              </a:cubicBezTo>
              <a:cubicBezTo>
                <a:pt x="33" y="9832"/>
                <a:pt x="0" y="9912"/>
                <a:pt x="0" y="9958"/>
              </a:cubicBezTo>
              <a:cubicBezTo>
                <a:pt x="0" y="10004"/>
                <a:pt x="33" y="10018"/>
                <a:pt x="96" y="10000"/>
              </a:cubicBezTo>
              <a:cubicBezTo>
                <a:pt x="159" y="9982"/>
                <a:pt x="256" y="9931"/>
                <a:pt x="380" y="9850"/>
              </a:cubicBezTo>
              <a:cubicBezTo>
                <a:pt x="504" y="9769"/>
                <a:pt x="661" y="9656"/>
                <a:pt x="842" y="9515"/>
              </a:cubicBezTo>
              <a:cubicBezTo>
                <a:pt x="1023" y="9374"/>
                <a:pt x="1235" y="9201"/>
                <a:pt x="1465" y="9006"/>
              </a:cubicBezTo>
              <a:cubicBezTo>
                <a:pt x="1695" y="8811"/>
                <a:pt x="1952" y="8585"/>
                <a:pt x="2222" y="8343"/>
              </a:cubicBezTo>
              <a:cubicBezTo>
                <a:pt x="2492" y="8101"/>
                <a:pt x="2786" y="7831"/>
                <a:pt x="3086" y="7551"/>
              </a:cubicBezTo>
              <a:cubicBezTo>
                <a:pt x="3386" y="7271"/>
                <a:pt x="3705" y="6969"/>
                <a:pt x="4024" y="6662"/>
              </a:cubicBezTo>
              <a:cubicBezTo>
                <a:pt x="4343" y="6355"/>
                <a:pt x="4677" y="6030"/>
                <a:pt x="5002" y="5708"/>
              </a:cubicBezTo>
              <a:cubicBezTo>
                <a:pt x="5328" y="5386"/>
                <a:pt x="5658" y="5055"/>
                <a:pt x="5977" y="4730"/>
              </a:cubicBezTo>
              <a:cubicBezTo>
                <a:pt x="6296" y="4405"/>
                <a:pt x="6615" y="4075"/>
                <a:pt x="6915" y="3760"/>
              </a:cubicBezTo>
              <a:cubicBezTo>
                <a:pt x="7215" y="3445"/>
                <a:pt x="7509" y="3132"/>
                <a:pt x="7779" y="2839"/>
              </a:cubicBezTo>
              <a:cubicBezTo>
                <a:pt x="8049" y="2546"/>
                <a:pt x="8306" y="2260"/>
                <a:pt x="8536" y="2000"/>
              </a:cubicBezTo>
              <a:cubicBezTo>
                <a:pt x="8766" y="1740"/>
                <a:pt x="8978" y="1494"/>
                <a:pt x="9159" y="1277"/>
              </a:cubicBezTo>
              <a:cubicBezTo>
                <a:pt x="9340" y="1060"/>
                <a:pt x="9497" y="864"/>
                <a:pt x="9621" y="698"/>
              </a:cubicBezTo>
              <a:cubicBezTo>
                <a:pt x="9745" y="532"/>
                <a:pt x="9842" y="391"/>
                <a:pt x="9905" y="283"/>
              </a:cubicBezTo>
              <a:cubicBezTo>
                <a:pt x="9968" y="175"/>
                <a:pt x="10000" y="95"/>
                <a:pt x="10000" y="49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0.74336</cdr:x>
      <cdr:y>0.20385</cdr:y>
    </cdr:from>
    <cdr:to>
      <cdr:x>0.74415</cdr:x>
      <cdr:y>0.20474</cdr:y>
    </cdr:to>
    <cdr:sp macro="" textlink="">
      <cdr:nvSpPr>
        <cdr:cNvPr id="19" name="PlotDat1_33|1~33_1"/>
        <cdr:cNvSpPr/>
      </cdr:nvSpPr>
      <cdr:spPr>
        <a:xfrm xmlns:a="http://schemas.openxmlformats.org/drawingml/2006/main">
          <a:off x="6437379" y="1278979"/>
          <a:ext cx="6852" cy="5600"/>
        </a:xfrm>
        <a:custGeom xmlns:a="http://schemas.openxmlformats.org/drawingml/2006/main">
          <a:avLst/>
          <a:gdLst>
            <a:gd name="connsiteX0" fmla="*/ 9999 w 9999"/>
            <a:gd name="connsiteY0" fmla="*/ 50 h 10005"/>
            <a:gd name="connsiteX1" fmla="*/ 9904 w 9999"/>
            <a:gd name="connsiteY1" fmla="*/ 7 h 10005"/>
            <a:gd name="connsiteX2" fmla="*/ 9618 w 9999"/>
            <a:gd name="connsiteY2" fmla="*/ 157 h 10005"/>
            <a:gd name="connsiteX3" fmla="*/ 9157 w 9999"/>
            <a:gd name="connsiteY3" fmla="*/ 493 h 10005"/>
            <a:gd name="connsiteX4" fmla="*/ 8535 w 9999"/>
            <a:gd name="connsiteY4" fmla="*/ 1003 h 10005"/>
            <a:gd name="connsiteX5" fmla="*/ 7776 w 9999"/>
            <a:gd name="connsiteY5" fmla="*/ 1666 h 10005"/>
            <a:gd name="connsiteX6" fmla="*/ 6912 w 9999"/>
            <a:gd name="connsiteY6" fmla="*/ 2458 h 10005"/>
            <a:gd name="connsiteX7" fmla="*/ 5974 w 9999"/>
            <a:gd name="connsiteY7" fmla="*/ 3347 h 10005"/>
            <a:gd name="connsiteX8" fmla="*/ 4999 w 9999"/>
            <a:gd name="connsiteY8" fmla="*/ 4302 h 10005"/>
            <a:gd name="connsiteX9" fmla="*/ 4023 w 9999"/>
            <a:gd name="connsiteY9" fmla="*/ 5281 h 10005"/>
            <a:gd name="connsiteX10" fmla="*/ 3086 w 9999"/>
            <a:gd name="connsiteY10" fmla="*/ 6251 h 10005"/>
            <a:gd name="connsiteX11" fmla="*/ 2221 w 9999"/>
            <a:gd name="connsiteY11" fmla="*/ 7173 h 10005"/>
            <a:gd name="connsiteX12" fmla="*/ 1464 w 9999"/>
            <a:gd name="connsiteY12" fmla="*/ 8012 h 10005"/>
            <a:gd name="connsiteX13" fmla="*/ 842 w 9999"/>
            <a:gd name="connsiteY13" fmla="*/ 8736 h 10005"/>
            <a:gd name="connsiteX14" fmla="*/ 381 w 9999"/>
            <a:gd name="connsiteY14" fmla="*/ 9315 h 10005"/>
            <a:gd name="connsiteX15" fmla="*/ 96 w 9999"/>
            <a:gd name="connsiteY15" fmla="*/ 9730 h 10005"/>
            <a:gd name="connsiteX16" fmla="*/ 0 w 9999"/>
            <a:gd name="connsiteY16" fmla="*/ 9962 h 10005"/>
            <a:gd name="connsiteX17" fmla="*/ 96 w 9999"/>
            <a:gd name="connsiteY17" fmla="*/ 10005 h 10005"/>
            <a:gd name="connsiteX18" fmla="*/ 381 w 9999"/>
            <a:gd name="connsiteY18" fmla="*/ 9855 h 10005"/>
            <a:gd name="connsiteX19" fmla="*/ 842 w 9999"/>
            <a:gd name="connsiteY19" fmla="*/ 9521 h 10005"/>
            <a:gd name="connsiteX20" fmla="*/ 1465 w 9999"/>
            <a:gd name="connsiteY20" fmla="*/ 9011 h 10005"/>
            <a:gd name="connsiteX21" fmla="*/ 2222 w 9999"/>
            <a:gd name="connsiteY21" fmla="*/ 8348 h 10005"/>
            <a:gd name="connsiteX22" fmla="*/ 3086 w 9999"/>
            <a:gd name="connsiteY22" fmla="*/ 7556 h 10005"/>
            <a:gd name="connsiteX23" fmla="*/ 4025 w 9999"/>
            <a:gd name="connsiteY23" fmla="*/ 6665 h 10005"/>
            <a:gd name="connsiteX24" fmla="*/ 4999 w 9999"/>
            <a:gd name="connsiteY24" fmla="*/ 5712 h 10005"/>
            <a:gd name="connsiteX25" fmla="*/ 5975 w 9999"/>
            <a:gd name="connsiteY25" fmla="*/ 4731 h 10005"/>
            <a:gd name="connsiteX26" fmla="*/ 6912 w 9999"/>
            <a:gd name="connsiteY26" fmla="*/ 3762 h 10005"/>
            <a:gd name="connsiteX27" fmla="*/ 7778 w 9999"/>
            <a:gd name="connsiteY27" fmla="*/ 2839 h 10005"/>
            <a:gd name="connsiteX28" fmla="*/ 8535 w 9999"/>
            <a:gd name="connsiteY28" fmla="*/ 2001 h 10005"/>
            <a:gd name="connsiteX29" fmla="*/ 9157 w 9999"/>
            <a:gd name="connsiteY29" fmla="*/ 1278 h 10005"/>
            <a:gd name="connsiteX30" fmla="*/ 9619 w 9999"/>
            <a:gd name="connsiteY30" fmla="*/ 697 h 10005"/>
            <a:gd name="connsiteX31" fmla="*/ 9904 w 9999"/>
            <a:gd name="connsiteY31" fmla="*/ 282 h 10005"/>
            <a:gd name="connsiteX32" fmla="*/ 9999 w 9999"/>
            <a:gd name="connsiteY32" fmla="*/ 50 h 10005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5 w 10000"/>
            <a:gd name="connsiteY1" fmla="*/ 7 h 10000"/>
            <a:gd name="connsiteX2" fmla="*/ 9619 w 10000"/>
            <a:gd name="connsiteY2" fmla="*/ 157 h 10000"/>
            <a:gd name="connsiteX3" fmla="*/ 9158 w 10000"/>
            <a:gd name="connsiteY3" fmla="*/ 493 h 10000"/>
            <a:gd name="connsiteX4" fmla="*/ 8536 w 10000"/>
            <a:gd name="connsiteY4" fmla="*/ 1002 h 10000"/>
            <a:gd name="connsiteX5" fmla="*/ 7777 w 10000"/>
            <a:gd name="connsiteY5" fmla="*/ 1665 h 10000"/>
            <a:gd name="connsiteX6" fmla="*/ 6913 w 10000"/>
            <a:gd name="connsiteY6" fmla="*/ 2457 h 10000"/>
            <a:gd name="connsiteX7" fmla="*/ 5975 w 10000"/>
            <a:gd name="connsiteY7" fmla="*/ 3345 h 10000"/>
            <a:gd name="connsiteX8" fmla="*/ 4999 w 10000"/>
            <a:gd name="connsiteY8" fmla="*/ 4300 h 10000"/>
            <a:gd name="connsiteX9" fmla="*/ 4023 w 10000"/>
            <a:gd name="connsiteY9" fmla="*/ 5278 h 10000"/>
            <a:gd name="connsiteX10" fmla="*/ 3086 w 10000"/>
            <a:gd name="connsiteY10" fmla="*/ 6248 h 10000"/>
            <a:gd name="connsiteX11" fmla="*/ 2221 w 10000"/>
            <a:gd name="connsiteY11" fmla="*/ 7169 h 10000"/>
            <a:gd name="connsiteX12" fmla="*/ 1464 w 10000"/>
            <a:gd name="connsiteY12" fmla="*/ 8008 h 10000"/>
            <a:gd name="connsiteX13" fmla="*/ 842 w 10000"/>
            <a:gd name="connsiteY13" fmla="*/ 8732 h 10000"/>
            <a:gd name="connsiteX14" fmla="*/ 381 w 10000"/>
            <a:gd name="connsiteY14" fmla="*/ 9310 h 10000"/>
            <a:gd name="connsiteX15" fmla="*/ 96 w 10000"/>
            <a:gd name="connsiteY15" fmla="*/ 9725 h 10000"/>
            <a:gd name="connsiteX16" fmla="*/ 0 w 10000"/>
            <a:gd name="connsiteY16" fmla="*/ 9957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6 h 10000"/>
            <a:gd name="connsiteX20" fmla="*/ 1465 w 10000"/>
            <a:gd name="connsiteY20" fmla="*/ 9006 h 10000"/>
            <a:gd name="connsiteX21" fmla="*/ 2222 w 10000"/>
            <a:gd name="connsiteY21" fmla="*/ 8344 h 10000"/>
            <a:gd name="connsiteX22" fmla="*/ 3086 w 10000"/>
            <a:gd name="connsiteY22" fmla="*/ 7552 h 10000"/>
            <a:gd name="connsiteX23" fmla="*/ 4025 w 10000"/>
            <a:gd name="connsiteY23" fmla="*/ 6662 h 10000"/>
            <a:gd name="connsiteX24" fmla="*/ 4999 w 10000"/>
            <a:gd name="connsiteY24" fmla="*/ 5709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6 w 10000"/>
            <a:gd name="connsiteY28" fmla="*/ 2000 h 10000"/>
            <a:gd name="connsiteX29" fmla="*/ 9158 w 10000"/>
            <a:gd name="connsiteY29" fmla="*/ 1277 h 10000"/>
            <a:gd name="connsiteX30" fmla="*/ 9620 w 10000"/>
            <a:gd name="connsiteY30" fmla="*/ 697 h 10000"/>
            <a:gd name="connsiteX31" fmla="*/ 9905 w 10000"/>
            <a:gd name="connsiteY31" fmla="*/ 282 h 10000"/>
            <a:gd name="connsiteX32" fmla="*/ 10000 w 10000"/>
            <a:gd name="connsiteY32" fmla="*/ 50 h 10000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  <a:gd name="connsiteX0" fmla="*/ 10000 w 10000"/>
            <a:gd name="connsiteY0" fmla="*/ 50 h 10007"/>
            <a:gd name="connsiteX1" fmla="*/ 9905 w 10000"/>
            <a:gd name="connsiteY1" fmla="*/ 7 h 10007"/>
            <a:gd name="connsiteX2" fmla="*/ 9619 w 10000"/>
            <a:gd name="connsiteY2" fmla="*/ 157 h 10007"/>
            <a:gd name="connsiteX3" fmla="*/ 9158 w 10000"/>
            <a:gd name="connsiteY3" fmla="*/ 493 h 10007"/>
            <a:gd name="connsiteX4" fmla="*/ 8536 w 10000"/>
            <a:gd name="connsiteY4" fmla="*/ 1002 h 10007"/>
            <a:gd name="connsiteX5" fmla="*/ 7777 w 10000"/>
            <a:gd name="connsiteY5" fmla="*/ 1665 h 10007"/>
            <a:gd name="connsiteX6" fmla="*/ 6913 w 10000"/>
            <a:gd name="connsiteY6" fmla="*/ 2457 h 10007"/>
            <a:gd name="connsiteX7" fmla="*/ 5975 w 10000"/>
            <a:gd name="connsiteY7" fmla="*/ 3345 h 10007"/>
            <a:gd name="connsiteX8" fmla="*/ 4999 w 10000"/>
            <a:gd name="connsiteY8" fmla="*/ 4300 h 10007"/>
            <a:gd name="connsiteX9" fmla="*/ 4023 w 10000"/>
            <a:gd name="connsiteY9" fmla="*/ 5278 h 10007"/>
            <a:gd name="connsiteX10" fmla="*/ 3086 w 10000"/>
            <a:gd name="connsiteY10" fmla="*/ 6248 h 10007"/>
            <a:gd name="connsiteX11" fmla="*/ 2221 w 10000"/>
            <a:gd name="connsiteY11" fmla="*/ 7169 h 10007"/>
            <a:gd name="connsiteX12" fmla="*/ 1464 w 10000"/>
            <a:gd name="connsiteY12" fmla="*/ 8008 h 10007"/>
            <a:gd name="connsiteX13" fmla="*/ 842 w 10000"/>
            <a:gd name="connsiteY13" fmla="*/ 8732 h 10007"/>
            <a:gd name="connsiteX14" fmla="*/ 381 w 10000"/>
            <a:gd name="connsiteY14" fmla="*/ 9310 h 10007"/>
            <a:gd name="connsiteX15" fmla="*/ 96 w 10000"/>
            <a:gd name="connsiteY15" fmla="*/ 9725 h 10007"/>
            <a:gd name="connsiteX16" fmla="*/ 0 w 10000"/>
            <a:gd name="connsiteY16" fmla="*/ 9957 h 10007"/>
            <a:gd name="connsiteX17" fmla="*/ 96 w 10000"/>
            <a:gd name="connsiteY17" fmla="*/ 10000 h 10007"/>
            <a:gd name="connsiteX18" fmla="*/ 381 w 10000"/>
            <a:gd name="connsiteY18" fmla="*/ 9850 h 10007"/>
            <a:gd name="connsiteX19" fmla="*/ 842 w 10000"/>
            <a:gd name="connsiteY19" fmla="*/ 9516 h 10007"/>
            <a:gd name="connsiteX20" fmla="*/ 1465 w 10000"/>
            <a:gd name="connsiteY20" fmla="*/ 9006 h 10007"/>
            <a:gd name="connsiteX21" fmla="*/ 2222 w 10000"/>
            <a:gd name="connsiteY21" fmla="*/ 8344 h 10007"/>
            <a:gd name="connsiteX22" fmla="*/ 3086 w 10000"/>
            <a:gd name="connsiteY22" fmla="*/ 7552 h 10007"/>
            <a:gd name="connsiteX23" fmla="*/ 4025 w 10000"/>
            <a:gd name="connsiteY23" fmla="*/ 6662 h 10007"/>
            <a:gd name="connsiteX24" fmla="*/ 4999 w 10000"/>
            <a:gd name="connsiteY24" fmla="*/ 5709 h 10007"/>
            <a:gd name="connsiteX25" fmla="*/ 5976 w 10000"/>
            <a:gd name="connsiteY25" fmla="*/ 4729 h 10007"/>
            <a:gd name="connsiteX26" fmla="*/ 6913 w 10000"/>
            <a:gd name="connsiteY26" fmla="*/ 3760 h 10007"/>
            <a:gd name="connsiteX27" fmla="*/ 7779 w 10000"/>
            <a:gd name="connsiteY27" fmla="*/ 2838 h 10007"/>
            <a:gd name="connsiteX28" fmla="*/ 8536 w 10000"/>
            <a:gd name="connsiteY28" fmla="*/ 2000 h 10007"/>
            <a:gd name="connsiteX29" fmla="*/ 9158 w 10000"/>
            <a:gd name="connsiteY29" fmla="*/ 1277 h 10007"/>
            <a:gd name="connsiteX30" fmla="*/ 9620 w 10000"/>
            <a:gd name="connsiteY30" fmla="*/ 697 h 10007"/>
            <a:gd name="connsiteX31" fmla="*/ 9905 w 10000"/>
            <a:gd name="connsiteY31" fmla="*/ 282 h 10007"/>
            <a:gd name="connsiteX32" fmla="*/ 10000 w 10000"/>
            <a:gd name="connsiteY32" fmla="*/ 50 h 10007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7">
              <a:moveTo>
                <a:pt x="10000" y="50"/>
              </a:moveTo>
              <a:cubicBezTo>
                <a:pt x="10000" y="4"/>
                <a:pt x="9968" y="-11"/>
                <a:pt x="9905" y="7"/>
              </a:cubicBezTo>
              <a:cubicBezTo>
                <a:pt x="9842" y="25"/>
                <a:pt x="9743" y="76"/>
                <a:pt x="9619" y="157"/>
              </a:cubicBezTo>
              <a:cubicBezTo>
                <a:pt x="9495" y="238"/>
                <a:pt x="9338" y="352"/>
                <a:pt x="9158" y="493"/>
              </a:cubicBezTo>
              <a:cubicBezTo>
                <a:pt x="8978" y="634"/>
                <a:pt x="8766" y="807"/>
                <a:pt x="8536" y="1002"/>
              </a:cubicBezTo>
              <a:cubicBezTo>
                <a:pt x="8306" y="1197"/>
                <a:pt x="8047" y="1423"/>
                <a:pt x="7777" y="1665"/>
              </a:cubicBezTo>
              <a:cubicBezTo>
                <a:pt x="7507" y="1907"/>
                <a:pt x="7213" y="2177"/>
                <a:pt x="6913" y="2457"/>
              </a:cubicBezTo>
              <a:cubicBezTo>
                <a:pt x="6613" y="2737"/>
                <a:pt x="6294" y="3038"/>
                <a:pt x="5975" y="3345"/>
              </a:cubicBezTo>
              <a:cubicBezTo>
                <a:pt x="5656" y="3652"/>
                <a:pt x="5324" y="3978"/>
                <a:pt x="4999" y="4300"/>
              </a:cubicBezTo>
              <a:cubicBezTo>
                <a:pt x="4674" y="4622"/>
                <a:pt x="4342" y="4953"/>
                <a:pt x="4023" y="5278"/>
              </a:cubicBezTo>
              <a:cubicBezTo>
                <a:pt x="3704" y="5603"/>
                <a:pt x="3386" y="5933"/>
                <a:pt x="3086" y="6248"/>
              </a:cubicBezTo>
              <a:cubicBezTo>
                <a:pt x="2786" y="6563"/>
                <a:pt x="2491" y="6876"/>
                <a:pt x="2221" y="7169"/>
              </a:cubicBezTo>
              <a:cubicBezTo>
                <a:pt x="1951" y="7462"/>
                <a:pt x="1694" y="7748"/>
                <a:pt x="1464" y="8008"/>
              </a:cubicBezTo>
              <a:cubicBezTo>
                <a:pt x="1234" y="8269"/>
                <a:pt x="1023" y="8515"/>
                <a:pt x="842" y="8732"/>
              </a:cubicBezTo>
              <a:cubicBezTo>
                <a:pt x="662" y="8949"/>
                <a:pt x="505" y="9145"/>
                <a:pt x="381" y="9310"/>
              </a:cubicBezTo>
              <a:cubicBezTo>
                <a:pt x="257" y="9476"/>
                <a:pt x="160" y="9617"/>
                <a:pt x="96" y="9725"/>
              </a:cubicBezTo>
              <a:cubicBezTo>
                <a:pt x="32" y="9833"/>
                <a:pt x="0" y="9911"/>
                <a:pt x="0" y="9957"/>
              </a:cubicBezTo>
              <a:cubicBezTo>
                <a:pt x="0" y="10003"/>
                <a:pt x="33" y="10018"/>
                <a:pt x="96" y="10000"/>
              </a:cubicBezTo>
              <a:cubicBezTo>
                <a:pt x="159" y="9982"/>
                <a:pt x="257" y="9931"/>
                <a:pt x="381" y="9850"/>
              </a:cubicBezTo>
              <a:cubicBezTo>
                <a:pt x="505" y="9769"/>
                <a:pt x="661" y="9657"/>
                <a:pt x="842" y="9516"/>
              </a:cubicBezTo>
              <a:cubicBezTo>
                <a:pt x="1023" y="9375"/>
                <a:pt x="1235" y="9201"/>
                <a:pt x="1465" y="9006"/>
              </a:cubicBezTo>
              <a:cubicBezTo>
                <a:pt x="1695" y="8811"/>
                <a:pt x="1952" y="8586"/>
                <a:pt x="2222" y="8344"/>
              </a:cubicBezTo>
              <a:cubicBezTo>
                <a:pt x="2492" y="8102"/>
                <a:pt x="2786" y="7832"/>
                <a:pt x="3086" y="7552"/>
              </a:cubicBezTo>
              <a:cubicBezTo>
                <a:pt x="3387" y="7272"/>
                <a:pt x="3706" y="6969"/>
                <a:pt x="4025" y="6662"/>
              </a:cubicBezTo>
              <a:cubicBezTo>
                <a:pt x="4344" y="6355"/>
                <a:pt x="4674" y="6031"/>
                <a:pt x="4999" y="5709"/>
              </a:cubicBezTo>
              <a:cubicBezTo>
                <a:pt x="5324" y="5387"/>
                <a:pt x="5657" y="5054"/>
                <a:pt x="5976" y="4729"/>
              </a:cubicBezTo>
              <a:cubicBezTo>
                <a:pt x="6295" y="4404"/>
                <a:pt x="6613" y="4075"/>
                <a:pt x="6913" y="3760"/>
              </a:cubicBezTo>
              <a:cubicBezTo>
                <a:pt x="7213" y="3445"/>
                <a:pt x="7509" y="3131"/>
                <a:pt x="7779" y="2838"/>
              </a:cubicBezTo>
              <a:cubicBezTo>
                <a:pt x="8049" y="2545"/>
                <a:pt x="8306" y="2260"/>
                <a:pt x="8536" y="2000"/>
              </a:cubicBezTo>
              <a:cubicBezTo>
                <a:pt x="8766" y="1740"/>
                <a:pt x="8977" y="1494"/>
                <a:pt x="9158" y="1277"/>
              </a:cubicBezTo>
              <a:cubicBezTo>
                <a:pt x="9339" y="1060"/>
                <a:pt x="9496" y="863"/>
                <a:pt x="9620" y="697"/>
              </a:cubicBezTo>
              <a:cubicBezTo>
                <a:pt x="9745" y="531"/>
                <a:pt x="9842" y="390"/>
                <a:pt x="9905" y="282"/>
              </a:cubicBezTo>
              <a:cubicBezTo>
                <a:pt x="9968" y="174"/>
                <a:pt x="10000" y="96"/>
                <a:pt x="10000" y="50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0.70388</cdr:x>
      <cdr:y>0.23013</cdr:y>
    </cdr:from>
    <cdr:to>
      <cdr:x>0.70462</cdr:x>
      <cdr:y>0.23098</cdr:y>
    </cdr:to>
    <cdr:sp macro="" textlink="">
      <cdr:nvSpPr>
        <cdr:cNvPr id="20" name="PlotDat1_35|1~33_1"/>
        <cdr:cNvSpPr/>
      </cdr:nvSpPr>
      <cdr:spPr>
        <a:xfrm xmlns:a="http://schemas.openxmlformats.org/drawingml/2006/main">
          <a:off x="6095554" y="1443887"/>
          <a:ext cx="6334" cy="5349"/>
        </a:xfrm>
        <a:custGeom xmlns:a="http://schemas.openxmlformats.org/drawingml/2006/main">
          <a:avLst/>
          <a:gdLst>
            <a:gd name="connsiteX0" fmla="*/ 9998 w 9998"/>
            <a:gd name="connsiteY0" fmla="*/ 48 h 10006"/>
            <a:gd name="connsiteX1" fmla="*/ 9904 w 9998"/>
            <a:gd name="connsiteY1" fmla="*/ 7 h 10006"/>
            <a:gd name="connsiteX2" fmla="*/ 9618 w 9998"/>
            <a:gd name="connsiteY2" fmla="*/ 155 h 10006"/>
            <a:gd name="connsiteX3" fmla="*/ 9157 w 9998"/>
            <a:gd name="connsiteY3" fmla="*/ 492 h 10006"/>
            <a:gd name="connsiteX4" fmla="*/ 8535 w 9998"/>
            <a:gd name="connsiteY4" fmla="*/ 1001 h 10006"/>
            <a:gd name="connsiteX5" fmla="*/ 7777 w 9998"/>
            <a:gd name="connsiteY5" fmla="*/ 1665 h 10006"/>
            <a:gd name="connsiteX6" fmla="*/ 6912 w 9998"/>
            <a:gd name="connsiteY6" fmla="*/ 2457 h 10006"/>
            <a:gd name="connsiteX7" fmla="*/ 5975 w 9998"/>
            <a:gd name="connsiteY7" fmla="*/ 3346 h 10006"/>
            <a:gd name="connsiteX8" fmla="*/ 4999 w 9998"/>
            <a:gd name="connsiteY8" fmla="*/ 4300 h 10006"/>
            <a:gd name="connsiteX9" fmla="*/ 4024 w 9998"/>
            <a:gd name="connsiteY9" fmla="*/ 5279 h 10006"/>
            <a:gd name="connsiteX10" fmla="*/ 3086 w 9998"/>
            <a:gd name="connsiteY10" fmla="*/ 6251 h 10006"/>
            <a:gd name="connsiteX11" fmla="*/ 2223 w 9998"/>
            <a:gd name="connsiteY11" fmla="*/ 7173 h 10006"/>
            <a:gd name="connsiteX12" fmla="*/ 1465 w 9998"/>
            <a:gd name="connsiteY12" fmla="*/ 8012 h 10006"/>
            <a:gd name="connsiteX13" fmla="*/ 843 w 9998"/>
            <a:gd name="connsiteY13" fmla="*/ 8736 h 10006"/>
            <a:gd name="connsiteX14" fmla="*/ 380 w 9998"/>
            <a:gd name="connsiteY14" fmla="*/ 9315 h 10006"/>
            <a:gd name="connsiteX15" fmla="*/ 96 w 9998"/>
            <a:gd name="connsiteY15" fmla="*/ 9730 h 10006"/>
            <a:gd name="connsiteX16" fmla="*/ 0 w 9998"/>
            <a:gd name="connsiteY16" fmla="*/ 9962 h 10006"/>
            <a:gd name="connsiteX17" fmla="*/ 98 w 9998"/>
            <a:gd name="connsiteY17" fmla="*/ 10005 h 10006"/>
            <a:gd name="connsiteX18" fmla="*/ 380 w 9998"/>
            <a:gd name="connsiteY18" fmla="*/ 9855 h 10006"/>
            <a:gd name="connsiteX19" fmla="*/ 843 w 9998"/>
            <a:gd name="connsiteY19" fmla="*/ 9520 h 10006"/>
            <a:gd name="connsiteX20" fmla="*/ 1465 w 9998"/>
            <a:gd name="connsiteY20" fmla="*/ 9009 h 10006"/>
            <a:gd name="connsiteX21" fmla="*/ 2223 w 9998"/>
            <a:gd name="connsiteY21" fmla="*/ 8347 h 10006"/>
            <a:gd name="connsiteX22" fmla="*/ 3088 w 9998"/>
            <a:gd name="connsiteY22" fmla="*/ 7555 h 10006"/>
            <a:gd name="connsiteX23" fmla="*/ 4025 w 9998"/>
            <a:gd name="connsiteY23" fmla="*/ 6664 h 10006"/>
            <a:gd name="connsiteX24" fmla="*/ 5001 w 9998"/>
            <a:gd name="connsiteY24" fmla="*/ 5712 h 10006"/>
            <a:gd name="connsiteX25" fmla="*/ 5975 w 9998"/>
            <a:gd name="connsiteY25" fmla="*/ 4731 h 10006"/>
            <a:gd name="connsiteX26" fmla="*/ 6912 w 9998"/>
            <a:gd name="connsiteY26" fmla="*/ 3761 h 10006"/>
            <a:gd name="connsiteX27" fmla="*/ 7777 w 9998"/>
            <a:gd name="connsiteY27" fmla="*/ 2839 h 10006"/>
            <a:gd name="connsiteX28" fmla="*/ 8535 w 9998"/>
            <a:gd name="connsiteY28" fmla="*/ 2000 h 10006"/>
            <a:gd name="connsiteX29" fmla="*/ 9157 w 9998"/>
            <a:gd name="connsiteY29" fmla="*/ 1276 h 10006"/>
            <a:gd name="connsiteX30" fmla="*/ 9618 w 9998"/>
            <a:gd name="connsiteY30" fmla="*/ 696 h 10006"/>
            <a:gd name="connsiteX31" fmla="*/ 9904 w 9998"/>
            <a:gd name="connsiteY31" fmla="*/ 282 h 10006"/>
            <a:gd name="connsiteX32" fmla="*/ 9998 w 9998"/>
            <a:gd name="connsiteY32" fmla="*/ 48 h 10006"/>
            <a:gd name="connsiteX0" fmla="*/ 10000 w 10000"/>
            <a:gd name="connsiteY0" fmla="*/ 48 h 9998"/>
            <a:gd name="connsiteX1" fmla="*/ 9906 w 10000"/>
            <a:gd name="connsiteY1" fmla="*/ 7 h 9998"/>
            <a:gd name="connsiteX2" fmla="*/ 9620 w 10000"/>
            <a:gd name="connsiteY2" fmla="*/ 155 h 9998"/>
            <a:gd name="connsiteX3" fmla="*/ 9159 w 10000"/>
            <a:gd name="connsiteY3" fmla="*/ 492 h 9998"/>
            <a:gd name="connsiteX4" fmla="*/ 8537 w 10000"/>
            <a:gd name="connsiteY4" fmla="*/ 1000 h 9998"/>
            <a:gd name="connsiteX5" fmla="*/ 7779 w 10000"/>
            <a:gd name="connsiteY5" fmla="*/ 1664 h 9998"/>
            <a:gd name="connsiteX6" fmla="*/ 6913 w 10000"/>
            <a:gd name="connsiteY6" fmla="*/ 2456 h 9998"/>
            <a:gd name="connsiteX7" fmla="*/ 5976 w 10000"/>
            <a:gd name="connsiteY7" fmla="*/ 3344 h 9998"/>
            <a:gd name="connsiteX8" fmla="*/ 5000 w 10000"/>
            <a:gd name="connsiteY8" fmla="*/ 4297 h 9998"/>
            <a:gd name="connsiteX9" fmla="*/ 4025 w 10000"/>
            <a:gd name="connsiteY9" fmla="*/ 5276 h 9998"/>
            <a:gd name="connsiteX10" fmla="*/ 3087 w 10000"/>
            <a:gd name="connsiteY10" fmla="*/ 6247 h 9998"/>
            <a:gd name="connsiteX11" fmla="*/ 2223 w 10000"/>
            <a:gd name="connsiteY11" fmla="*/ 7169 h 9998"/>
            <a:gd name="connsiteX12" fmla="*/ 1465 w 10000"/>
            <a:gd name="connsiteY12" fmla="*/ 8007 h 9998"/>
            <a:gd name="connsiteX13" fmla="*/ 843 w 10000"/>
            <a:gd name="connsiteY13" fmla="*/ 8731 h 9998"/>
            <a:gd name="connsiteX14" fmla="*/ 380 w 10000"/>
            <a:gd name="connsiteY14" fmla="*/ 9309 h 9998"/>
            <a:gd name="connsiteX15" fmla="*/ 96 w 10000"/>
            <a:gd name="connsiteY15" fmla="*/ 9724 h 9998"/>
            <a:gd name="connsiteX16" fmla="*/ 0 w 10000"/>
            <a:gd name="connsiteY16" fmla="*/ 9956 h 9998"/>
            <a:gd name="connsiteX17" fmla="*/ 98 w 10000"/>
            <a:gd name="connsiteY17" fmla="*/ 9999 h 9998"/>
            <a:gd name="connsiteX18" fmla="*/ 380 w 10000"/>
            <a:gd name="connsiteY18" fmla="*/ 9849 h 9998"/>
            <a:gd name="connsiteX19" fmla="*/ 843 w 10000"/>
            <a:gd name="connsiteY19" fmla="*/ 9514 h 9998"/>
            <a:gd name="connsiteX20" fmla="*/ 1465 w 10000"/>
            <a:gd name="connsiteY20" fmla="*/ 9004 h 9998"/>
            <a:gd name="connsiteX21" fmla="*/ 2223 w 10000"/>
            <a:gd name="connsiteY21" fmla="*/ 8342 h 9998"/>
            <a:gd name="connsiteX22" fmla="*/ 3089 w 10000"/>
            <a:gd name="connsiteY22" fmla="*/ 7550 h 9998"/>
            <a:gd name="connsiteX23" fmla="*/ 4026 w 10000"/>
            <a:gd name="connsiteY23" fmla="*/ 6660 h 9998"/>
            <a:gd name="connsiteX24" fmla="*/ 5002 w 10000"/>
            <a:gd name="connsiteY24" fmla="*/ 5709 h 9998"/>
            <a:gd name="connsiteX25" fmla="*/ 5976 w 10000"/>
            <a:gd name="connsiteY25" fmla="*/ 4728 h 9998"/>
            <a:gd name="connsiteX26" fmla="*/ 6913 w 10000"/>
            <a:gd name="connsiteY26" fmla="*/ 3759 h 9998"/>
            <a:gd name="connsiteX27" fmla="*/ 7779 w 10000"/>
            <a:gd name="connsiteY27" fmla="*/ 2837 h 9998"/>
            <a:gd name="connsiteX28" fmla="*/ 8537 w 10000"/>
            <a:gd name="connsiteY28" fmla="*/ 1999 h 9998"/>
            <a:gd name="connsiteX29" fmla="*/ 9159 w 10000"/>
            <a:gd name="connsiteY29" fmla="*/ 1275 h 9998"/>
            <a:gd name="connsiteX30" fmla="*/ 9620 w 10000"/>
            <a:gd name="connsiteY30" fmla="*/ 696 h 9998"/>
            <a:gd name="connsiteX31" fmla="*/ 9906 w 10000"/>
            <a:gd name="connsiteY31" fmla="*/ 282 h 9998"/>
            <a:gd name="connsiteX32" fmla="*/ 10000 w 10000"/>
            <a:gd name="connsiteY32" fmla="*/ 48 h 9998"/>
            <a:gd name="connsiteX0" fmla="*/ 10000 w 10000"/>
            <a:gd name="connsiteY0" fmla="*/ 48 h 10002"/>
            <a:gd name="connsiteX1" fmla="*/ 9906 w 10000"/>
            <a:gd name="connsiteY1" fmla="*/ 7 h 10002"/>
            <a:gd name="connsiteX2" fmla="*/ 9620 w 10000"/>
            <a:gd name="connsiteY2" fmla="*/ 155 h 10002"/>
            <a:gd name="connsiteX3" fmla="*/ 9159 w 10000"/>
            <a:gd name="connsiteY3" fmla="*/ 492 h 10002"/>
            <a:gd name="connsiteX4" fmla="*/ 8537 w 10000"/>
            <a:gd name="connsiteY4" fmla="*/ 1000 h 10002"/>
            <a:gd name="connsiteX5" fmla="*/ 7779 w 10000"/>
            <a:gd name="connsiteY5" fmla="*/ 1664 h 10002"/>
            <a:gd name="connsiteX6" fmla="*/ 6913 w 10000"/>
            <a:gd name="connsiteY6" fmla="*/ 2456 h 10002"/>
            <a:gd name="connsiteX7" fmla="*/ 5976 w 10000"/>
            <a:gd name="connsiteY7" fmla="*/ 3345 h 10002"/>
            <a:gd name="connsiteX8" fmla="*/ 5000 w 10000"/>
            <a:gd name="connsiteY8" fmla="*/ 4298 h 10002"/>
            <a:gd name="connsiteX9" fmla="*/ 4025 w 10000"/>
            <a:gd name="connsiteY9" fmla="*/ 5277 h 10002"/>
            <a:gd name="connsiteX10" fmla="*/ 3087 w 10000"/>
            <a:gd name="connsiteY10" fmla="*/ 6248 h 10002"/>
            <a:gd name="connsiteX11" fmla="*/ 2223 w 10000"/>
            <a:gd name="connsiteY11" fmla="*/ 7170 h 10002"/>
            <a:gd name="connsiteX12" fmla="*/ 1465 w 10000"/>
            <a:gd name="connsiteY12" fmla="*/ 8009 h 10002"/>
            <a:gd name="connsiteX13" fmla="*/ 843 w 10000"/>
            <a:gd name="connsiteY13" fmla="*/ 8733 h 10002"/>
            <a:gd name="connsiteX14" fmla="*/ 380 w 10000"/>
            <a:gd name="connsiteY14" fmla="*/ 9311 h 10002"/>
            <a:gd name="connsiteX15" fmla="*/ 96 w 10000"/>
            <a:gd name="connsiteY15" fmla="*/ 9726 h 10002"/>
            <a:gd name="connsiteX16" fmla="*/ 0 w 10000"/>
            <a:gd name="connsiteY16" fmla="*/ 9958 h 10002"/>
            <a:gd name="connsiteX17" fmla="*/ 98 w 10000"/>
            <a:gd name="connsiteY17" fmla="*/ 10001 h 10002"/>
            <a:gd name="connsiteX18" fmla="*/ 380 w 10000"/>
            <a:gd name="connsiteY18" fmla="*/ 9851 h 10002"/>
            <a:gd name="connsiteX19" fmla="*/ 843 w 10000"/>
            <a:gd name="connsiteY19" fmla="*/ 9516 h 10002"/>
            <a:gd name="connsiteX20" fmla="*/ 1465 w 10000"/>
            <a:gd name="connsiteY20" fmla="*/ 9006 h 10002"/>
            <a:gd name="connsiteX21" fmla="*/ 2223 w 10000"/>
            <a:gd name="connsiteY21" fmla="*/ 8344 h 10002"/>
            <a:gd name="connsiteX22" fmla="*/ 3089 w 10000"/>
            <a:gd name="connsiteY22" fmla="*/ 7552 h 10002"/>
            <a:gd name="connsiteX23" fmla="*/ 4026 w 10000"/>
            <a:gd name="connsiteY23" fmla="*/ 6661 h 10002"/>
            <a:gd name="connsiteX24" fmla="*/ 5002 w 10000"/>
            <a:gd name="connsiteY24" fmla="*/ 5710 h 10002"/>
            <a:gd name="connsiteX25" fmla="*/ 5976 w 10000"/>
            <a:gd name="connsiteY25" fmla="*/ 4729 h 10002"/>
            <a:gd name="connsiteX26" fmla="*/ 6913 w 10000"/>
            <a:gd name="connsiteY26" fmla="*/ 3760 h 10002"/>
            <a:gd name="connsiteX27" fmla="*/ 7779 w 10000"/>
            <a:gd name="connsiteY27" fmla="*/ 2838 h 10002"/>
            <a:gd name="connsiteX28" fmla="*/ 8537 w 10000"/>
            <a:gd name="connsiteY28" fmla="*/ 1999 h 10002"/>
            <a:gd name="connsiteX29" fmla="*/ 9159 w 10000"/>
            <a:gd name="connsiteY29" fmla="*/ 1275 h 10002"/>
            <a:gd name="connsiteX30" fmla="*/ 9620 w 10000"/>
            <a:gd name="connsiteY30" fmla="*/ 696 h 10002"/>
            <a:gd name="connsiteX31" fmla="*/ 9906 w 10000"/>
            <a:gd name="connsiteY31" fmla="*/ 282 h 10002"/>
            <a:gd name="connsiteX32" fmla="*/ 10000 w 10000"/>
            <a:gd name="connsiteY32" fmla="*/ 48 h 10002"/>
            <a:gd name="connsiteX0" fmla="*/ 10000 w 10000"/>
            <a:gd name="connsiteY0" fmla="*/ 48 h 10000"/>
            <a:gd name="connsiteX1" fmla="*/ 9906 w 10000"/>
            <a:gd name="connsiteY1" fmla="*/ 7 h 10000"/>
            <a:gd name="connsiteX2" fmla="*/ 9620 w 10000"/>
            <a:gd name="connsiteY2" fmla="*/ 155 h 10000"/>
            <a:gd name="connsiteX3" fmla="*/ 9159 w 10000"/>
            <a:gd name="connsiteY3" fmla="*/ 492 h 10000"/>
            <a:gd name="connsiteX4" fmla="*/ 8537 w 10000"/>
            <a:gd name="connsiteY4" fmla="*/ 1000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6 w 10000"/>
            <a:gd name="connsiteY7" fmla="*/ 3345 h 10000"/>
            <a:gd name="connsiteX8" fmla="*/ 5000 w 10000"/>
            <a:gd name="connsiteY8" fmla="*/ 4298 h 10000"/>
            <a:gd name="connsiteX9" fmla="*/ 4025 w 10000"/>
            <a:gd name="connsiteY9" fmla="*/ 5277 h 10000"/>
            <a:gd name="connsiteX10" fmla="*/ 3087 w 10000"/>
            <a:gd name="connsiteY10" fmla="*/ 6248 h 10000"/>
            <a:gd name="connsiteX11" fmla="*/ 2223 w 10000"/>
            <a:gd name="connsiteY11" fmla="*/ 7170 h 10000"/>
            <a:gd name="connsiteX12" fmla="*/ 1465 w 10000"/>
            <a:gd name="connsiteY12" fmla="*/ 8009 h 10000"/>
            <a:gd name="connsiteX13" fmla="*/ 843 w 10000"/>
            <a:gd name="connsiteY13" fmla="*/ 8733 h 10000"/>
            <a:gd name="connsiteX14" fmla="*/ 380 w 10000"/>
            <a:gd name="connsiteY14" fmla="*/ 9311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8 w 10000"/>
            <a:gd name="connsiteY17" fmla="*/ 10001 h 10000"/>
            <a:gd name="connsiteX18" fmla="*/ 380 w 10000"/>
            <a:gd name="connsiteY18" fmla="*/ 9851 h 10000"/>
            <a:gd name="connsiteX19" fmla="*/ 843 w 10000"/>
            <a:gd name="connsiteY19" fmla="*/ 9516 h 10000"/>
            <a:gd name="connsiteX20" fmla="*/ 1465 w 10000"/>
            <a:gd name="connsiteY20" fmla="*/ 9006 h 10000"/>
            <a:gd name="connsiteX21" fmla="*/ 2223 w 10000"/>
            <a:gd name="connsiteY21" fmla="*/ 8344 h 10000"/>
            <a:gd name="connsiteX22" fmla="*/ 3089 w 10000"/>
            <a:gd name="connsiteY22" fmla="*/ 7552 h 10000"/>
            <a:gd name="connsiteX23" fmla="*/ 4026 w 10000"/>
            <a:gd name="connsiteY23" fmla="*/ 6661 h 10000"/>
            <a:gd name="connsiteX24" fmla="*/ 5002 w 10000"/>
            <a:gd name="connsiteY24" fmla="*/ 5710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7 w 10000"/>
            <a:gd name="connsiteY28" fmla="*/ 1999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6 w 10000"/>
            <a:gd name="connsiteY31" fmla="*/ 282 h 10000"/>
            <a:gd name="connsiteX32" fmla="*/ 10000 w 10000"/>
            <a:gd name="connsiteY32" fmla="*/ 48 h 10000"/>
            <a:gd name="connsiteX0" fmla="*/ 10000 w 10000"/>
            <a:gd name="connsiteY0" fmla="*/ 48 h 10002"/>
            <a:gd name="connsiteX1" fmla="*/ 9906 w 10000"/>
            <a:gd name="connsiteY1" fmla="*/ 7 h 10002"/>
            <a:gd name="connsiteX2" fmla="*/ 9620 w 10000"/>
            <a:gd name="connsiteY2" fmla="*/ 155 h 10002"/>
            <a:gd name="connsiteX3" fmla="*/ 9159 w 10000"/>
            <a:gd name="connsiteY3" fmla="*/ 492 h 10002"/>
            <a:gd name="connsiteX4" fmla="*/ 8537 w 10000"/>
            <a:gd name="connsiteY4" fmla="*/ 1000 h 10002"/>
            <a:gd name="connsiteX5" fmla="*/ 7779 w 10000"/>
            <a:gd name="connsiteY5" fmla="*/ 1664 h 10002"/>
            <a:gd name="connsiteX6" fmla="*/ 6913 w 10000"/>
            <a:gd name="connsiteY6" fmla="*/ 2456 h 10002"/>
            <a:gd name="connsiteX7" fmla="*/ 5976 w 10000"/>
            <a:gd name="connsiteY7" fmla="*/ 3345 h 10002"/>
            <a:gd name="connsiteX8" fmla="*/ 5000 w 10000"/>
            <a:gd name="connsiteY8" fmla="*/ 4298 h 10002"/>
            <a:gd name="connsiteX9" fmla="*/ 4025 w 10000"/>
            <a:gd name="connsiteY9" fmla="*/ 5277 h 10002"/>
            <a:gd name="connsiteX10" fmla="*/ 3087 w 10000"/>
            <a:gd name="connsiteY10" fmla="*/ 6248 h 10002"/>
            <a:gd name="connsiteX11" fmla="*/ 2223 w 10000"/>
            <a:gd name="connsiteY11" fmla="*/ 7170 h 10002"/>
            <a:gd name="connsiteX12" fmla="*/ 1465 w 10000"/>
            <a:gd name="connsiteY12" fmla="*/ 8009 h 10002"/>
            <a:gd name="connsiteX13" fmla="*/ 843 w 10000"/>
            <a:gd name="connsiteY13" fmla="*/ 8733 h 10002"/>
            <a:gd name="connsiteX14" fmla="*/ 380 w 10000"/>
            <a:gd name="connsiteY14" fmla="*/ 9311 h 10002"/>
            <a:gd name="connsiteX15" fmla="*/ 96 w 10000"/>
            <a:gd name="connsiteY15" fmla="*/ 9726 h 10002"/>
            <a:gd name="connsiteX16" fmla="*/ 0 w 10000"/>
            <a:gd name="connsiteY16" fmla="*/ 9958 h 10002"/>
            <a:gd name="connsiteX17" fmla="*/ 98 w 10000"/>
            <a:gd name="connsiteY17" fmla="*/ 10001 h 10002"/>
            <a:gd name="connsiteX18" fmla="*/ 380 w 10000"/>
            <a:gd name="connsiteY18" fmla="*/ 9851 h 10002"/>
            <a:gd name="connsiteX19" fmla="*/ 843 w 10000"/>
            <a:gd name="connsiteY19" fmla="*/ 9516 h 10002"/>
            <a:gd name="connsiteX20" fmla="*/ 1465 w 10000"/>
            <a:gd name="connsiteY20" fmla="*/ 9006 h 10002"/>
            <a:gd name="connsiteX21" fmla="*/ 2223 w 10000"/>
            <a:gd name="connsiteY21" fmla="*/ 8344 h 10002"/>
            <a:gd name="connsiteX22" fmla="*/ 3089 w 10000"/>
            <a:gd name="connsiteY22" fmla="*/ 7552 h 10002"/>
            <a:gd name="connsiteX23" fmla="*/ 4026 w 10000"/>
            <a:gd name="connsiteY23" fmla="*/ 6661 h 10002"/>
            <a:gd name="connsiteX24" fmla="*/ 5002 w 10000"/>
            <a:gd name="connsiteY24" fmla="*/ 5710 h 10002"/>
            <a:gd name="connsiteX25" fmla="*/ 5976 w 10000"/>
            <a:gd name="connsiteY25" fmla="*/ 4729 h 10002"/>
            <a:gd name="connsiteX26" fmla="*/ 6913 w 10000"/>
            <a:gd name="connsiteY26" fmla="*/ 3760 h 10002"/>
            <a:gd name="connsiteX27" fmla="*/ 7779 w 10000"/>
            <a:gd name="connsiteY27" fmla="*/ 2838 h 10002"/>
            <a:gd name="connsiteX28" fmla="*/ 8537 w 10000"/>
            <a:gd name="connsiteY28" fmla="*/ 1999 h 10002"/>
            <a:gd name="connsiteX29" fmla="*/ 9159 w 10000"/>
            <a:gd name="connsiteY29" fmla="*/ 1275 h 10002"/>
            <a:gd name="connsiteX30" fmla="*/ 9620 w 10000"/>
            <a:gd name="connsiteY30" fmla="*/ 696 h 10002"/>
            <a:gd name="connsiteX31" fmla="*/ 9906 w 10000"/>
            <a:gd name="connsiteY31" fmla="*/ 282 h 10002"/>
            <a:gd name="connsiteX32" fmla="*/ 10000 w 10000"/>
            <a:gd name="connsiteY32" fmla="*/ 48 h 10002"/>
            <a:gd name="connsiteX0" fmla="*/ 10000 w 10000"/>
            <a:gd name="connsiteY0" fmla="*/ 48 h 10000"/>
            <a:gd name="connsiteX1" fmla="*/ 9906 w 10000"/>
            <a:gd name="connsiteY1" fmla="*/ 7 h 10000"/>
            <a:gd name="connsiteX2" fmla="*/ 9620 w 10000"/>
            <a:gd name="connsiteY2" fmla="*/ 155 h 10000"/>
            <a:gd name="connsiteX3" fmla="*/ 9159 w 10000"/>
            <a:gd name="connsiteY3" fmla="*/ 492 h 10000"/>
            <a:gd name="connsiteX4" fmla="*/ 8537 w 10000"/>
            <a:gd name="connsiteY4" fmla="*/ 1000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6 w 10000"/>
            <a:gd name="connsiteY7" fmla="*/ 3345 h 10000"/>
            <a:gd name="connsiteX8" fmla="*/ 5000 w 10000"/>
            <a:gd name="connsiteY8" fmla="*/ 4298 h 10000"/>
            <a:gd name="connsiteX9" fmla="*/ 4025 w 10000"/>
            <a:gd name="connsiteY9" fmla="*/ 5277 h 10000"/>
            <a:gd name="connsiteX10" fmla="*/ 3087 w 10000"/>
            <a:gd name="connsiteY10" fmla="*/ 6248 h 10000"/>
            <a:gd name="connsiteX11" fmla="*/ 2223 w 10000"/>
            <a:gd name="connsiteY11" fmla="*/ 7170 h 10000"/>
            <a:gd name="connsiteX12" fmla="*/ 1465 w 10000"/>
            <a:gd name="connsiteY12" fmla="*/ 8009 h 10000"/>
            <a:gd name="connsiteX13" fmla="*/ 843 w 10000"/>
            <a:gd name="connsiteY13" fmla="*/ 8733 h 10000"/>
            <a:gd name="connsiteX14" fmla="*/ 380 w 10000"/>
            <a:gd name="connsiteY14" fmla="*/ 9311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8 w 10000"/>
            <a:gd name="connsiteY17" fmla="*/ 10001 h 10000"/>
            <a:gd name="connsiteX18" fmla="*/ 380 w 10000"/>
            <a:gd name="connsiteY18" fmla="*/ 9851 h 10000"/>
            <a:gd name="connsiteX19" fmla="*/ 843 w 10000"/>
            <a:gd name="connsiteY19" fmla="*/ 9516 h 10000"/>
            <a:gd name="connsiteX20" fmla="*/ 1465 w 10000"/>
            <a:gd name="connsiteY20" fmla="*/ 9006 h 10000"/>
            <a:gd name="connsiteX21" fmla="*/ 2223 w 10000"/>
            <a:gd name="connsiteY21" fmla="*/ 8344 h 10000"/>
            <a:gd name="connsiteX22" fmla="*/ 3089 w 10000"/>
            <a:gd name="connsiteY22" fmla="*/ 7552 h 10000"/>
            <a:gd name="connsiteX23" fmla="*/ 4026 w 10000"/>
            <a:gd name="connsiteY23" fmla="*/ 6661 h 10000"/>
            <a:gd name="connsiteX24" fmla="*/ 5002 w 10000"/>
            <a:gd name="connsiteY24" fmla="*/ 5710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7 w 10000"/>
            <a:gd name="connsiteY28" fmla="*/ 1999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6 w 10000"/>
            <a:gd name="connsiteY31" fmla="*/ 282 h 10000"/>
            <a:gd name="connsiteX32" fmla="*/ 10000 w 10000"/>
            <a:gd name="connsiteY32" fmla="*/ 48 h 10000"/>
            <a:gd name="connsiteX0" fmla="*/ 10000 w 10000"/>
            <a:gd name="connsiteY0" fmla="*/ 48 h 10002"/>
            <a:gd name="connsiteX1" fmla="*/ 9906 w 10000"/>
            <a:gd name="connsiteY1" fmla="*/ 7 h 10002"/>
            <a:gd name="connsiteX2" fmla="*/ 9620 w 10000"/>
            <a:gd name="connsiteY2" fmla="*/ 155 h 10002"/>
            <a:gd name="connsiteX3" fmla="*/ 9159 w 10000"/>
            <a:gd name="connsiteY3" fmla="*/ 492 h 10002"/>
            <a:gd name="connsiteX4" fmla="*/ 8537 w 10000"/>
            <a:gd name="connsiteY4" fmla="*/ 1000 h 10002"/>
            <a:gd name="connsiteX5" fmla="*/ 7779 w 10000"/>
            <a:gd name="connsiteY5" fmla="*/ 1664 h 10002"/>
            <a:gd name="connsiteX6" fmla="*/ 6913 w 10000"/>
            <a:gd name="connsiteY6" fmla="*/ 2456 h 10002"/>
            <a:gd name="connsiteX7" fmla="*/ 5976 w 10000"/>
            <a:gd name="connsiteY7" fmla="*/ 3345 h 10002"/>
            <a:gd name="connsiteX8" fmla="*/ 5000 w 10000"/>
            <a:gd name="connsiteY8" fmla="*/ 4298 h 10002"/>
            <a:gd name="connsiteX9" fmla="*/ 4025 w 10000"/>
            <a:gd name="connsiteY9" fmla="*/ 5277 h 10002"/>
            <a:gd name="connsiteX10" fmla="*/ 3087 w 10000"/>
            <a:gd name="connsiteY10" fmla="*/ 6248 h 10002"/>
            <a:gd name="connsiteX11" fmla="*/ 2223 w 10000"/>
            <a:gd name="connsiteY11" fmla="*/ 7170 h 10002"/>
            <a:gd name="connsiteX12" fmla="*/ 1465 w 10000"/>
            <a:gd name="connsiteY12" fmla="*/ 8009 h 10002"/>
            <a:gd name="connsiteX13" fmla="*/ 843 w 10000"/>
            <a:gd name="connsiteY13" fmla="*/ 8733 h 10002"/>
            <a:gd name="connsiteX14" fmla="*/ 380 w 10000"/>
            <a:gd name="connsiteY14" fmla="*/ 9311 h 10002"/>
            <a:gd name="connsiteX15" fmla="*/ 96 w 10000"/>
            <a:gd name="connsiteY15" fmla="*/ 9726 h 10002"/>
            <a:gd name="connsiteX16" fmla="*/ 0 w 10000"/>
            <a:gd name="connsiteY16" fmla="*/ 9958 h 10002"/>
            <a:gd name="connsiteX17" fmla="*/ 98 w 10000"/>
            <a:gd name="connsiteY17" fmla="*/ 10001 h 10002"/>
            <a:gd name="connsiteX18" fmla="*/ 380 w 10000"/>
            <a:gd name="connsiteY18" fmla="*/ 9851 h 10002"/>
            <a:gd name="connsiteX19" fmla="*/ 843 w 10000"/>
            <a:gd name="connsiteY19" fmla="*/ 9516 h 10002"/>
            <a:gd name="connsiteX20" fmla="*/ 1465 w 10000"/>
            <a:gd name="connsiteY20" fmla="*/ 9006 h 10002"/>
            <a:gd name="connsiteX21" fmla="*/ 2223 w 10000"/>
            <a:gd name="connsiteY21" fmla="*/ 8344 h 10002"/>
            <a:gd name="connsiteX22" fmla="*/ 3089 w 10000"/>
            <a:gd name="connsiteY22" fmla="*/ 7552 h 10002"/>
            <a:gd name="connsiteX23" fmla="*/ 4026 w 10000"/>
            <a:gd name="connsiteY23" fmla="*/ 6661 h 10002"/>
            <a:gd name="connsiteX24" fmla="*/ 5002 w 10000"/>
            <a:gd name="connsiteY24" fmla="*/ 5710 h 10002"/>
            <a:gd name="connsiteX25" fmla="*/ 5976 w 10000"/>
            <a:gd name="connsiteY25" fmla="*/ 4729 h 10002"/>
            <a:gd name="connsiteX26" fmla="*/ 6913 w 10000"/>
            <a:gd name="connsiteY26" fmla="*/ 3760 h 10002"/>
            <a:gd name="connsiteX27" fmla="*/ 7779 w 10000"/>
            <a:gd name="connsiteY27" fmla="*/ 2838 h 10002"/>
            <a:gd name="connsiteX28" fmla="*/ 8537 w 10000"/>
            <a:gd name="connsiteY28" fmla="*/ 1999 h 10002"/>
            <a:gd name="connsiteX29" fmla="*/ 9159 w 10000"/>
            <a:gd name="connsiteY29" fmla="*/ 1275 h 10002"/>
            <a:gd name="connsiteX30" fmla="*/ 9620 w 10000"/>
            <a:gd name="connsiteY30" fmla="*/ 696 h 10002"/>
            <a:gd name="connsiteX31" fmla="*/ 9906 w 10000"/>
            <a:gd name="connsiteY31" fmla="*/ 282 h 10002"/>
            <a:gd name="connsiteX32" fmla="*/ 10000 w 10000"/>
            <a:gd name="connsiteY32" fmla="*/ 48 h 10002"/>
            <a:gd name="connsiteX0" fmla="*/ 10000 w 10000"/>
            <a:gd name="connsiteY0" fmla="*/ 48 h 10000"/>
            <a:gd name="connsiteX1" fmla="*/ 9906 w 10000"/>
            <a:gd name="connsiteY1" fmla="*/ 7 h 10000"/>
            <a:gd name="connsiteX2" fmla="*/ 9620 w 10000"/>
            <a:gd name="connsiteY2" fmla="*/ 155 h 10000"/>
            <a:gd name="connsiteX3" fmla="*/ 9159 w 10000"/>
            <a:gd name="connsiteY3" fmla="*/ 492 h 10000"/>
            <a:gd name="connsiteX4" fmla="*/ 8537 w 10000"/>
            <a:gd name="connsiteY4" fmla="*/ 1000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6 w 10000"/>
            <a:gd name="connsiteY7" fmla="*/ 3345 h 10000"/>
            <a:gd name="connsiteX8" fmla="*/ 5000 w 10000"/>
            <a:gd name="connsiteY8" fmla="*/ 4298 h 10000"/>
            <a:gd name="connsiteX9" fmla="*/ 4025 w 10000"/>
            <a:gd name="connsiteY9" fmla="*/ 5277 h 10000"/>
            <a:gd name="connsiteX10" fmla="*/ 3087 w 10000"/>
            <a:gd name="connsiteY10" fmla="*/ 6248 h 10000"/>
            <a:gd name="connsiteX11" fmla="*/ 2223 w 10000"/>
            <a:gd name="connsiteY11" fmla="*/ 7170 h 10000"/>
            <a:gd name="connsiteX12" fmla="*/ 1465 w 10000"/>
            <a:gd name="connsiteY12" fmla="*/ 8009 h 10000"/>
            <a:gd name="connsiteX13" fmla="*/ 843 w 10000"/>
            <a:gd name="connsiteY13" fmla="*/ 8733 h 10000"/>
            <a:gd name="connsiteX14" fmla="*/ 380 w 10000"/>
            <a:gd name="connsiteY14" fmla="*/ 9311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8 w 10000"/>
            <a:gd name="connsiteY17" fmla="*/ 10001 h 10000"/>
            <a:gd name="connsiteX18" fmla="*/ 380 w 10000"/>
            <a:gd name="connsiteY18" fmla="*/ 9851 h 10000"/>
            <a:gd name="connsiteX19" fmla="*/ 843 w 10000"/>
            <a:gd name="connsiteY19" fmla="*/ 9516 h 10000"/>
            <a:gd name="connsiteX20" fmla="*/ 1465 w 10000"/>
            <a:gd name="connsiteY20" fmla="*/ 9006 h 10000"/>
            <a:gd name="connsiteX21" fmla="*/ 2223 w 10000"/>
            <a:gd name="connsiteY21" fmla="*/ 8344 h 10000"/>
            <a:gd name="connsiteX22" fmla="*/ 3089 w 10000"/>
            <a:gd name="connsiteY22" fmla="*/ 7552 h 10000"/>
            <a:gd name="connsiteX23" fmla="*/ 4026 w 10000"/>
            <a:gd name="connsiteY23" fmla="*/ 6661 h 10000"/>
            <a:gd name="connsiteX24" fmla="*/ 5002 w 10000"/>
            <a:gd name="connsiteY24" fmla="*/ 5710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7 w 10000"/>
            <a:gd name="connsiteY28" fmla="*/ 1999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6 w 10000"/>
            <a:gd name="connsiteY31" fmla="*/ 282 h 10000"/>
            <a:gd name="connsiteX32" fmla="*/ 10000 w 10000"/>
            <a:gd name="connsiteY32" fmla="*/ 48 h 10000"/>
            <a:gd name="connsiteX0" fmla="*/ 10000 w 10000"/>
            <a:gd name="connsiteY0" fmla="*/ 48 h 10002"/>
            <a:gd name="connsiteX1" fmla="*/ 9906 w 10000"/>
            <a:gd name="connsiteY1" fmla="*/ 7 h 10002"/>
            <a:gd name="connsiteX2" fmla="*/ 9620 w 10000"/>
            <a:gd name="connsiteY2" fmla="*/ 155 h 10002"/>
            <a:gd name="connsiteX3" fmla="*/ 9159 w 10000"/>
            <a:gd name="connsiteY3" fmla="*/ 492 h 10002"/>
            <a:gd name="connsiteX4" fmla="*/ 8537 w 10000"/>
            <a:gd name="connsiteY4" fmla="*/ 1000 h 10002"/>
            <a:gd name="connsiteX5" fmla="*/ 7779 w 10000"/>
            <a:gd name="connsiteY5" fmla="*/ 1664 h 10002"/>
            <a:gd name="connsiteX6" fmla="*/ 6913 w 10000"/>
            <a:gd name="connsiteY6" fmla="*/ 2456 h 10002"/>
            <a:gd name="connsiteX7" fmla="*/ 5976 w 10000"/>
            <a:gd name="connsiteY7" fmla="*/ 3345 h 10002"/>
            <a:gd name="connsiteX8" fmla="*/ 5000 w 10000"/>
            <a:gd name="connsiteY8" fmla="*/ 4298 h 10002"/>
            <a:gd name="connsiteX9" fmla="*/ 4025 w 10000"/>
            <a:gd name="connsiteY9" fmla="*/ 5277 h 10002"/>
            <a:gd name="connsiteX10" fmla="*/ 3087 w 10000"/>
            <a:gd name="connsiteY10" fmla="*/ 6248 h 10002"/>
            <a:gd name="connsiteX11" fmla="*/ 2223 w 10000"/>
            <a:gd name="connsiteY11" fmla="*/ 7170 h 10002"/>
            <a:gd name="connsiteX12" fmla="*/ 1465 w 10000"/>
            <a:gd name="connsiteY12" fmla="*/ 8009 h 10002"/>
            <a:gd name="connsiteX13" fmla="*/ 843 w 10000"/>
            <a:gd name="connsiteY13" fmla="*/ 8733 h 10002"/>
            <a:gd name="connsiteX14" fmla="*/ 380 w 10000"/>
            <a:gd name="connsiteY14" fmla="*/ 9311 h 10002"/>
            <a:gd name="connsiteX15" fmla="*/ 96 w 10000"/>
            <a:gd name="connsiteY15" fmla="*/ 9726 h 10002"/>
            <a:gd name="connsiteX16" fmla="*/ 0 w 10000"/>
            <a:gd name="connsiteY16" fmla="*/ 9958 h 10002"/>
            <a:gd name="connsiteX17" fmla="*/ 98 w 10000"/>
            <a:gd name="connsiteY17" fmla="*/ 10001 h 10002"/>
            <a:gd name="connsiteX18" fmla="*/ 380 w 10000"/>
            <a:gd name="connsiteY18" fmla="*/ 9851 h 10002"/>
            <a:gd name="connsiteX19" fmla="*/ 843 w 10000"/>
            <a:gd name="connsiteY19" fmla="*/ 9516 h 10002"/>
            <a:gd name="connsiteX20" fmla="*/ 1465 w 10000"/>
            <a:gd name="connsiteY20" fmla="*/ 9006 h 10002"/>
            <a:gd name="connsiteX21" fmla="*/ 2223 w 10000"/>
            <a:gd name="connsiteY21" fmla="*/ 8344 h 10002"/>
            <a:gd name="connsiteX22" fmla="*/ 3089 w 10000"/>
            <a:gd name="connsiteY22" fmla="*/ 7552 h 10002"/>
            <a:gd name="connsiteX23" fmla="*/ 4026 w 10000"/>
            <a:gd name="connsiteY23" fmla="*/ 6661 h 10002"/>
            <a:gd name="connsiteX24" fmla="*/ 5002 w 10000"/>
            <a:gd name="connsiteY24" fmla="*/ 5710 h 10002"/>
            <a:gd name="connsiteX25" fmla="*/ 5976 w 10000"/>
            <a:gd name="connsiteY25" fmla="*/ 4729 h 10002"/>
            <a:gd name="connsiteX26" fmla="*/ 6913 w 10000"/>
            <a:gd name="connsiteY26" fmla="*/ 3760 h 10002"/>
            <a:gd name="connsiteX27" fmla="*/ 7779 w 10000"/>
            <a:gd name="connsiteY27" fmla="*/ 2838 h 10002"/>
            <a:gd name="connsiteX28" fmla="*/ 8537 w 10000"/>
            <a:gd name="connsiteY28" fmla="*/ 1999 h 10002"/>
            <a:gd name="connsiteX29" fmla="*/ 9159 w 10000"/>
            <a:gd name="connsiteY29" fmla="*/ 1275 h 10002"/>
            <a:gd name="connsiteX30" fmla="*/ 9620 w 10000"/>
            <a:gd name="connsiteY30" fmla="*/ 696 h 10002"/>
            <a:gd name="connsiteX31" fmla="*/ 9906 w 10000"/>
            <a:gd name="connsiteY31" fmla="*/ 282 h 10002"/>
            <a:gd name="connsiteX32" fmla="*/ 10000 w 10000"/>
            <a:gd name="connsiteY32" fmla="*/ 48 h 10002"/>
            <a:gd name="connsiteX0" fmla="*/ 10000 w 10000"/>
            <a:gd name="connsiteY0" fmla="*/ 48 h 10000"/>
            <a:gd name="connsiteX1" fmla="*/ 9906 w 10000"/>
            <a:gd name="connsiteY1" fmla="*/ 7 h 10000"/>
            <a:gd name="connsiteX2" fmla="*/ 9620 w 10000"/>
            <a:gd name="connsiteY2" fmla="*/ 155 h 10000"/>
            <a:gd name="connsiteX3" fmla="*/ 9159 w 10000"/>
            <a:gd name="connsiteY3" fmla="*/ 492 h 10000"/>
            <a:gd name="connsiteX4" fmla="*/ 8537 w 10000"/>
            <a:gd name="connsiteY4" fmla="*/ 1000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6 w 10000"/>
            <a:gd name="connsiteY7" fmla="*/ 3345 h 10000"/>
            <a:gd name="connsiteX8" fmla="*/ 5000 w 10000"/>
            <a:gd name="connsiteY8" fmla="*/ 4298 h 10000"/>
            <a:gd name="connsiteX9" fmla="*/ 4025 w 10000"/>
            <a:gd name="connsiteY9" fmla="*/ 5277 h 10000"/>
            <a:gd name="connsiteX10" fmla="*/ 3087 w 10000"/>
            <a:gd name="connsiteY10" fmla="*/ 6248 h 10000"/>
            <a:gd name="connsiteX11" fmla="*/ 2223 w 10000"/>
            <a:gd name="connsiteY11" fmla="*/ 7170 h 10000"/>
            <a:gd name="connsiteX12" fmla="*/ 1465 w 10000"/>
            <a:gd name="connsiteY12" fmla="*/ 8009 h 10000"/>
            <a:gd name="connsiteX13" fmla="*/ 843 w 10000"/>
            <a:gd name="connsiteY13" fmla="*/ 8733 h 10000"/>
            <a:gd name="connsiteX14" fmla="*/ 380 w 10000"/>
            <a:gd name="connsiteY14" fmla="*/ 9311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8 w 10000"/>
            <a:gd name="connsiteY17" fmla="*/ 10001 h 10000"/>
            <a:gd name="connsiteX18" fmla="*/ 380 w 10000"/>
            <a:gd name="connsiteY18" fmla="*/ 9851 h 10000"/>
            <a:gd name="connsiteX19" fmla="*/ 843 w 10000"/>
            <a:gd name="connsiteY19" fmla="*/ 9516 h 10000"/>
            <a:gd name="connsiteX20" fmla="*/ 1465 w 10000"/>
            <a:gd name="connsiteY20" fmla="*/ 9006 h 10000"/>
            <a:gd name="connsiteX21" fmla="*/ 2223 w 10000"/>
            <a:gd name="connsiteY21" fmla="*/ 8344 h 10000"/>
            <a:gd name="connsiteX22" fmla="*/ 3089 w 10000"/>
            <a:gd name="connsiteY22" fmla="*/ 7552 h 10000"/>
            <a:gd name="connsiteX23" fmla="*/ 4026 w 10000"/>
            <a:gd name="connsiteY23" fmla="*/ 6661 h 10000"/>
            <a:gd name="connsiteX24" fmla="*/ 5002 w 10000"/>
            <a:gd name="connsiteY24" fmla="*/ 5710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7 w 10000"/>
            <a:gd name="connsiteY28" fmla="*/ 1999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6 w 10000"/>
            <a:gd name="connsiteY31" fmla="*/ 282 h 10000"/>
            <a:gd name="connsiteX32" fmla="*/ 10000 w 10000"/>
            <a:gd name="connsiteY32" fmla="*/ 48 h 10000"/>
            <a:gd name="connsiteX0" fmla="*/ 10000 w 10000"/>
            <a:gd name="connsiteY0" fmla="*/ 48 h 10002"/>
            <a:gd name="connsiteX1" fmla="*/ 9906 w 10000"/>
            <a:gd name="connsiteY1" fmla="*/ 7 h 10002"/>
            <a:gd name="connsiteX2" fmla="*/ 9620 w 10000"/>
            <a:gd name="connsiteY2" fmla="*/ 155 h 10002"/>
            <a:gd name="connsiteX3" fmla="*/ 9159 w 10000"/>
            <a:gd name="connsiteY3" fmla="*/ 492 h 10002"/>
            <a:gd name="connsiteX4" fmla="*/ 8537 w 10000"/>
            <a:gd name="connsiteY4" fmla="*/ 1000 h 10002"/>
            <a:gd name="connsiteX5" fmla="*/ 7779 w 10000"/>
            <a:gd name="connsiteY5" fmla="*/ 1664 h 10002"/>
            <a:gd name="connsiteX6" fmla="*/ 6913 w 10000"/>
            <a:gd name="connsiteY6" fmla="*/ 2456 h 10002"/>
            <a:gd name="connsiteX7" fmla="*/ 5976 w 10000"/>
            <a:gd name="connsiteY7" fmla="*/ 3345 h 10002"/>
            <a:gd name="connsiteX8" fmla="*/ 5000 w 10000"/>
            <a:gd name="connsiteY8" fmla="*/ 4298 h 10002"/>
            <a:gd name="connsiteX9" fmla="*/ 4025 w 10000"/>
            <a:gd name="connsiteY9" fmla="*/ 5277 h 10002"/>
            <a:gd name="connsiteX10" fmla="*/ 3087 w 10000"/>
            <a:gd name="connsiteY10" fmla="*/ 6248 h 10002"/>
            <a:gd name="connsiteX11" fmla="*/ 2223 w 10000"/>
            <a:gd name="connsiteY11" fmla="*/ 7170 h 10002"/>
            <a:gd name="connsiteX12" fmla="*/ 1465 w 10000"/>
            <a:gd name="connsiteY12" fmla="*/ 8009 h 10002"/>
            <a:gd name="connsiteX13" fmla="*/ 843 w 10000"/>
            <a:gd name="connsiteY13" fmla="*/ 8733 h 10002"/>
            <a:gd name="connsiteX14" fmla="*/ 380 w 10000"/>
            <a:gd name="connsiteY14" fmla="*/ 9311 h 10002"/>
            <a:gd name="connsiteX15" fmla="*/ 96 w 10000"/>
            <a:gd name="connsiteY15" fmla="*/ 9726 h 10002"/>
            <a:gd name="connsiteX16" fmla="*/ 0 w 10000"/>
            <a:gd name="connsiteY16" fmla="*/ 9958 h 10002"/>
            <a:gd name="connsiteX17" fmla="*/ 98 w 10000"/>
            <a:gd name="connsiteY17" fmla="*/ 10001 h 10002"/>
            <a:gd name="connsiteX18" fmla="*/ 380 w 10000"/>
            <a:gd name="connsiteY18" fmla="*/ 9851 h 10002"/>
            <a:gd name="connsiteX19" fmla="*/ 843 w 10000"/>
            <a:gd name="connsiteY19" fmla="*/ 9516 h 10002"/>
            <a:gd name="connsiteX20" fmla="*/ 1465 w 10000"/>
            <a:gd name="connsiteY20" fmla="*/ 9006 h 10002"/>
            <a:gd name="connsiteX21" fmla="*/ 2223 w 10000"/>
            <a:gd name="connsiteY21" fmla="*/ 8344 h 10002"/>
            <a:gd name="connsiteX22" fmla="*/ 3089 w 10000"/>
            <a:gd name="connsiteY22" fmla="*/ 7552 h 10002"/>
            <a:gd name="connsiteX23" fmla="*/ 4026 w 10000"/>
            <a:gd name="connsiteY23" fmla="*/ 6661 h 10002"/>
            <a:gd name="connsiteX24" fmla="*/ 5002 w 10000"/>
            <a:gd name="connsiteY24" fmla="*/ 5710 h 10002"/>
            <a:gd name="connsiteX25" fmla="*/ 5976 w 10000"/>
            <a:gd name="connsiteY25" fmla="*/ 4729 h 10002"/>
            <a:gd name="connsiteX26" fmla="*/ 6913 w 10000"/>
            <a:gd name="connsiteY26" fmla="*/ 3760 h 10002"/>
            <a:gd name="connsiteX27" fmla="*/ 7779 w 10000"/>
            <a:gd name="connsiteY27" fmla="*/ 2838 h 10002"/>
            <a:gd name="connsiteX28" fmla="*/ 8537 w 10000"/>
            <a:gd name="connsiteY28" fmla="*/ 1999 h 10002"/>
            <a:gd name="connsiteX29" fmla="*/ 9159 w 10000"/>
            <a:gd name="connsiteY29" fmla="*/ 1275 h 10002"/>
            <a:gd name="connsiteX30" fmla="*/ 9620 w 10000"/>
            <a:gd name="connsiteY30" fmla="*/ 696 h 10002"/>
            <a:gd name="connsiteX31" fmla="*/ 9906 w 10000"/>
            <a:gd name="connsiteY31" fmla="*/ 282 h 10002"/>
            <a:gd name="connsiteX32" fmla="*/ 10000 w 10000"/>
            <a:gd name="connsiteY32" fmla="*/ 48 h 10002"/>
            <a:gd name="connsiteX0" fmla="*/ 10000 w 10000"/>
            <a:gd name="connsiteY0" fmla="*/ 48 h 10000"/>
            <a:gd name="connsiteX1" fmla="*/ 9906 w 10000"/>
            <a:gd name="connsiteY1" fmla="*/ 7 h 10000"/>
            <a:gd name="connsiteX2" fmla="*/ 9620 w 10000"/>
            <a:gd name="connsiteY2" fmla="*/ 155 h 10000"/>
            <a:gd name="connsiteX3" fmla="*/ 9159 w 10000"/>
            <a:gd name="connsiteY3" fmla="*/ 492 h 10000"/>
            <a:gd name="connsiteX4" fmla="*/ 8537 w 10000"/>
            <a:gd name="connsiteY4" fmla="*/ 1000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6 w 10000"/>
            <a:gd name="connsiteY7" fmla="*/ 3345 h 10000"/>
            <a:gd name="connsiteX8" fmla="*/ 5000 w 10000"/>
            <a:gd name="connsiteY8" fmla="*/ 4298 h 10000"/>
            <a:gd name="connsiteX9" fmla="*/ 4025 w 10000"/>
            <a:gd name="connsiteY9" fmla="*/ 5277 h 10000"/>
            <a:gd name="connsiteX10" fmla="*/ 3087 w 10000"/>
            <a:gd name="connsiteY10" fmla="*/ 6248 h 10000"/>
            <a:gd name="connsiteX11" fmla="*/ 2223 w 10000"/>
            <a:gd name="connsiteY11" fmla="*/ 7170 h 10000"/>
            <a:gd name="connsiteX12" fmla="*/ 1465 w 10000"/>
            <a:gd name="connsiteY12" fmla="*/ 8009 h 10000"/>
            <a:gd name="connsiteX13" fmla="*/ 843 w 10000"/>
            <a:gd name="connsiteY13" fmla="*/ 8733 h 10000"/>
            <a:gd name="connsiteX14" fmla="*/ 380 w 10000"/>
            <a:gd name="connsiteY14" fmla="*/ 9311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8 w 10000"/>
            <a:gd name="connsiteY17" fmla="*/ 10001 h 10000"/>
            <a:gd name="connsiteX18" fmla="*/ 380 w 10000"/>
            <a:gd name="connsiteY18" fmla="*/ 9851 h 10000"/>
            <a:gd name="connsiteX19" fmla="*/ 843 w 10000"/>
            <a:gd name="connsiteY19" fmla="*/ 9516 h 10000"/>
            <a:gd name="connsiteX20" fmla="*/ 1465 w 10000"/>
            <a:gd name="connsiteY20" fmla="*/ 9006 h 10000"/>
            <a:gd name="connsiteX21" fmla="*/ 2223 w 10000"/>
            <a:gd name="connsiteY21" fmla="*/ 8344 h 10000"/>
            <a:gd name="connsiteX22" fmla="*/ 3089 w 10000"/>
            <a:gd name="connsiteY22" fmla="*/ 7552 h 10000"/>
            <a:gd name="connsiteX23" fmla="*/ 4026 w 10000"/>
            <a:gd name="connsiteY23" fmla="*/ 6661 h 10000"/>
            <a:gd name="connsiteX24" fmla="*/ 5002 w 10000"/>
            <a:gd name="connsiteY24" fmla="*/ 5710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7 w 10000"/>
            <a:gd name="connsiteY28" fmla="*/ 1999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6 w 10000"/>
            <a:gd name="connsiteY31" fmla="*/ 282 h 10000"/>
            <a:gd name="connsiteX32" fmla="*/ 10000 w 10000"/>
            <a:gd name="connsiteY32" fmla="*/ 48 h 10000"/>
            <a:gd name="connsiteX0" fmla="*/ 10000 w 10000"/>
            <a:gd name="connsiteY0" fmla="*/ 48 h 10002"/>
            <a:gd name="connsiteX1" fmla="*/ 9906 w 10000"/>
            <a:gd name="connsiteY1" fmla="*/ 7 h 10002"/>
            <a:gd name="connsiteX2" fmla="*/ 9620 w 10000"/>
            <a:gd name="connsiteY2" fmla="*/ 155 h 10002"/>
            <a:gd name="connsiteX3" fmla="*/ 9159 w 10000"/>
            <a:gd name="connsiteY3" fmla="*/ 492 h 10002"/>
            <a:gd name="connsiteX4" fmla="*/ 8537 w 10000"/>
            <a:gd name="connsiteY4" fmla="*/ 1000 h 10002"/>
            <a:gd name="connsiteX5" fmla="*/ 7779 w 10000"/>
            <a:gd name="connsiteY5" fmla="*/ 1664 h 10002"/>
            <a:gd name="connsiteX6" fmla="*/ 6913 w 10000"/>
            <a:gd name="connsiteY6" fmla="*/ 2456 h 10002"/>
            <a:gd name="connsiteX7" fmla="*/ 5976 w 10000"/>
            <a:gd name="connsiteY7" fmla="*/ 3345 h 10002"/>
            <a:gd name="connsiteX8" fmla="*/ 5000 w 10000"/>
            <a:gd name="connsiteY8" fmla="*/ 4298 h 10002"/>
            <a:gd name="connsiteX9" fmla="*/ 4025 w 10000"/>
            <a:gd name="connsiteY9" fmla="*/ 5277 h 10002"/>
            <a:gd name="connsiteX10" fmla="*/ 3087 w 10000"/>
            <a:gd name="connsiteY10" fmla="*/ 6248 h 10002"/>
            <a:gd name="connsiteX11" fmla="*/ 2223 w 10000"/>
            <a:gd name="connsiteY11" fmla="*/ 7170 h 10002"/>
            <a:gd name="connsiteX12" fmla="*/ 1465 w 10000"/>
            <a:gd name="connsiteY12" fmla="*/ 8009 h 10002"/>
            <a:gd name="connsiteX13" fmla="*/ 843 w 10000"/>
            <a:gd name="connsiteY13" fmla="*/ 8733 h 10002"/>
            <a:gd name="connsiteX14" fmla="*/ 380 w 10000"/>
            <a:gd name="connsiteY14" fmla="*/ 9311 h 10002"/>
            <a:gd name="connsiteX15" fmla="*/ 96 w 10000"/>
            <a:gd name="connsiteY15" fmla="*/ 9726 h 10002"/>
            <a:gd name="connsiteX16" fmla="*/ 0 w 10000"/>
            <a:gd name="connsiteY16" fmla="*/ 9958 h 10002"/>
            <a:gd name="connsiteX17" fmla="*/ 98 w 10000"/>
            <a:gd name="connsiteY17" fmla="*/ 10001 h 10002"/>
            <a:gd name="connsiteX18" fmla="*/ 380 w 10000"/>
            <a:gd name="connsiteY18" fmla="*/ 9851 h 10002"/>
            <a:gd name="connsiteX19" fmla="*/ 843 w 10000"/>
            <a:gd name="connsiteY19" fmla="*/ 9516 h 10002"/>
            <a:gd name="connsiteX20" fmla="*/ 1465 w 10000"/>
            <a:gd name="connsiteY20" fmla="*/ 9006 h 10002"/>
            <a:gd name="connsiteX21" fmla="*/ 2223 w 10000"/>
            <a:gd name="connsiteY21" fmla="*/ 8344 h 10002"/>
            <a:gd name="connsiteX22" fmla="*/ 3089 w 10000"/>
            <a:gd name="connsiteY22" fmla="*/ 7552 h 10002"/>
            <a:gd name="connsiteX23" fmla="*/ 4026 w 10000"/>
            <a:gd name="connsiteY23" fmla="*/ 6661 h 10002"/>
            <a:gd name="connsiteX24" fmla="*/ 5002 w 10000"/>
            <a:gd name="connsiteY24" fmla="*/ 5710 h 10002"/>
            <a:gd name="connsiteX25" fmla="*/ 5976 w 10000"/>
            <a:gd name="connsiteY25" fmla="*/ 4729 h 10002"/>
            <a:gd name="connsiteX26" fmla="*/ 6913 w 10000"/>
            <a:gd name="connsiteY26" fmla="*/ 3760 h 10002"/>
            <a:gd name="connsiteX27" fmla="*/ 7779 w 10000"/>
            <a:gd name="connsiteY27" fmla="*/ 2838 h 10002"/>
            <a:gd name="connsiteX28" fmla="*/ 8537 w 10000"/>
            <a:gd name="connsiteY28" fmla="*/ 1999 h 10002"/>
            <a:gd name="connsiteX29" fmla="*/ 9159 w 10000"/>
            <a:gd name="connsiteY29" fmla="*/ 1275 h 10002"/>
            <a:gd name="connsiteX30" fmla="*/ 9620 w 10000"/>
            <a:gd name="connsiteY30" fmla="*/ 696 h 10002"/>
            <a:gd name="connsiteX31" fmla="*/ 9906 w 10000"/>
            <a:gd name="connsiteY31" fmla="*/ 282 h 10002"/>
            <a:gd name="connsiteX32" fmla="*/ 10000 w 10000"/>
            <a:gd name="connsiteY32" fmla="*/ 48 h 10002"/>
            <a:gd name="connsiteX0" fmla="*/ 10000 w 10000"/>
            <a:gd name="connsiteY0" fmla="*/ 48 h 10000"/>
            <a:gd name="connsiteX1" fmla="*/ 9906 w 10000"/>
            <a:gd name="connsiteY1" fmla="*/ 7 h 10000"/>
            <a:gd name="connsiteX2" fmla="*/ 9620 w 10000"/>
            <a:gd name="connsiteY2" fmla="*/ 155 h 10000"/>
            <a:gd name="connsiteX3" fmla="*/ 9159 w 10000"/>
            <a:gd name="connsiteY3" fmla="*/ 492 h 10000"/>
            <a:gd name="connsiteX4" fmla="*/ 8537 w 10000"/>
            <a:gd name="connsiteY4" fmla="*/ 1000 h 10000"/>
            <a:gd name="connsiteX5" fmla="*/ 7779 w 10000"/>
            <a:gd name="connsiteY5" fmla="*/ 1664 h 10000"/>
            <a:gd name="connsiteX6" fmla="*/ 6913 w 10000"/>
            <a:gd name="connsiteY6" fmla="*/ 2456 h 10000"/>
            <a:gd name="connsiteX7" fmla="*/ 5976 w 10000"/>
            <a:gd name="connsiteY7" fmla="*/ 3345 h 10000"/>
            <a:gd name="connsiteX8" fmla="*/ 5000 w 10000"/>
            <a:gd name="connsiteY8" fmla="*/ 4298 h 10000"/>
            <a:gd name="connsiteX9" fmla="*/ 4025 w 10000"/>
            <a:gd name="connsiteY9" fmla="*/ 5277 h 10000"/>
            <a:gd name="connsiteX10" fmla="*/ 3087 w 10000"/>
            <a:gd name="connsiteY10" fmla="*/ 6248 h 10000"/>
            <a:gd name="connsiteX11" fmla="*/ 2223 w 10000"/>
            <a:gd name="connsiteY11" fmla="*/ 7170 h 10000"/>
            <a:gd name="connsiteX12" fmla="*/ 1465 w 10000"/>
            <a:gd name="connsiteY12" fmla="*/ 8009 h 10000"/>
            <a:gd name="connsiteX13" fmla="*/ 843 w 10000"/>
            <a:gd name="connsiteY13" fmla="*/ 8733 h 10000"/>
            <a:gd name="connsiteX14" fmla="*/ 380 w 10000"/>
            <a:gd name="connsiteY14" fmla="*/ 9311 h 10000"/>
            <a:gd name="connsiteX15" fmla="*/ 96 w 10000"/>
            <a:gd name="connsiteY15" fmla="*/ 9726 h 10000"/>
            <a:gd name="connsiteX16" fmla="*/ 0 w 10000"/>
            <a:gd name="connsiteY16" fmla="*/ 9958 h 10000"/>
            <a:gd name="connsiteX17" fmla="*/ 98 w 10000"/>
            <a:gd name="connsiteY17" fmla="*/ 10001 h 10000"/>
            <a:gd name="connsiteX18" fmla="*/ 380 w 10000"/>
            <a:gd name="connsiteY18" fmla="*/ 9851 h 10000"/>
            <a:gd name="connsiteX19" fmla="*/ 843 w 10000"/>
            <a:gd name="connsiteY19" fmla="*/ 9516 h 10000"/>
            <a:gd name="connsiteX20" fmla="*/ 1465 w 10000"/>
            <a:gd name="connsiteY20" fmla="*/ 9006 h 10000"/>
            <a:gd name="connsiteX21" fmla="*/ 2223 w 10000"/>
            <a:gd name="connsiteY21" fmla="*/ 8344 h 10000"/>
            <a:gd name="connsiteX22" fmla="*/ 3089 w 10000"/>
            <a:gd name="connsiteY22" fmla="*/ 7552 h 10000"/>
            <a:gd name="connsiteX23" fmla="*/ 4026 w 10000"/>
            <a:gd name="connsiteY23" fmla="*/ 6661 h 10000"/>
            <a:gd name="connsiteX24" fmla="*/ 5002 w 10000"/>
            <a:gd name="connsiteY24" fmla="*/ 5710 h 10000"/>
            <a:gd name="connsiteX25" fmla="*/ 5976 w 10000"/>
            <a:gd name="connsiteY25" fmla="*/ 4729 h 10000"/>
            <a:gd name="connsiteX26" fmla="*/ 6913 w 10000"/>
            <a:gd name="connsiteY26" fmla="*/ 3760 h 10000"/>
            <a:gd name="connsiteX27" fmla="*/ 7779 w 10000"/>
            <a:gd name="connsiteY27" fmla="*/ 2838 h 10000"/>
            <a:gd name="connsiteX28" fmla="*/ 8537 w 10000"/>
            <a:gd name="connsiteY28" fmla="*/ 1999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6 w 10000"/>
            <a:gd name="connsiteY31" fmla="*/ 282 h 10000"/>
            <a:gd name="connsiteX32" fmla="*/ 10000 w 10000"/>
            <a:gd name="connsiteY32" fmla="*/ 48 h 10000"/>
            <a:gd name="connsiteX0" fmla="*/ 10000 w 10000"/>
            <a:gd name="connsiteY0" fmla="*/ 48 h 10002"/>
            <a:gd name="connsiteX1" fmla="*/ 9906 w 10000"/>
            <a:gd name="connsiteY1" fmla="*/ 7 h 10002"/>
            <a:gd name="connsiteX2" fmla="*/ 9620 w 10000"/>
            <a:gd name="connsiteY2" fmla="*/ 155 h 10002"/>
            <a:gd name="connsiteX3" fmla="*/ 9159 w 10000"/>
            <a:gd name="connsiteY3" fmla="*/ 492 h 10002"/>
            <a:gd name="connsiteX4" fmla="*/ 8537 w 10000"/>
            <a:gd name="connsiteY4" fmla="*/ 1000 h 10002"/>
            <a:gd name="connsiteX5" fmla="*/ 7779 w 10000"/>
            <a:gd name="connsiteY5" fmla="*/ 1664 h 10002"/>
            <a:gd name="connsiteX6" fmla="*/ 6913 w 10000"/>
            <a:gd name="connsiteY6" fmla="*/ 2456 h 10002"/>
            <a:gd name="connsiteX7" fmla="*/ 5976 w 10000"/>
            <a:gd name="connsiteY7" fmla="*/ 3345 h 10002"/>
            <a:gd name="connsiteX8" fmla="*/ 5000 w 10000"/>
            <a:gd name="connsiteY8" fmla="*/ 4298 h 10002"/>
            <a:gd name="connsiteX9" fmla="*/ 4025 w 10000"/>
            <a:gd name="connsiteY9" fmla="*/ 5277 h 10002"/>
            <a:gd name="connsiteX10" fmla="*/ 3087 w 10000"/>
            <a:gd name="connsiteY10" fmla="*/ 6248 h 10002"/>
            <a:gd name="connsiteX11" fmla="*/ 2223 w 10000"/>
            <a:gd name="connsiteY11" fmla="*/ 7170 h 10002"/>
            <a:gd name="connsiteX12" fmla="*/ 1465 w 10000"/>
            <a:gd name="connsiteY12" fmla="*/ 8009 h 10002"/>
            <a:gd name="connsiteX13" fmla="*/ 843 w 10000"/>
            <a:gd name="connsiteY13" fmla="*/ 8733 h 10002"/>
            <a:gd name="connsiteX14" fmla="*/ 380 w 10000"/>
            <a:gd name="connsiteY14" fmla="*/ 9311 h 10002"/>
            <a:gd name="connsiteX15" fmla="*/ 96 w 10000"/>
            <a:gd name="connsiteY15" fmla="*/ 9726 h 10002"/>
            <a:gd name="connsiteX16" fmla="*/ 0 w 10000"/>
            <a:gd name="connsiteY16" fmla="*/ 9958 h 10002"/>
            <a:gd name="connsiteX17" fmla="*/ 98 w 10000"/>
            <a:gd name="connsiteY17" fmla="*/ 10001 h 10002"/>
            <a:gd name="connsiteX18" fmla="*/ 380 w 10000"/>
            <a:gd name="connsiteY18" fmla="*/ 9851 h 10002"/>
            <a:gd name="connsiteX19" fmla="*/ 843 w 10000"/>
            <a:gd name="connsiteY19" fmla="*/ 9516 h 10002"/>
            <a:gd name="connsiteX20" fmla="*/ 1465 w 10000"/>
            <a:gd name="connsiteY20" fmla="*/ 9006 h 10002"/>
            <a:gd name="connsiteX21" fmla="*/ 2223 w 10000"/>
            <a:gd name="connsiteY21" fmla="*/ 8344 h 10002"/>
            <a:gd name="connsiteX22" fmla="*/ 3089 w 10000"/>
            <a:gd name="connsiteY22" fmla="*/ 7552 h 10002"/>
            <a:gd name="connsiteX23" fmla="*/ 4026 w 10000"/>
            <a:gd name="connsiteY23" fmla="*/ 6661 h 10002"/>
            <a:gd name="connsiteX24" fmla="*/ 5002 w 10000"/>
            <a:gd name="connsiteY24" fmla="*/ 5710 h 10002"/>
            <a:gd name="connsiteX25" fmla="*/ 5976 w 10000"/>
            <a:gd name="connsiteY25" fmla="*/ 4729 h 10002"/>
            <a:gd name="connsiteX26" fmla="*/ 6913 w 10000"/>
            <a:gd name="connsiteY26" fmla="*/ 3760 h 10002"/>
            <a:gd name="connsiteX27" fmla="*/ 7779 w 10000"/>
            <a:gd name="connsiteY27" fmla="*/ 2838 h 10002"/>
            <a:gd name="connsiteX28" fmla="*/ 8537 w 10000"/>
            <a:gd name="connsiteY28" fmla="*/ 1999 h 10002"/>
            <a:gd name="connsiteX29" fmla="*/ 9159 w 10000"/>
            <a:gd name="connsiteY29" fmla="*/ 1275 h 10002"/>
            <a:gd name="connsiteX30" fmla="*/ 9620 w 10000"/>
            <a:gd name="connsiteY30" fmla="*/ 696 h 10002"/>
            <a:gd name="connsiteX31" fmla="*/ 9906 w 10000"/>
            <a:gd name="connsiteY31" fmla="*/ 282 h 10002"/>
            <a:gd name="connsiteX32" fmla="*/ 10000 w 10000"/>
            <a:gd name="connsiteY32" fmla="*/ 48 h 10002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  <a:gd name="connsiteX0" fmla="*/ 10000 w 10000"/>
            <a:gd name="connsiteY0" fmla="*/ 48 h 10008"/>
            <a:gd name="connsiteX1" fmla="*/ 9906 w 10000"/>
            <a:gd name="connsiteY1" fmla="*/ 7 h 10008"/>
            <a:gd name="connsiteX2" fmla="*/ 9620 w 10000"/>
            <a:gd name="connsiteY2" fmla="*/ 155 h 10008"/>
            <a:gd name="connsiteX3" fmla="*/ 9159 w 10000"/>
            <a:gd name="connsiteY3" fmla="*/ 492 h 10008"/>
            <a:gd name="connsiteX4" fmla="*/ 8537 w 10000"/>
            <a:gd name="connsiteY4" fmla="*/ 1000 h 10008"/>
            <a:gd name="connsiteX5" fmla="*/ 7779 w 10000"/>
            <a:gd name="connsiteY5" fmla="*/ 1664 h 10008"/>
            <a:gd name="connsiteX6" fmla="*/ 6913 w 10000"/>
            <a:gd name="connsiteY6" fmla="*/ 2456 h 10008"/>
            <a:gd name="connsiteX7" fmla="*/ 5976 w 10000"/>
            <a:gd name="connsiteY7" fmla="*/ 3345 h 10008"/>
            <a:gd name="connsiteX8" fmla="*/ 5000 w 10000"/>
            <a:gd name="connsiteY8" fmla="*/ 4298 h 10008"/>
            <a:gd name="connsiteX9" fmla="*/ 4025 w 10000"/>
            <a:gd name="connsiteY9" fmla="*/ 5277 h 10008"/>
            <a:gd name="connsiteX10" fmla="*/ 3087 w 10000"/>
            <a:gd name="connsiteY10" fmla="*/ 6248 h 10008"/>
            <a:gd name="connsiteX11" fmla="*/ 2223 w 10000"/>
            <a:gd name="connsiteY11" fmla="*/ 7170 h 10008"/>
            <a:gd name="connsiteX12" fmla="*/ 1465 w 10000"/>
            <a:gd name="connsiteY12" fmla="*/ 8009 h 10008"/>
            <a:gd name="connsiteX13" fmla="*/ 843 w 10000"/>
            <a:gd name="connsiteY13" fmla="*/ 8733 h 10008"/>
            <a:gd name="connsiteX14" fmla="*/ 380 w 10000"/>
            <a:gd name="connsiteY14" fmla="*/ 9311 h 10008"/>
            <a:gd name="connsiteX15" fmla="*/ 96 w 10000"/>
            <a:gd name="connsiteY15" fmla="*/ 9726 h 10008"/>
            <a:gd name="connsiteX16" fmla="*/ 0 w 10000"/>
            <a:gd name="connsiteY16" fmla="*/ 9958 h 10008"/>
            <a:gd name="connsiteX17" fmla="*/ 98 w 10000"/>
            <a:gd name="connsiteY17" fmla="*/ 10001 h 10008"/>
            <a:gd name="connsiteX18" fmla="*/ 380 w 10000"/>
            <a:gd name="connsiteY18" fmla="*/ 9851 h 10008"/>
            <a:gd name="connsiteX19" fmla="*/ 843 w 10000"/>
            <a:gd name="connsiteY19" fmla="*/ 9516 h 10008"/>
            <a:gd name="connsiteX20" fmla="*/ 1465 w 10000"/>
            <a:gd name="connsiteY20" fmla="*/ 9006 h 10008"/>
            <a:gd name="connsiteX21" fmla="*/ 2223 w 10000"/>
            <a:gd name="connsiteY21" fmla="*/ 8344 h 10008"/>
            <a:gd name="connsiteX22" fmla="*/ 3089 w 10000"/>
            <a:gd name="connsiteY22" fmla="*/ 7552 h 10008"/>
            <a:gd name="connsiteX23" fmla="*/ 4026 w 10000"/>
            <a:gd name="connsiteY23" fmla="*/ 6661 h 10008"/>
            <a:gd name="connsiteX24" fmla="*/ 5002 w 10000"/>
            <a:gd name="connsiteY24" fmla="*/ 5710 h 10008"/>
            <a:gd name="connsiteX25" fmla="*/ 5976 w 10000"/>
            <a:gd name="connsiteY25" fmla="*/ 4729 h 10008"/>
            <a:gd name="connsiteX26" fmla="*/ 6913 w 10000"/>
            <a:gd name="connsiteY26" fmla="*/ 3760 h 10008"/>
            <a:gd name="connsiteX27" fmla="*/ 7779 w 10000"/>
            <a:gd name="connsiteY27" fmla="*/ 2838 h 10008"/>
            <a:gd name="connsiteX28" fmla="*/ 8537 w 10000"/>
            <a:gd name="connsiteY28" fmla="*/ 1999 h 10008"/>
            <a:gd name="connsiteX29" fmla="*/ 9159 w 10000"/>
            <a:gd name="connsiteY29" fmla="*/ 1275 h 10008"/>
            <a:gd name="connsiteX30" fmla="*/ 9620 w 10000"/>
            <a:gd name="connsiteY30" fmla="*/ 696 h 10008"/>
            <a:gd name="connsiteX31" fmla="*/ 9906 w 10000"/>
            <a:gd name="connsiteY31" fmla="*/ 282 h 10008"/>
            <a:gd name="connsiteX32" fmla="*/ 10000 w 10000"/>
            <a:gd name="connsiteY32" fmla="*/ 48 h 10008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8">
              <a:moveTo>
                <a:pt x="10000" y="48"/>
              </a:moveTo>
              <a:cubicBezTo>
                <a:pt x="10000" y="2"/>
                <a:pt x="9969" y="-11"/>
                <a:pt x="9906" y="7"/>
              </a:cubicBezTo>
              <a:cubicBezTo>
                <a:pt x="9843" y="25"/>
                <a:pt x="9744" y="74"/>
                <a:pt x="9620" y="155"/>
              </a:cubicBezTo>
              <a:cubicBezTo>
                <a:pt x="9496" y="236"/>
                <a:pt x="9339" y="351"/>
                <a:pt x="9159" y="492"/>
              </a:cubicBezTo>
              <a:cubicBezTo>
                <a:pt x="8979" y="633"/>
                <a:pt x="8767" y="805"/>
                <a:pt x="8537" y="1000"/>
              </a:cubicBezTo>
              <a:cubicBezTo>
                <a:pt x="8307" y="1195"/>
                <a:pt x="8050" y="1421"/>
                <a:pt x="7779" y="1664"/>
              </a:cubicBezTo>
              <a:cubicBezTo>
                <a:pt x="7508" y="1907"/>
                <a:pt x="7213" y="2176"/>
                <a:pt x="6913" y="2456"/>
              </a:cubicBezTo>
              <a:cubicBezTo>
                <a:pt x="6613" y="2736"/>
                <a:pt x="6295" y="3038"/>
                <a:pt x="5976" y="3345"/>
              </a:cubicBezTo>
              <a:cubicBezTo>
                <a:pt x="5657" y="3652"/>
                <a:pt x="5325" y="3976"/>
                <a:pt x="5000" y="4298"/>
              </a:cubicBezTo>
              <a:cubicBezTo>
                <a:pt x="4675" y="4620"/>
                <a:pt x="4344" y="4952"/>
                <a:pt x="4025" y="5277"/>
              </a:cubicBezTo>
              <a:cubicBezTo>
                <a:pt x="3706" y="5602"/>
                <a:pt x="3387" y="5933"/>
                <a:pt x="3087" y="6248"/>
              </a:cubicBezTo>
              <a:cubicBezTo>
                <a:pt x="2787" y="6563"/>
                <a:pt x="2493" y="6877"/>
                <a:pt x="2223" y="7170"/>
              </a:cubicBezTo>
              <a:cubicBezTo>
                <a:pt x="1953" y="7463"/>
                <a:pt x="1695" y="7749"/>
                <a:pt x="1465" y="8009"/>
              </a:cubicBezTo>
              <a:cubicBezTo>
                <a:pt x="1235" y="8269"/>
                <a:pt x="1024" y="8516"/>
                <a:pt x="843" y="8733"/>
              </a:cubicBezTo>
              <a:cubicBezTo>
                <a:pt x="662" y="8950"/>
                <a:pt x="504" y="9146"/>
                <a:pt x="380" y="9311"/>
              </a:cubicBezTo>
              <a:cubicBezTo>
                <a:pt x="256" y="9476"/>
                <a:pt x="159" y="9618"/>
                <a:pt x="96" y="9726"/>
              </a:cubicBezTo>
              <a:cubicBezTo>
                <a:pt x="33" y="9834"/>
                <a:pt x="0" y="9912"/>
                <a:pt x="0" y="9958"/>
              </a:cubicBezTo>
              <a:cubicBezTo>
                <a:pt x="0" y="10004"/>
                <a:pt x="35" y="10019"/>
                <a:pt x="98" y="10001"/>
              </a:cubicBezTo>
              <a:cubicBezTo>
                <a:pt x="161" y="9983"/>
                <a:pt x="256" y="9932"/>
                <a:pt x="380" y="9851"/>
              </a:cubicBezTo>
              <a:cubicBezTo>
                <a:pt x="504" y="9770"/>
                <a:pt x="662" y="9657"/>
                <a:pt x="843" y="9516"/>
              </a:cubicBezTo>
              <a:cubicBezTo>
                <a:pt x="1024" y="9375"/>
                <a:pt x="1235" y="9201"/>
                <a:pt x="1465" y="9006"/>
              </a:cubicBezTo>
              <a:cubicBezTo>
                <a:pt x="1695" y="8811"/>
                <a:pt x="1953" y="8586"/>
                <a:pt x="2223" y="8344"/>
              </a:cubicBezTo>
              <a:cubicBezTo>
                <a:pt x="2493" y="8102"/>
                <a:pt x="2789" y="7832"/>
                <a:pt x="3089" y="7552"/>
              </a:cubicBezTo>
              <a:cubicBezTo>
                <a:pt x="3389" y="7272"/>
                <a:pt x="3707" y="6968"/>
                <a:pt x="4026" y="6661"/>
              </a:cubicBezTo>
              <a:cubicBezTo>
                <a:pt x="4345" y="6354"/>
                <a:pt x="4677" y="6032"/>
                <a:pt x="5002" y="5710"/>
              </a:cubicBezTo>
              <a:cubicBezTo>
                <a:pt x="5327" y="5388"/>
                <a:pt x="5658" y="5054"/>
                <a:pt x="5976" y="4729"/>
              </a:cubicBezTo>
              <a:cubicBezTo>
                <a:pt x="6295" y="4404"/>
                <a:pt x="6613" y="4075"/>
                <a:pt x="6913" y="3760"/>
              </a:cubicBezTo>
              <a:cubicBezTo>
                <a:pt x="7213" y="3445"/>
                <a:pt x="7508" y="3131"/>
                <a:pt x="7779" y="2838"/>
              </a:cubicBezTo>
              <a:cubicBezTo>
                <a:pt x="8050" y="2545"/>
                <a:pt x="8307" y="2259"/>
                <a:pt x="8537" y="1999"/>
              </a:cubicBezTo>
              <a:cubicBezTo>
                <a:pt x="8767" y="1739"/>
                <a:pt x="8979" y="1492"/>
                <a:pt x="9159" y="1275"/>
              </a:cubicBezTo>
              <a:cubicBezTo>
                <a:pt x="9339" y="1058"/>
                <a:pt x="9496" y="861"/>
                <a:pt x="9620" y="696"/>
              </a:cubicBezTo>
              <a:cubicBezTo>
                <a:pt x="9744" y="531"/>
                <a:pt x="9843" y="390"/>
                <a:pt x="9906" y="282"/>
              </a:cubicBezTo>
              <a:cubicBezTo>
                <a:pt x="9969" y="174"/>
                <a:pt x="10000" y="94"/>
                <a:pt x="10000" y="48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0.69511</cdr:x>
      <cdr:y>0.2459</cdr:y>
    </cdr:from>
    <cdr:to>
      <cdr:x>0.69583</cdr:x>
      <cdr:y>0.24673</cdr:y>
    </cdr:to>
    <cdr:sp macro="" textlink="">
      <cdr:nvSpPr>
        <cdr:cNvPr id="21" name="PlotDat1_37|1~33_1"/>
        <cdr:cNvSpPr/>
      </cdr:nvSpPr>
      <cdr:spPr>
        <a:xfrm xmlns:a="http://schemas.openxmlformats.org/drawingml/2006/main">
          <a:off x="6019592" y="1542830"/>
          <a:ext cx="6219" cy="5201"/>
        </a:xfrm>
        <a:custGeom xmlns:a="http://schemas.openxmlformats.org/drawingml/2006/main">
          <a:avLst/>
          <a:gdLst>
            <a:gd name="connsiteX0" fmla="*/ 9998 w 9998"/>
            <a:gd name="connsiteY0" fmla="*/ 50 h 10006"/>
            <a:gd name="connsiteX1" fmla="*/ 9904 w 9998"/>
            <a:gd name="connsiteY1" fmla="*/ 8 h 10006"/>
            <a:gd name="connsiteX2" fmla="*/ 9619 w 9998"/>
            <a:gd name="connsiteY2" fmla="*/ 156 h 10006"/>
            <a:gd name="connsiteX3" fmla="*/ 9156 w 9998"/>
            <a:gd name="connsiteY3" fmla="*/ 493 h 10006"/>
            <a:gd name="connsiteX4" fmla="*/ 8535 w 9998"/>
            <a:gd name="connsiteY4" fmla="*/ 1003 h 10006"/>
            <a:gd name="connsiteX5" fmla="*/ 7777 w 9998"/>
            <a:gd name="connsiteY5" fmla="*/ 1666 h 10006"/>
            <a:gd name="connsiteX6" fmla="*/ 6913 w 9998"/>
            <a:gd name="connsiteY6" fmla="*/ 2457 h 10006"/>
            <a:gd name="connsiteX7" fmla="*/ 5974 w 9998"/>
            <a:gd name="connsiteY7" fmla="*/ 3348 h 10006"/>
            <a:gd name="connsiteX8" fmla="*/ 5000 w 9998"/>
            <a:gd name="connsiteY8" fmla="*/ 4301 h 10006"/>
            <a:gd name="connsiteX9" fmla="*/ 4024 w 9998"/>
            <a:gd name="connsiteY9" fmla="*/ 5281 h 10006"/>
            <a:gd name="connsiteX10" fmla="*/ 3087 w 9998"/>
            <a:gd name="connsiteY10" fmla="*/ 6252 h 10006"/>
            <a:gd name="connsiteX11" fmla="*/ 2222 w 9998"/>
            <a:gd name="connsiteY11" fmla="*/ 7174 h 10006"/>
            <a:gd name="connsiteX12" fmla="*/ 1465 w 9998"/>
            <a:gd name="connsiteY12" fmla="*/ 8011 h 10006"/>
            <a:gd name="connsiteX13" fmla="*/ 842 w 9998"/>
            <a:gd name="connsiteY13" fmla="*/ 8735 h 10006"/>
            <a:gd name="connsiteX14" fmla="*/ 381 w 9998"/>
            <a:gd name="connsiteY14" fmla="*/ 9315 h 10006"/>
            <a:gd name="connsiteX15" fmla="*/ 96 w 9998"/>
            <a:gd name="connsiteY15" fmla="*/ 9731 h 10006"/>
            <a:gd name="connsiteX16" fmla="*/ 0 w 9998"/>
            <a:gd name="connsiteY16" fmla="*/ 9964 h 10006"/>
            <a:gd name="connsiteX17" fmla="*/ 96 w 9998"/>
            <a:gd name="connsiteY17" fmla="*/ 10006 h 10006"/>
            <a:gd name="connsiteX18" fmla="*/ 381 w 9998"/>
            <a:gd name="connsiteY18" fmla="*/ 9856 h 10006"/>
            <a:gd name="connsiteX19" fmla="*/ 842 w 9998"/>
            <a:gd name="connsiteY19" fmla="*/ 9519 h 10006"/>
            <a:gd name="connsiteX20" fmla="*/ 1465 w 9998"/>
            <a:gd name="connsiteY20" fmla="*/ 9011 h 10006"/>
            <a:gd name="connsiteX21" fmla="*/ 2223 w 9998"/>
            <a:gd name="connsiteY21" fmla="*/ 8346 h 10006"/>
            <a:gd name="connsiteX22" fmla="*/ 3087 w 9998"/>
            <a:gd name="connsiteY22" fmla="*/ 7555 h 10006"/>
            <a:gd name="connsiteX23" fmla="*/ 4024 w 9998"/>
            <a:gd name="connsiteY23" fmla="*/ 6666 h 10006"/>
            <a:gd name="connsiteX24" fmla="*/ 5000 w 9998"/>
            <a:gd name="connsiteY24" fmla="*/ 5713 h 10006"/>
            <a:gd name="connsiteX25" fmla="*/ 5976 w 9998"/>
            <a:gd name="connsiteY25" fmla="*/ 4733 h 10006"/>
            <a:gd name="connsiteX26" fmla="*/ 6913 w 9998"/>
            <a:gd name="connsiteY26" fmla="*/ 3762 h 10006"/>
            <a:gd name="connsiteX27" fmla="*/ 7778 w 9998"/>
            <a:gd name="connsiteY27" fmla="*/ 2840 h 10006"/>
            <a:gd name="connsiteX28" fmla="*/ 8535 w 9998"/>
            <a:gd name="connsiteY28" fmla="*/ 2001 h 10006"/>
            <a:gd name="connsiteX29" fmla="*/ 9156 w 9998"/>
            <a:gd name="connsiteY29" fmla="*/ 1277 h 10006"/>
            <a:gd name="connsiteX30" fmla="*/ 9619 w 9998"/>
            <a:gd name="connsiteY30" fmla="*/ 697 h 10006"/>
            <a:gd name="connsiteX31" fmla="*/ 9904 w 9998"/>
            <a:gd name="connsiteY31" fmla="*/ 283 h 10006"/>
            <a:gd name="connsiteX32" fmla="*/ 9998 w 9998"/>
            <a:gd name="connsiteY32" fmla="*/ 50 h 10006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0"/>
            <a:gd name="connsiteX1" fmla="*/ 9906 w 10000"/>
            <a:gd name="connsiteY1" fmla="*/ 8 h 10000"/>
            <a:gd name="connsiteX2" fmla="*/ 9621 w 10000"/>
            <a:gd name="connsiteY2" fmla="*/ 156 h 10000"/>
            <a:gd name="connsiteX3" fmla="*/ 9158 w 10000"/>
            <a:gd name="connsiteY3" fmla="*/ 493 h 10000"/>
            <a:gd name="connsiteX4" fmla="*/ 8537 w 10000"/>
            <a:gd name="connsiteY4" fmla="*/ 1002 h 10000"/>
            <a:gd name="connsiteX5" fmla="*/ 7779 w 10000"/>
            <a:gd name="connsiteY5" fmla="*/ 1665 h 10000"/>
            <a:gd name="connsiteX6" fmla="*/ 6914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8 h 10000"/>
            <a:gd name="connsiteX9" fmla="*/ 4025 w 10000"/>
            <a:gd name="connsiteY9" fmla="*/ 5278 h 10000"/>
            <a:gd name="connsiteX10" fmla="*/ 3088 w 10000"/>
            <a:gd name="connsiteY10" fmla="*/ 6248 h 10000"/>
            <a:gd name="connsiteX11" fmla="*/ 2222 w 10000"/>
            <a:gd name="connsiteY11" fmla="*/ 7170 h 10000"/>
            <a:gd name="connsiteX12" fmla="*/ 1465 w 10000"/>
            <a:gd name="connsiteY12" fmla="*/ 8006 h 10000"/>
            <a:gd name="connsiteX13" fmla="*/ 842 w 10000"/>
            <a:gd name="connsiteY13" fmla="*/ 8730 h 10000"/>
            <a:gd name="connsiteX14" fmla="*/ 381 w 10000"/>
            <a:gd name="connsiteY14" fmla="*/ 9309 h 10000"/>
            <a:gd name="connsiteX15" fmla="*/ 96 w 10000"/>
            <a:gd name="connsiteY15" fmla="*/ 9725 h 10000"/>
            <a:gd name="connsiteX16" fmla="*/ 0 w 10000"/>
            <a:gd name="connsiteY16" fmla="*/ 9958 h 10000"/>
            <a:gd name="connsiteX17" fmla="*/ 96 w 10000"/>
            <a:gd name="connsiteY17" fmla="*/ 10000 h 10000"/>
            <a:gd name="connsiteX18" fmla="*/ 381 w 10000"/>
            <a:gd name="connsiteY18" fmla="*/ 9850 h 10000"/>
            <a:gd name="connsiteX19" fmla="*/ 842 w 10000"/>
            <a:gd name="connsiteY19" fmla="*/ 9513 h 10000"/>
            <a:gd name="connsiteX20" fmla="*/ 1465 w 10000"/>
            <a:gd name="connsiteY20" fmla="*/ 9006 h 10000"/>
            <a:gd name="connsiteX21" fmla="*/ 2223 w 10000"/>
            <a:gd name="connsiteY21" fmla="*/ 8341 h 10000"/>
            <a:gd name="connsiteX22" fmla="*/ 3088 w 10000"/>
            <a:gd name="connsiteY22" fmla="*/ 7550 h 10000"/>
            <a:gd name="connsiteX23" fmla="*/ 4025 w 10000"/>
            <a:gd name="connsiteY23" fmla="*/ 6662 h 10000"/>
            <a:gd name="connsiteX24" fmla="*/ 5001 w 10000"/>
            <a:gd name="connsiteY24" fmla="*/ 5710 h 10000"/>
            <a:gd name="connsiteX25" fmla="*/ 5977 w 10000"/>
            <a:gd name="connsiteY25" fmla="*/ 4730 h 10000"/>
            <a:gd name="connsiteX26" fmla="*/ 6914 w 10000"/>
            <a:gd name="connsiteY26" fmla="*/ 3760 h 10000"/>
            <a:gd name="connsiteX27" fmla="*/ 7780 w 10000"/>
            <a:gd name="connsiteY27" fmla="*/ 2838 h 10000"/>
            <a:gd name="connsiteX28" fmla="*/ 8537 w 10000"/>
            <a:gd name="connsiteY28" fmla="*/ 2000 h 10000"/>
            <a:gd name="connsiteX29" fmla="*/ 9158 w 10000"/>
            <a:gd name="connsiteY29" fmla="*/ 1276 h 10000"/>
            <a:gd name="connsiteX30" fmla="*/ 9621 w 10000"/>
            <a:gd name="connsiteY30" fmla="*/ 697 h 10000"/>
            <a:gd name="connsiteX31" fmla="*/ 9906 w 10000"/>
            <a:gd name="connsiteY31" fmla="*/ 283 h 10000"/>
            <a:gd name="connsiteX32" fmla="*/ 10000 w 10000"/>
            <a:gd name="connsiteY32" fmla="*/ 50 h 10000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  <a:gd name="connsiteX0" fmla="*/ 10000 w 10000"/>
            <a:gd name="connsiteY0" fmla="*/ 50 h 10006"/>
            <a:gd name="connsiteX1" fmla="*/ 9906 w 10000"/>
            <a:gd name="connsiteY1" fmla="*/ 8 h 10006"/>
            <a:gd name="connsiteX2" fmla="*/ 9621 w 10000"/>
            <a:gd name="connsiteY2" fmla="*/ 156 h 10006"/>
            <a:gd name="connsiteX3" fmla="*/ 9158 w 10000"/>
            <a:gd name="connsiteY3" fmla="*/ 493 h 10006"/>
            <a:gd name="connsiteX4" fmla="*/ 8537 w 10000"/>
            <a:gd name="connsiteY4" fmla="*/ 1002 h 10006"/>
            <a:gd name="connsiteX5" fmla="*/ 7779 w 10000"/>
            <a:gd name="connsiteY5" fmla="*/ 1665 h 10006"/>
            <a:gd name="connsiteX6" fmla="*/ 6914 w 10000"/>
            <a:gd name="connsiteY6" fmla="*/ 2456 h 10006"/>
            <a:gd name="connsiteX7" fmla="*/ 5975 w 10000"/>
            <a:gd name="connsiteY7" fmla="*/ 3346 h 10006"/>
            <a:gd name="connsiteX8" fmla="*/ 5001 w 10000"/>
            <a:gd name="connsiteY8" fmla="*/ 4298 h 10006"/>
            <a:gd name="connsiteX9" fmla="*/ 4025 w 10000"/>
            <a:gd name="connsiteY9" fmla="*/ 5278 h 10006"/>
            <a:gd name="connsiteX10" fmla="*/ 3088 w 10000"/>
            <a:gd name="connsiteY10" fmla="*/ 6248 h 10006"/>
            <a:gd name="connsiteX11" fmla="*/ 2222 w 10000"/>
            <a:gd name="connsiteY11" fmla="*/ 7170 h 10006"/>
            <a:gd name="connsiteX12" fmla="*/ 1465 w 10000"/>
            <a:gd name="connsiteY12" fmla="*/ 8006 h 10006"/>
            <a:gd name="connsiteX13" fmla="*/ 842 w 10000"/>
            <a:gd name="connsiteY13" fmla="*/ 8730 h 10006"/>
            <a:gd name="connsiteX14" fmla="*/ 381 w 10000"/>
            <a:gd name="connsiteY14" fmla="*/ 9309 h 10006"/>
            <a:gd name="connsiteX15" fmla="*/ 96 w 10000"/>
            <a:gd name="connsiteY15" fmla="*/ 9725 h 10006"/>
            <a:gd name="connsiteX16" fmla="*/ 0 w 10000"/>
            <a:gd name="connsiteY16" fmla="*/ 9958 h 10006"/>
            <a:gd name="connsiteX17" fmla="*/ 96 w 10000"/>
            <a:gd name="connsiteY17" fmla="*/ 10000 h 10006"/>
            <a:gd name="connsiteX18" fmla="*/ 381 w 10000"/>
            <a:gd name="connsiteY18" fmla="*/ 9850 h 10006"/>
            <a:gd name="connsiteX19" fmla="*/ 842 w 10000"/>
            <a:gd name="connsiteY19" fmla="*/ 9513 h 10006"/>
            <a:gd name="connsiteX20" fmla="*/ 1465 w 10000"/>
            <a:gd name="connsiteY20" fmla="*/ 9006 h 10006"/>
            <a:gd name="connsiteX21" fmla="*/ 2223 w 10000"/>
            <a:gd name="connsiteY21" fmla="*/ 8341 h 10006"/>
            <a:gd name="connsiteX22" fmla="*/ 3088 w 10000"/>
            <a:gd name="connsiteY22" fmla="*/ 7550 h 10006"/>
            <a:gd name="connsiteX23" fmla="*/ 4025 w 10000"/>
            <a:gd name="connsiteY23" fmla="*/ 6662 h 10006"/>
            <a:gd name="connsiteX24" fmla="*/ 5001 w 10000"/>
            <a:gd name="connsiteY24" fmla="*/ 5710 h 10006"/>
            <a:gd name="connsiteX25" fmla="*/ 5977 w 10000"/>
            <a:gd name="connsiteY25" fmla="*/ 4730 h 10006"/>
            <a:gd name="connsiteX26" fmla="*/ 6914 w 10000"/>
            <a:gd name="connsiteY26" fmla="*/ 3760 h 10006"/>
            <a:gd name="connsiteX27" fmla="*/ 7780 w 10000"/>
            <a:gd name="connsiteY27" fmla="*/ 2838 h 10006"/>
            <a:gd name="connsiteX28" fmla="*/ 8537 w 10000"/>
            <a:gd name="connsiteY28" fmla="*/ 2000 h 10006"/>
            <a:gd name="connsiteX29" fmla="*/ 9158 w 10000"/>
            <a:gd name="connsiteY29" fmla="*/ 1276 h 10006"/>
            <a:gd name="connsiteX30" fmla="*/ 9621 w 10000"/>
            <a:gd name="connsiteY30" fmla="*/ 697 h 10006"/>
            <a:gd name="connsiteX31" fmla="*/ 9906 w 10000"/>
            <a:gd name="connsiteY31" fmla="*/ 283 h 10006"/>
            <a:gd name="connsiteX32" fmla="*/ 10000 w 10000"/>
            <a:gd name="connsiteY32" fmla="*/ 50 h 10006"/>
            <a:gd name="connsiteX0" fmla="*/ 10000 w 10000"/>
            <a:gd name="connsiteY0" fmla="*/ 50 h 10008"/>
            <a:gd name="connsiteX1" fmla="*/ 9906 w 10000"/>
            <a:gd name="connsiteY1" fmla="*/ 8 h 10008"/>
            <a:gd name="connsiteX2" fmla="*/ 9621 w 10000"/>
            <a:gd name="connsiteY2" fmla="*/ 156 h 10008"/>
            <a:gd name="connsiteX3" fmla="*/ 9158 w 10000"/>
            <a:gd name="connsiteY3" fmla="*/ 493 h 10008"/>
            <a:gd name="connsiteX4" fmla="*/ 8537 w 10000"/>
            <a:gd name="connsiteY4" fmla="*/ 1002 h 10008"/>
            <a:gd name="connsiteX5" fmla="*/ 7779 w 10000"/>
            <a:gd name="connsiteY5" fmla="*/ 1665 h 10008"/>
            <a:gd name="connsiteX6" fmla="*/ 6914 w 10000"/>
            <a:gd name="connsiteY6" fmla="*/ 2456 h 10008"/>
            <a:gd name="connsiteX7" fmla="*/ 5975 w 10000"/>
            <a:gd name="connsiteY7" fmla="*/ 3346 h 10008"/>
            <a:gd name="connsiteX8" fmla="*/ 5001 w 10000"/>
            <a:gd name="connsiteY8" fmla="*/ 4298 h 10008"/>
            <a:gd name="connsiteX9" fmla="*/ 4025 w 10000"/>
            <a:gd name="connsiteY9" fmla="*/ 5278 h 10008"/>
            <a:gd name="connsiteX10" fmla="*/ 3088 w 10000"/>
            <a:gd name="connsiteY10" fmla="*/ 6248 h 10008"/>
            <a:gd name="connsiteX11" fmla="*/ 2222 w 10000"/>
            <a:gd name="connsiteY11" fmla="*/ 7170 h 10008"/>
            <a:gd name="connsiteX12" fmla="*/ 1465 w 10000"/>
            <a:gd name="connsiteY12" fmla="*/ 8006 h 10008"/>
            <a:gd name="connsiteX13" fmla="*/ 842 w 10000"/>
            <a:gd name="connsiteY13" fmla="*/ 8730 h 10008"/>
            <a:gd name="connsiteX14" fmla="*/ 381 w 10000"/>
            <a:gd name="connsiteY14" fmla="*/ 9309 h 10008"/>
            <a:gd name="connsiteX15" fmla="*/ 96 w 10000"/>
            <a:gd name="connsiteY15" fmla="*/ 9725 h 10008"/>
            <a:gd name="connsiteX16" fmla="*/ 0 w 10000"/>
            <a:gd name="connsiteY16" fmla="*/ 9958 h 10008"/>
            <a:gd name="connsiteX17" fmla="*/ 96 w 10000"/>
            <a:gd name="connsiteY17" fmla="*/ 10000 h 10008"/>
            <a:gd name="connsiteX18" fmla="*/ 381 w 10000"/>
            <a:gd name="connsiteY18" fmla="*/ 9850 h 10008"/>
            <a:gd name="connsiteX19" fmla="*/ 842 w 10000"/>
            <a:gd name="connsiteY19" fmla="*/ 9513 h 10008"/>
            <a:gd name="connsiteX20" fmla="*/ 1465 w 10000"/>
            <a:gd name="connsiteY20" fmla="*/ 9006 h 10008"/>
            <a:gd name="connsiteX21" fmla="*/ 2223 w 10000"/>
            <a:gd name="connsiteY21" fmla="*/ 8341 h 10008"/>
            <a:gd name="connsiteX22" fmla="*/ 3088 w 10000"/>
            <a:gd name="connsiteY22" fmla="*/ 7550 h 10008"/>
            <a:gd name="connsiteX23" fmla="*/ 4025 w 10000"/>
            <a:gd name="connsiteY23" fmla="*/ 6662 h 10008"/>
            <a:gd name="connsiteX24" fmla="*/ 5001 w 10000"/>
            <a:gd name="connsiteY24" fmla="*/ 5710 h 10008"/>
            <a:gd name="connsiteX25" fmla="*/ 5977 w 10000"/>
            <a:gd name="connsiteY25" fmla="*/ 4730 h 10008"/>
            <a:gd name="connsiteX26" fmla="*/ 6914 w 10000"/>
            <a:gd name="connsiteY26" fmla="*/ 3760 h 10008"/>
            <a:gd name="connsiteX27" fmla="*/ 7780 w 10000"/>
            <a:gd name="connsiteY27" fmla="*/ 2838 h 10008"/>
            <a:gd name="connsiteX28" fmla="*/ 8537 w 10000"/>
            <a:gd name="connsiteY28" fmla="*/ 2000 h 10008"/>
            <a:gd name="connsiteX29" fmla="*/ 9158 w 10000"/>
            <a:gd name="connsiteY29" fmla="*/ 1276 h 10008"/>
            <a:gd name="connsiteX30" fmla="*/ 9621 w 10000"/>
            <a:gd name="connsiteY30" fmla="*/ 697 h 10008"/>
            <a:gd name="connsiteX31" fmla="*/ 9906 w 10000"/>
            <a:gd name="connsiteY31" fmla="*/ 283 h 10008"/>
            <a:gd name="connsiteX32" fmla="*/ 10000 w 10000"/>
            <a:gd name="connsiteY32" fmla="*/ 50 h 10008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8">
              <a:moveTo>
                <a:pt x="10000" y="50"/>
              </a:moveTo>
              <a:cubicBezTo>
                <a:pt x="10000" y="4"/>
                <a:pt x="9969" y="-10"/>
                <a:pt x="9906" y="8"/>
              </a:cubicBezTo>
              <a:cubicBezTo>
                <a:pt x="9843" y="26"/>
                <a:pt x="9746" y="75"/>
                <a:pt x="9621" y="156"/>
              </a:cubicBezTo>
              <a:cubicBezTo>
                <a:pt x="9496" y="237"/>
                <a:pt x="9339" y="352"/>
                <a:pt x="9158" y="493"/>
              </a:cubicBezTo>
              <a:cubicBezTo>
                <a:pt x="8977" y="634"/>
                <a:pt x="8767" y="807"/>
                <a:pt x="8537" y="1002"/>
              </a:cubicBezTo>
              <a:cubicBezTo>
                <a:pt x="8307" y="1197"/>
                <a:pt x="8049" y="1423"/>
                <a:pt x="7779" y="1665"/>
              </a:cubicBezTo>
              <a:cubicBezTo>
                <a:pt x="7509" y="1907"/>
                <a:pt x="7215" y="2176"/>
                <a:pt x="6914" y="2456"/>
              </a:cubicBezTo>
              <a:cubicBezTo>
                <a:pt x="6613" y="2736"/>
                <a:pt x="6294" y="3039"/>
                <a:pt x="5975" y="3346"/>
              </a:cubicBezTo>
              <a:cubicBezTo>
                <a:pt x="5656" y="3653"/>
                <a:pt x="5326" y="3976"/>
                <a:pt x="5001" y="4298"/>
              </a:cubicBezTo>
              <a:cubicBezTo>
                <a:pt x="4676" y="4620"/>
                <a:pt x="4344" y="4953"/>
                <a:pt x="4025" y="5278"/>
              </a:cubicBezTo>
              <a:cubicBezTo>
                <a:pt x="3706" y="5603"/>
                <a:pt x="3388" y="5933"/>
                <a:pt x="3088" y="6248"/>
              </a:cubicBezTo>
              <a:cubicBezTo>
                <a:pt x="2788" y="6563"/>
                <a:pt x="2492" y="6877"/>
                <a:pt x="2222" y="7170"/>
              </a:cubicBezTo>
              <a:cubicBezTo>
                <a:pt x="1952" y="7463"/>
                <a:pt x="1695" y="7746"/>
                <a:pt x="1465" y="8006"/>
              </a:cubicBezTo>
              <a:cubicBezTo>
                <a:pt x="1235" y="8266"/>
                <a:pt x="1023" y="8513"/>
                <a:pt x="842" y="8730"/>
              </a:cubicBezTo>
              <a:cubicBezTo>
                <a:pt x="661" y="8947"/>
                <a:pt x="505" y="9143"/>
                <a:pt x="381" y="9309"/>
              </a:cubicBezTo>
              <a:cubicBezTo>
                <a:pt x="257" y="9475"/>
                <a:pt x="159" y="9617"/>
                <a:pt x="96" y="9725"/>
              </a:cubicBezTo>
              <a:cubicBezTo>
                <a:pt x="33" y="9833"/>
                <a:pt x="0" y="9912"/>
                <a:pt x="0" y="9958"/>
              </a:cubicBezTo>
              <a:cubicBezTo>
                <a:pt x="0" y="10004"/>
                <a:pt x="33" y="10018"/>
                <a:pt x="96" y="10000"/>
              </a:cubicBezTo>
              <a:cubicBezTo>
                <a:pt x="159" y="9982"/>
                <a:pt x="257" y="9931"/>
                <a:pt x="381" y="9850"/>
              </a:cubicBezTo>
              <a:cubicBezTo>
                <a:pt x="505" y="9769"/>
                <a:pt x="661" y="9654"/>
                <a:pt x="842" y="9513"/>
              </a:cubicBezTo>
              <a:cubicBezTo>
                <a:pt x="1023" y="9372"/>
                <a:pt x="1235" y="9201"/>
                <a:pt x="1465" y="9006"/>
              </a:cubicBezTo>
              <a:cubicBezTo>
                <a:pt x="1695" y="8811"/>
                <a:pt x="1953" y="8584"/>
                <a:pt x="2223" y="8341"/>
              </a:cubicBezTo>
              <a:cubicBezTo>
                <a:pt x="2494" y="8098"/>
                <a:pt x="2788" y="7830"/>
                <a:pt x="3088" y="7550"/>
              </a:cubicBezTo>
              <a:cubicBezTo>
                <a:pt x="3388" y="7270"/>
                <a:pt x="3706" y="6969"/>
                <a:pt x="4025" y="6662"/>
              </a:cubicBezTo>
              <a:cubicBezTo>
                <a:pt x="4344" y="6355"/>
                <a:pt x="4676" y="6032"/>
                <a:pt x="5001" y="5710"/>
              </a:cubicBezTo>
              <a:cubicBezTo>
                <a:pt x="5326" y="5388"/>
                <a:pt x="5658" y="5055"/>
                <a:pt x="5977" y="4730"/>
              </a:cubicBezTo>
              <a:cubicBezTo>
                <a:pt x="6296" y="4405"/>
                <a:pt x="6614" y="4075"/>
                <a:pt x="6914" y="3760"/>
              </a:cubicBezTo>
              <a:cubicBezTo>
                <a:pt x="7214" y="3445"/>
                <a:pt x="7510" y="3131"/>
                <a:pt x="7780" y="2838"/>
              </a:cubicBezTo>
              <a:cubicBezTo>
                <a:pt x="8050" y="2545"/>
                <a:pt x="8307" y="2260"/>
                <a:pt x="8537" y="2000"/>
              </a:cubicBezTo>
              <a:cubicBezTo>
                <a:pt x="8767" y="1740"/>
                <a:pt x="8977" y="1493"/>
                <a:pt x="9158" y="1276"/>
              </a:cubicBezTo>
              <a:cubicBezTo>
                <a:pt x="9339" y="1059"/>
                <a:pt x="9496" y="863"/>
                <a:pt x="9621" y="697"/>
              </a:cubicBezTo>
              <a:cubicBezTo>
                <a:pt x="9746" y="532"/>
                <a:pt x="9843" y="391"/>
                <a:pt x="9906" y="283"/>
              </a:cubicBezTo>
              <a:cubicBezTo>
                <a:pt x="9969" y="175"/>
                <a:pt x="10000" y="96"/>
                <a:pt x="10000" y="50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0.6688</cdr:x>
      <cdr:y>0.2678</cdr:y>
    </cdr:from>
    <cdr:to>
      <cdr:x>0.66948</cdr:x>
      <cdr:y>0.2686</cdr:y>
    </cdr:to>
    <cdr:sp macro="" textlink="">
      <cdr:nvSpPr>
        <cdr:cNvPr id="22" name="PlotDat1_39|1~33_1"/>
        <cdr:cNvSpPr/>
      </cdr:nvSpPr>
      <cdr:spPr>
        <a:xfrm xmlns:a="http://schemas.openxmlformats.org/drawingml/2006/main">
          <a:off x="5791710" y="1680254"/>
          <a:ext cx="5874" cy="4991"/>
        </a:xfrm>
        <a:custGeom xmlns:a="http://schemas.openxmlformats.org/drawingml/2006/main">
          <a:avLst/>
          <a:gdLst>
            <a:gd name="connsiteX0" fmla="*/ 9998 w 9998"/>
            <a:gd name="connsiteY0" fmla="*/ 46 h 10004"/>
            <a:gd name="connsiteX1" fmla="*/ 9901 w 9998"/>
            <a:gd name="connsiteY1" fmla="*/ 6 h 10004"/>
            <a:gd name="connsiteX2" fmla="*/ 9617 w 9998"/>
            <a:gd name="connsiteY2" fmla="*/ 154 h 10004"/>
            <a:gd name="connsiteX3" fmla="*/ 9156 w 9998"/>
            <a:gd name="connsiteY3" fmla="*/ 489 h 10004"/>
            <a:gd name="connsiteX4" fmla="*/ 8533 w 9998"/>
            <a:gd name="connsiteY4" fmla="*/ 999 h 10004"/>
            <a:gd name="connsiteX5" fmla="*/ 7777 w 9998"/>
            <a:gd name="connsiteY5" fmla="*/ 1663 h 10004"/>
            <a:gd name="connsiteX6" fmla="*/ 6912 w 9998"/>
            <a:gd name="connsiteY6" fmla="*/ 2455 h 10004"/>
            <a:gd name="connsiteX7" fmla="*/ 5974 w 9998"/>
            <a:gd name="connsiteY7" fmla="*/ 3345 h 10004"/>
            <a:gd name="connsiteX8" fmla="*/ 4999 w 9998"/>
            <a:gd name="connsiteY8" fmla="*/ 4298 h 10004"/>
            <a:gd name="connsiteX9" fmla="*/ 4024 w 9998"/>
            <a:gd name="connsiteY9" fmla="*/ 5279 h 10004"/>
            <a:gd name="connsiteX10" fmla="*/ 3086 w 9998"/>
            <a:gd name="connsiteY10" fmla="*/ 6249 h 10004"/>
            <a:gd name="connsiteX11" fmla="*/ 2221 w 9998"/>
            <a:gd name="connsiteY11" fmla="*/ 7172 h 10004"/>
            <a:gd name="connsiteX12" fmla="*/ 1464 w 9998"/>
            <a:gd name="connsiteY12" fmla="*/ 8010 h 10004"/>
            <a:gd name="connsiteX13" fmla="*/ 843 w 9998"/>
            <a:gd name="connsiteY13" fmla="*/ 8732 h 10004"/>
            <a:gd name="connsiteX14" fmla="*/ 381 w 9998"/>
            <a:gd name="connsiteY14" fmla="*/ 9314 h 10004"/>
            <a:gd name="connsiteX15" fmla="*/ 97 w 9998"/>
            <a:gd name="connsiteY15" fmla="*/ 9727 h 10004"/>
            <a:gd name="connsiteX16" fmla="*/ 0 w 9998"/>
            <a:gd name="connsiteY16" fmla="*/ 9960 h 10004"/>
            <a:gd name="connsiteX17" fmla="*/ 97 w 9998"/>
            <a:gd name="connsiteY17" fmla="*/ 10004 h 10004"/>
            <a:gd name="connsiteX18" fmla="*/ 381 w 9998"/>
            <a:gd name="connsiteY18" fmla="*/ 9854 h 10004"/>
            <a:gd name="connsiteX19" fmla="*/ 843 w 9998"/>
            <a:gd name="connsiteY19" fmla="*/ 9517 h 10004"/>
            <a:gd name="connsiteX20" fmla="*/ 1466 w 9998"/>
            <a:gd name="connsiteY20" fmla="*/ 9009 h 10004"/>
            <a:gd name="connsiteX21" fmla="*/ 2223 w 9998"/>
            <a:gd name="connsiteY21" fmla="*/ 8345 h 10004"/>
            <a:gd name="connsiteX22" fmla="*/ 3088 w 9998"/>
            <a:gd name="connsiteY22" fmla="*/ 7553 h 10004"/>
            <a:gd name="connsiteX23" fmla="*/ 4024 w 9998"/>
            <a:gd name="connsiteY23" fmla="*/ 6663 h 10004"/>
            <a:gd name="connsiteX24" fmla="*/ 4999 w 9998"/>
            <a:gd name="connsiteY24" fmla="*/ 5710 h 10004"/>
            <a:gd name="connsiteX25" fmla="*/ 5974 w 9998"/>
            <a:gd name="connsiteY25" fmla="*/ 4729 h 10004"/>
            <a:gd name="connsiteX26" fmla="*/ 6912 w 9998"/>
            <a:gd name="connsiteY26" fmla="*/ 3759 h 10004"/>
            <a:gd name="connsiteX27" fmla="*/ 7777 w 9998"/>
            <a:gd name="connsiteY27" fmla="*/ 2836 h 10004"/>
            <a:gd name="connsiteX28" fmla="*/ 8534 w 9998"/>
            <a:gd name="connsiteY28" fmla="*/ 1998 h 10004"/>
            <a:gd name="connsiteX29" fmla="*/ 9156 w 9998"/>
            <a:gd name="connsiteY29" fmla="*/ 1276 h 10004"/>
            <a:gd name="connsiteX30" fmla="*/ 9617 w 9998"/>
            <a:gd name="connsiteY30" fmla="*/ 694 h 10004"/>
            <a:gd name="connsiteX31" fmla="*/ 9903 w 9998"/>
            <a:gd name="connsiteY31" fmla="*/ 281 h 10004"/>
            <a:gd name="connsiteX32" fmla="*/ 9998 w 9998"/>
            <a:gd name="connsiteY32" fmla="*/ 46 h 10004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0"/>
            <a:gd name="connsiteX1" fmla="*/ 9903 w 10000"/>
            <a:gd name="connsiteY1" fmla="*/ 6 h 10000"/>
            <a:gd name="connsiteX2" fmla="*/ 9619 w 10000"/>
            <a:gd name="connsiteY2" fmla="*/ 154 h 10000"/>
            <a:gd name="connsiteX3" fmla="*/ 9158 w 10000"/>
            <a:gd name="connsiteY3" fmla="*/ 489 h 10000"/>
            <a:gd name="connsiteX4" fmla="*/ 8535 w 10000"/>
            <a:gd name="connsiteY4" fmla="*/ 999 h 10000"/>
            <a:gd name="connsiteX5" fmla="*/ 7779 w 10000"/>
            <a:gd name="connsiteY5" fmla="*/ 1662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6 h 10000"/>
            <a:gd name="connsiteX9" fmla="*/ 4025 w 10000"/>
            <a:gd name="connsiteY9" fmla="*/ 5277 h 10000"/>
            <a:gd name="connsiteX10" fmla="*/ 3087 w 10000"/>
            <a:gd name="connsiteY10" fmla="*/ 6247 h 10000"/>
            <a:gd name="connsiteX11" fmla="*/ 2221 w 10000"/>
            <a:gd name="connsiteY11" fmla="*/ 7169 h 10000"/>
            <a:gd name="connsiteX12" fmla="*/ 1464 w 10000"/>
            <a:gd name="connsiteY12" fmla="*/ 8007 h 10000"/>
            <a:gd name="connsiteX13" fmla="*/ 843 w 10000"/>
            <a:gd name="connsiteY13" fmla="*/ 8729 h 10000"/>
            <a:gd name="connsiteX14" fmla="*/ 381 w 10000"/>
            <a:gd name="connsiteY14" fmla="*/ 9310 h 10000"/>
            <a:gd name="connsiteX15" fmla="*/ 97 w 10000"/>
            <a:gd name="connsiteY15" fmla="*/ 9723 h 10000"/>
            <a:gd name="connsiteX16" fmla="*/ 0 w 10000"/>
            <a:gd name="connsiteY16" fmla="*/ 9956 h 10000"/>
            <a:gd name="connsiteX17" fmla="*/ 97 w 10000"/>
            <a:gd name="connsiteY17" fmla="*/ 10000 h 10000"/>
            <a:gd name="connsiteX18" fmla="*/ 381 w 10000"/>
            <a:gd name="connsiteY18" fmla="*/ 9850 h 10000"/>
            <a:gd name="connsiteX19" fmla="*/ 843 w 10000"/>
            <a:gd name="connsiteY19" fmla="*/ 9513 h 10000"/>
            <a:gd name="connsiteX20" fmla="*/ 1466 w 10000"/>
            <a:gd name="connsiteY20" fmla="*/ 9005 h 10000"/>
            <a:gd name="connsiteX21" fmla="*/ 2223 w 10000"/>
            <a:gd name="connsiteY21" fmla="*/ 8342 h 10000"/>
            <a:gd name="connsiteX22" fmla="*/ 3089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8 h 10000"/>
            <a:gd name="connsiteX25" fmla="*/ 5975 w 10000"/>
            <a:gd name="connsiteY25" fmla="*/ 4727 h 10000"/>
            <a:gd name="connsiteX26" fmla="*/ 6913 w 10000"/>
            <a:gd name="connsiteY26" fmla="*/ 3757 h 10000"/>
            <a:gd name="connsiteX27" fmla="*/ 7779 w 10000"/>
            <a:gd name="connsiteY27" fmla="*/ 2835 h 10000"/>
            <a:gd name="connsiteX28" fmla="*/ 8536 w 10000"/>
            <a:gd name="connsiteY28" fmla="*/ 1997 h 10000"/>
            <a:gd name="connsiteX29" fmla="*/ 9158 w 10000"/>
            <a:gd name="connsiteY29" fmla="*/ 1275 h 10000"/>
            <a:gd name="connsiteX30" fmla="*/ 9619 w 10000"/>
            <a:gd name="connsiteY30" fmla="*/ 694 h 10000"/>
            <a:gd name="connsiteX31" fmla="*/ 9905 w 10000"/>
            <a:gd name="connsiteY31" fmla="*/ 281 h 10000"/>
            <a:gd name="connsiteX32" fmla="*/ 10000 w 10000"/>
            <a:gd name="connsiteY32" fmla="*/ 46 h 10000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  <a:gd name="connsiteX0" fmla="*/ 10000 w 10000"/>
            <a:gd name="connsiteY0" fmla="*/ 46 h 10006"/>
            <a:gd name="connsiteX1" fmla="*/ 9903 w 10000"/>
            <a:gd name="connsiteY1" fmla="*/ 6 h 10006"/>
            <a:gd name="connsiteX2" fmla="*/ 9619 w 10000"/>
            <a:gd name="connsiteY2" fmla="*/ 154 h 10006"/>
            <a:gd name="connsiteX3" fmla="*/ 9158 w 10000"/>
            <a:gd name="connsiteY3" fmla="*/ 489 h 10006"/>
            <a:gd name="connsiteX4" fmla="*/ 8535 w 10000"/>
            <a:gd name="connsiteY4" fmla="*/ 999 h 10006"/>
            <a:gd name="connsiteX5" fmla="*/ 7779 w 10000"/>
            <a:gd name="connsiteY5" fmla="*/ 1662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6 h 10006"/>
            <a:gd name="connsiteX9" fmla="*/ 4025 w 10000"/>
            <a:gd name="connsiteY9" fmla="*/ 5277 h 10006"/>
            <a:gd name="connsiteX10" fmla="*/ 3087 w 10000"/>
            <a:gd name="connsiteY10" fmla="*/ 6247 h 10006"/>
            <a:gd name="connsiteX11" fmla="*/ 2221 w 10000"/>
            <a:gd name="connsiteY11" fmla="*/ 7169 h 10006"/>
            <a:gd name="connsiteX12" fmla="*/ 1464 w 10000"/>
            <a:gd name="connsiteY12" fmla="*/ 8007 h 10006"/>
            <a:gd name="connsiteX13" fmla="*/ 843 w 10000"/>
            <a:gd name="connsiteY13" fmla="*/ 8729 h 10006"/>
            <a:gd name="connsiteX14" fmla="*/ 381 w 10000"/>
            <a:gd name="connsiteY14" fmla="*/ 9310 h 10006"/>
            <a:gd name="connsiteX15" fmla="*/ 97 w 10000"/>
            <a:gd name="connsiteY15" fmla="*/ 9723 h 10006"/>
            <a:gd name="connsiteX16" fmla="*/ 0 w 10000"/>
            <a:gd name="connsiteY16" fmla="*/ 9956 h 10006"/>
            <a:gd name="connsiteX17" fmla="*/ 97 w 10000"/>
            <a:gd name="connsiteY17" fmla="*/ 10000 h 10006"/>
            <a:gd name="connsiteX18" fmla="*/ 381 w 10000"/>
            <a:gd name="connsiteY18" fmla="*/ 9850 h 10006"/>
            <a:gd name="connsiteX19" fmla="*/ 843 w 10000"/>
            <a:gd name="connsiteY19" fmla="*/ 9513 h 10006"/>
            <a:gd name="connsiteX20" fmla="*/ 1466 w 10000"/>
            <a:gd name="connsiteY20" fmla="*/ 9005 h 10006"/>
            <a:gd name="connsiteX21" fmla="*/ 2223 w 10000"/>
            <a:gd name="connsiteY21" fmla="*/ 8342 h 10006"/>
            <a:gd name="connsiteX22" fmla="*/ 3089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8 h 10006"/>
            <a:gd name="connsiteX25" fmla="*/ 5975 w 10000"/>
            <a:gd name="connsiteY25" fmla="*/ 4727 h 10006"/>
            <a:gd name="connsiteX26" fmla="*/ 6913 w 10000"/>
            <a:gd name="connsiteY26" fmla="*/ 3757 h 10006"/>
            <a:gd name="connsiteX27" fmla="*/ 7779 w 10000"/>
            <a:gd name="connsiteY27" fmla="*/ 2835 h 10006"/>
            <a:gd name="connsiteX28" fmla="*/ 8536 w 10000"/>
            <a:gd name="connsiteY28" fmla="*/ 1997 h 10006"/>
            <a:gd name="connsiteX29" fmla="*/ 9158 w 10000"/>
            <a:gd name="connsiteY29" fmla="*/ 1275 h 10006"/>
            <a:gd name="connsiteX30" fmla="*/ 9619 w 10000"/>
            <a:gd name="connsiteY30" fmla="*/ 694 h 10006"/>
            <a:gd name="connsiteX31" fmla="*/ 9905 w 10000"/>
            <a:gd name="connsiteY31" fmla="*/ 281 h 10006"/>
            <a:gd name="connsiteX32" fmla="*/ 10000 w 10000"/>
            <a:gd name="connsiteY32" fmla="*/ 46 h 10006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6">
              <a:moveTo>
                <a:pt x="10000" y="46"/>
              </a:moveTo>
              <a:cubicBezTo>
                <a:pt x="10000" y="0"/>
                <a:pt x="9966" y="-12"/>
                <a:pt x="9903" y="6"/>
              </a:cubicBezTo>
              <a:cubicBezTo>
                <a:pt x="9840" y="24"/>
                <a:pt x="9743" y="74"/>
                <a:pt x="9619" y="154"/>
              </a:cubicBezTo>
              <a:cubicBezTo>
                <a:pt x="9495" y="234"/>
                <a:pt x="9339" y="348"/>
                <a:pt x="9158" y="489"/>
              </a:cubicBezTo>
              <a:cubicBezTo>
                <a:pt x="8977" y="630"/>
                <a:pt x="8765" y="804"/>
                <a:pt x="8535" y="999"/>
              </a:cubicBezTo>
              <a:cubicBezTo>
                <a:pt x="8305" y="1194"/>
                <a:pt x="8049" y="1420"/>
                <a:pt x="7779" y="1662"/>
              </a:cubicBezTo>
              <a:cubicBezTo>
                <a:pt x="7509" y="1904"/>
                <a:pt x="7214" y="2174"/>
                <a:pt x="6913" y="2454"/>
              </a:cubicBezTo>
              <a:cubicBezTo>
                <a:pt x="6612" y="2734"/>
                <a:pt x="6294" y="3037"/>
                <a:pt x="5975" y="3344"/>
              </a:cubicBezTo>
              <a:cubicBezTo>
                <a:pt x="5656" y="3651"/>
                <a:pt x="5325" y="3974"/>
                <a:pt x="5000" y="4296"/>
              </a:cubicBezTo>
              <a:cubicBezTo>
                <a:pt x="4675" y="4618"/>
                <a:pt x="4344" y="4952"/>
                <a:pt x="4025" y="5277"/>
              </a:cubicBezTo>
              <a:cubicBezTo>
                <a:pt x="3706" y="5602"/>
                <a:pt x="3388" y="5932"/>
                <a:pt x="3087" y="6247"/>
              </a:cubicBezTo>
              <a:cubicBezTo>
                <a:pt x="2786" y="6562"/>
                <a:pt x="2491" y="6876"/>
                <a:pt x="2221" y="7169"/>
              </a:cubicBezTo>
              <a:cubicBezTo>
                <a:pt x="1951" y="7462"/>
                <a:pt x="1694" y="7747"/>
                <a:pt x="1464" y="8007"/>
              </a:cubicBezTo>
              <a:cubicBezTo>
                <a:pt x="1234" y="8267"/>
                <a:pt x="1023" y="8512"/>
                <a:pt x="843" y="8729"/>
              </a:cubicBezTo>
              <a:cubicBezTo>
                <a:pt x="663" y="8946"/>
                <a:pt x="505" y="9144"/>
                <a:pt x="381" y="9310"/>
              </a:cubicBezTo>
              <a:cubicBezTo>
                <a:pt x="257" y="9476"/>
                <a:pt x="161" y="9615"/>
                <a:pt x="97" y="9723"/>
              </a:cubicBezTo>
              <a:cubicBezTo>
                <a:pt x="33" y="9831"/>
                <a:pt x="0" y="9910"/>
                <a:pt x="0" y="9956"/>
              </a:cubicBezTo>
              <a:cubicBezTo>
                <a:pt x="0" y="10002"/>
                <a:pt x="34" y="10018"/>
                <a:pt x="97" y="10000"/>
              </a:cubicBezTo>
              <a:cubicBezTo>
                <a:pt x="160" y="9982"/>
                <a:pt x="257" y="9931"/>
                <a:pt x="381" y="9850"/>
              </a:cubicBezTo>
              <a:cubicBezTo>
                <a:pt x="505" y="9769"/>
                <a:pt x="662" y="9654"/>
                <a:pt x="843" y="9513"/>
              </a:cubicBezTo>
              <a:cubicBezTo>
                <a:pt x="1024" y="9372"/>
                <a:pt x="1236" y="9200"/>
                <a:pt x="1466" y="9005"/>
              </a:cubicBezTo>
              <a:cubicBezTo>
                <a:pt x="1696" y="8810"/>
                <a:pt x="1953" y="8584"/>
                <a:pt x="2223" y="8342"/>
              </a:cubicBezTo>
              <a:cubicBezTo>
                <a:pt x="2493" y="8100"/>
                <a:pt x="2789" y="7830"/>
                <a:pt x="3089" y="7550"/>
              </a:cubicBezTo>
              <a:cubicBezTo>
                <a:pt x="3389" y="7270"/>
                <a:pt x="3707" y="6967"/>
                <a:pt x="4025" y="6660"/>
              </a:cubicBezTo>
              <a:cubicBezTo>
                <a:pt x="4343" y="6353"/>
                <a:pt x="4675" y="6030"/>
                <a:pt x="5000" y="5708"/>
              </a:cubicBezTo>
              <a:cubicBezTo>
                <a:pt x="5325" y="5386"/>
                <a:pt x="5656" y="5052"/>
                <a:pt x="5975" y="4727"/>
              </a:cubicBezTo>
              <a:cubicBezTo>
                <a:pt x="6294" y="4402"/>
                <a:pt x="6612" y="4072"/>
                <a:pt x="6913" y="3757"/>
              </a:cubicBezTo>
              <a:cubicBezTo>
                <a:pt x="7214" y="3442"/>
                <a:pt x="7509" y="3128"/>
                <a:pt x="7779" y="2835"/>
              </a:cubicBezTo>
              <a:cubicBezTo>
                <a:pt x="8049" y="2542"/>
                <a:pt x="8306" y="2257"/>
                <a:pt x="8536" y="1997"/>
              </a:cubicBezTo>
              <a:cubicBezTo>
                <a:pt x="8766" y="1737"/>
                <a:pt x="8978" y="1492"/>
                <a:pt x="9158" y="1275"/>
              </a:cubicBezTo>
              <a:cubicBezTo>
                <a:pt x="9338" y="1058"/>
                <a:pt x="9494" y="860"/>
                <a:pt x="9619" y="694"/>
              </a:cubicBezTo>
              <a:cubicBezTo>
                <a:pt x="9744" y="528"/>
                <a:pt x="9842" y="389"/>
                <a:pt x="9905" y="281"/>
              </a:cubicBezTo>
              <a:cubicBezTo>
                <a:pt x="9968" y="173"/>
                <a:pt x="10000" y="92"/>
                <a:pt x="10000" y="46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0.67055</cdr:x>
      <cdr:y>0.27218</cdr:y>
    </cdr:from>
    <cdr:to>
      <cdr:x>0.67123</cdr:x>
      <cdr:y>0.27297</cdr:y>
    </cdr:to>
    <cdr:sp macro="" textlink="">
      <cdr:nvSpPr>
        <cdr:cNvPr id="23" name="PlotDat1_41|1~33_1"/>
        <cdr:cNvSpPr/>
      </cdr:nvSpPr>
      <cdr:spPr>
        <a:xfrm xmlns:a="http://schemas.openxmlformats.org/drawingml/2006/main">
          <a:off x="5806903" y="1707739"/>
          <a:ext cx="5896" cy="4950"/>
        </a:xfrm>
        <a:custGeom xmlns:a="http://schemas.openxmlformats.org/drawingml/2006/main">
          <a:avLst/>
          <a:gdLst>
            <a:gd name="connsiteX0" fmla="*/ 9998 w 9998"/>
            <a:gd name="connsiteY0" fmla="*/ 48 h 10004"/>
            <a:gd name="connsiteX1" fmla="*/ 9902 w 9998"/>
            <a:gd name="connsiteY1" fmla="*/ 6 h 10004"/>
            <a:gd name="connsiteX2" fmla="*/ 9618 w 9998"/>
            <a:gd name="connsiteY2" fmla="*/ 156 h 10004"/>
            <a:gd name="connsiteX3" fmla="*/ 9156 w 9998"/>
            <a:gd name="connsiteY3" fmla="*/ 491 h 10004"/>
            <a:gd name="connsiteX4" fmla="*/ 8533 w 9998"/>
            <a:gd name="connsiteY4" fmla="*/ 1001 h 10004"/>
            <a:gd name="connsiteX5" fmla="*/ 7777 w 9998"/>
            <a:gd name="connsiteY5" fmla="*/ 1664 h 10004"/>
            <a:gd name="connsiteX6" fmla="*/ 6912 w 9998"/>
            <a:gd name="connsiteY6" fmla="*/ 2455 h 10004"/>
            <a:gd name="connsiteX7" fmla="*/ 5974 w 9998"/>
            <a:gd name="connsiteY7" fmla="*/ 3345 h 10004"/>
            <a:gd name="connsiteX8" fmla="*/ 4999 w 9998"/>
            <a:gd name="connsiteY8" fmla="*/ 4299 h 10004"/>
            <a:gd name="connsiteX9" fmla="*/ 4024 w 9998"/>
            <a:gd name="connsiteY9" fmla="*/ 5278 h 10004"/>
            <a:gd name="connsiteX10" fmla="*/ 3085 w 9998"/>
            <a:gd name="connsiteY10" fmla="*/ 6249 h 10004"/>
            <a:gd name="connsiteX11" fmla="*/ 2221 w 9998"/>
            <a:gd name="connsiteY11" fmla="*/ 7171 h 10004"/>
            <a:gd name="connsiteX12" fmla="*/ 1463 w 9998"/>
            <a:gd name="connsiteY12" fmla="*/ 8010 h 10004"/>
            <a:gd name="connsiteX13" fmla="*/ 841 w 9998"/>
            <a:gd name="connsiteY13" fmla="*/ 8734 h 10004"/>
            <a:gd name="connsiteX14" fmla="*/ 380 w 9998"/>
            <a:gd name="connsiteY14" fmla="*/ 9314 h 10004"/>
            <a:gd name="connsiteX15" fmla="*/ 95 w 9998"/>
            <a:gd name="connsiteY15" fmla="*/ 9729 h 10004"/>
            <a:gd name="connsiteX16" fmla="*/ 0 w 9998"/>
            <a:gd name="connsiteY16" fmla="*/ 9962 h 10004"/>
            <a:gd name="connsiteX17" fmla="*/ 95 w 9998"/>
            <a:gd name="connsiteY17" fmla="*/ 10004 h 10004"/>
            <a:gd name="connsiteX18" fmla="*/ 380 w 9998"/>
            <a:gd name="connsiteY18" fmla="*/ 9854 h 10004"/>
            <a:gd name="connsiteX19" fmla="*/ 843 w 9998"/>
            <a:gd name="connsiteY19" fmla="*/ 9517 h 10004"/>
            <a:gd name="connsiteX20" fmla="*/ 1463 w 9998"/>
            <a:gd name="connsiteY20" fmla="*/ 9009 h 10004"/>
            <a:gd name="connsiteX21" fmla="*/ 2221 w 9998"/>
            <a:gd name="connsiteY21" fmla="*/ 8346 h 10004"/>
            <a:gd name="connsiteX22" fmla="*/ 3086 w 9998"/>
            <a:gd name="connsiteY22" fmla="*/ 7553 h 10004"/>
            <a:gd name="connsiteX23" fmla="*/ 4024 w 9998"/>
            <a:gd name="connsiteY23" fmla="*/ 6663 h 10004"/>
            <a:gd name="connsiteX24" fmla="*/ 4999 w 9998"/>
            <a:gd name="connsiteY24" fmla="*/ 5711 h 10004"/>
            <a:gd name="connsiteX25" fmla="*/ 5974 w 9998"/>
            <a:gd name="connsiteY25" fmla="*/ 4730 h 10004"/>
            <a:gd name="connsiteX26" fmla="*/ 6912 w 9998"/>
            <a:gd name="connsiteY26" fmla="*/ 3759 h 10004"/>
            <a:gd name="connsiteX27" fmla="*/ 7777 w 9998"/>
            <a:gd name="connsiteY27" fmla="*/ 2837 h 10004"/>
            <a:gd name="connsiteX28" fmla="*/ 8535 w 9998"/>
            <a:gd name="connsiteY28" fmla="*/ 1998 h 10004"/>
            <a:gd name="connsiteX29" fmla="*/ 9157 w 9998"/>
            <a:gd name="connsiteY29" fmla="*/ 1276 h 10004"/>
            <a:gd name="connsiteX30" fmla="*/ 9618 w 9998"/>
            <a:gd name="connsiteY30" fmla="*/ 696 h 10004"/>
            <a:gd name="connsiteX31" fmla="*/ 9902 w 9998"/>
            <a:gd name="connsiteY31" fmla="*/ 281 h 10004"/>
            <a:gd name="connsiteX32" fmla="*/ 9998 w 9998"/>
            <a:gd name="connsiteY32" fmla="*/ 48 h 10004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6 h 10000"/>
            <a:gd name="connsiteX2" fmla="*/ 9620 w 10000"/>
            <a:gd name="connsiteY2" fmla="*/ 156 h 10000"/>
            <a:gd name="connsiteX3" fmla="*/ 9158 w 10000"/>
            <a:gd name="connsiteY3" fmla="*/ 491 h 10000"/>
            <a:gd name="connsiteX4" fmla="*/ 8535 w 10000"/>
            <a:gd name="connsiteY4" fmla="*/ 1001 h 10000"/>
            <a:gd name="connsiteX5" fmla="*/ 7779 w 10000"/>
            <a:gd name="connsiteY5" fmla="*/ 1663 h 10000"/>
            <a:gd name="connsiteX6" fmla="*/ 6913 w 10000"/>
            <a:gd name="connsiteY6" fmla="*/ 2454 h 10000"/>
            <a:gd name="connsiteX7" fmla="*/ 5975 w 10000"/>
            <a:gd name="connsiteY7" fmla="*/ 3344 h 10000"/>
            <a:gd name="connsiteX8" fmla="*/ 5000 w 10000"/>
            <a:gd name="connsiteY8" fmla="*/ 4297 h 10000"/>
            <a:gd name="connsiteX9" fmla="*/ 4025 w 10000"/>
            <a:gd name="connsiteY9" fmla="*/ 5276 h 10000"/>
            <a:gd name="connsiteX10" fmla="*/ 3086 w 10000"/>
            <a:gd name="connsiteY10" fmla="*/ 6247 h 10000"/>
            <a:gd name="connsiteX11" fmla="*/ 2221 w 10000"/>
            <a:gd name="connsiteY11" fmla="*/ 7168 h 10000"/>
            <a:gd name="connsiteX12" fmla="*/ 1463 w 10000"/>
            <a:gd name="connsiteY12" fmla="*/ 8007 h 10000"/>
            <a:gd name="connsiteX13" fmla="*/ 841 w 10000"/>
            <a:gd name="connsiteY13" fmla="*/ 8731 h 10000"/>
            <a:gd name="connsiteX14" fmla="*/ 380 w 10000"/>
            <a:gd name="connsiteY14" fmla="*/ 9310 h 10000"/>
            <a:gd name="connsiteX15" fmla="*/ 95 w 10000"/>
            <a:gd name="connsiteY15" fmla="*/ 9725 h 10000"/>
            <a:gd name="connsiteX16" fmla="*/ 0 w 10000"/>
            <a:gd name="connsiteY16" fmla="*/ 9958 h 10000"/>
            <a:gd name="connsiteX17" fmla="*/ 95 w 10000"/>
            <a:gd name="connsiteY17" fmla="*/ 10000 h 10000"/>
            <a:gd name="connsiteX18" fmla="*/ 380 w 10000"/>
            <a:gd name="connsiteY18" fmla="*/ 9850 h 10000"/>
            <a:gd name="connsiteX19" fmla="*/ 843 w 10000"/>
            <a:gd name="connsiteY19" fmla="*/ 9513 h 10000"/>
            <a:gd name="connsiteX20" fmla="*/ 1463 w 10000"/>
            <a:gd name="connsiteY20" fmla="*/ 9005 h 10000"/>
            <a:gd name="connsiteX21" fmla="*/ 2221 w 10000"/>
            <a:gd name="connsiteY21" fmla="*/ 8343 h 10000"/>
            <a:gd name="connsiteX22" fmla="*/ 3087 w 10000"/>
            <a:gd name="connsiteY22" fmla="*/ 7550 h 10000"/>
            <a:gd name="connsiteX23" fmla="*/ 4025 w 10000"/>
            <a:gd name="connsiteY23" fmla="*/ 6660 h 10000"/>
            <a:gd name="connsiteX24" fmla="*/ 5000 w 10000"/>
            <a:gd name="connsiteY24" fmla="*/ 5709 h 10000"/>
            <a:gd name="connsiteX25" fmla="*/ 5975 w 10000"/>
            <a:gd name="connsiteY25" fmla="*/ 4728 h 10000"/>
            <a:gd name="connsiteX26" fmla="*/ 6913 w 10000"/>
            <a:gd name="connsiteY26" fmla="*/ 3757 h 10000"/>
            <a:gd name="connsiteX27" fmla="*/ 7779 w 10000"/>
            <a:gd name="connsiteY27" fmla="*/ 2836 h 10000"/>
            <a:gd name="connsiteX28" fmla="*/ 8537 w 10000"/>
            <a:gd name="connsiteY28" fmla="*/ 1997 h 10000"/>
            <a:gd name="connsiteX29" fmla="*/ 9159 w 10000"/>
            <a:gd name="connsiteY29" fmla="*/ 1275 h 10000"/>
            <a:gd name="connsiteX30" fmla="*/ 9620 w 10000"/>
            <a:gd name="connsiteY30" fmla="*/ 696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  <a:gd name="connsiteX0" fmla="*/ 10000 w 10000"/>
            <a:gd name="connsiteY0" fmla="*/ 48 h 10006"/>
            <a:gd name="connsiteX1" fmla="*/ 9904 w 10000"/>
            <a:gd name="connsiteY1" fmla="*/ 6 h 10006"/>
            <a:gd name="connsiteX2" fmla="*/ 9620 w 10000"/>
            <a:gd name="connsiteY2" fmla="*/ 156 h 10006"/>
            <a:gd name="connsiteX3" fmla="*/ 9158 w 10000"/>
            <a:gd name="connsiteY3" fmla="*/ 491 h 10006"/>
            <a:gd name="connsiteX4" fmla="*/ 8535 w 10000"/>
            <a:gd name="connsiteY4" fmla="*/ 1001 h 10006"/>
            <a:gd name="connsiteX5" fmla="*/ 7779 w 10000"/>
            <a:gd name="connsiteY5" fmla="*/ 1663 h 10006"/>
            <a:gd name="connsiteX6" fmla="*/ 6913 w 10000"/>
            <a:gd name="connsiteY6" fmla="*/ 2454 h 10006"/>
            <a:gd name="connsiteX7" fmla="*/ 5975 w 10000"/>
            <a:gd name="connsiteY7" fmla="*/ 3344 h 10006"/>
            <a:gd name="connsiteX8" fmla="*/ 5000 w 10000"/>
            <a:gd name="connsiteY8" fmla="*/ 4297 h 10006"/>
            <a:gd name="connsiteX9" fmla="*/ 4025 w 10000"/>
            <a:gd name="connsiteY9" fmla="*/ 5276 h 10006"/>
            <a:gd name="connsiteX10" fmla="*/ 3086 w 10000"/>
            <a:gd name="connsiteY10" fmla="*/ 6247 h 10006"/>
            <a:gd name="connsiteX11" fmla="*/ 2221 w 10000"/>
            <a:gd name="connsiteY11" fmla="*/ 7168 h 10006"/>
            <a:gd name="connsiteX12" fmla="*/ 1463 w 10000"/>
            <a:gd name="connsiteY12" fmla="*/ 8007 h 10006"/>
            <a:gd name="connsiteX13" fmla="*/ 841 w 10000"/>
            <a:gd name="connsiteY13" fmla="*/ 8731 h 10006"/>
            <a:gd name="connsiteX14" fmla="*/ 380 w 10000"/>
            <a:gd name="connsiteY14" fmla="*/ 9310 h 10006"/>
            <a:gd name="connsiteX15" fmla="*/ 95 w 10000"/>
            <a:gd name="connsiteY15" fmla="*/ 9725 h 10006"/>
            <a:gd name="connsiteX16" fmla="*/ 0 w 10000"/>
            <a:gd name="connsiteY16" fmla="*/ 9958 h 10006"/>
            <a:gd name="connsiteX17" fmla="*/ 95 w 10000"/>
            <a:gd name="connsiteY17" fmla="*/ 10000 h 10006"/>
            <a:gd name="connsiteX18" fmla="*/ 380 w 10000"/>
            <a:gd name="connsiteY18" fmla="*/ 9850 h 10006"/>
            <a:gd name="connsiteX19" fmla="*/ 843 w 10000"/>
            <a:gd name="connsiteY19" fmla="*/ 9513 h 10006"/>
            <a:gd name="connsiteX20" fmla="*/ 1463 w 10000"/>
            <a:gd name="connsiteY20" fmla="*/ 9005 h 10006"/>
            <a:gd name="connsiteX21" fmla="*/ 2221 w 10000"/>
            <a:gd name="connsiteY21" fmla="*/ 8343 h 10006"/>
            <a:gd name="connsiteX22" fmla="*/ 3087 w 10000"/>
            <a:gd name="connsiteY22" fmla="*/ 7550 h 10006"/>
            <a:gd name="connsiteX23" fmla="*/ 4025 w 10000"/>
            <a:gd name="connsiteY23" fmla="*/ 6660 h 10006"/>
            <a:gd name="connsiteX24" fmla="*/ 5000 w 10000"/>
            <a:gd name="connsiteY24" fmla="*/ 5709 h 10006"/>
            <a:gd name="connsiteX25" fmla="*/ 5975 w 10000"/>
            <a:gd name="connsiteY25" fmla="*/ 4728 h 10006"/>
            <a:gd name="connsiteX26" fmla="*/ 6913 w 10000"/>
            <a:gd name="connsiteY26" fmla="*/ 3757 h 10006"/>
            <a:gd name="connsiteX27" fmla="*/ 7779 w 10000"/>
            <a:gd name="connsiteY27" fmla="*/ 2836 h 10006"/>
            <a:gd name="connsiteX28" fmla="*/ 8537 w 10000"/>
            <a:gd name="connsiteY28" fmla="*/ 1997 h 10006"/>
            <a:gd name="connsiteX29" fmla="*/ 9159 w 10000"/>
            <a:gd name="connsiteY29" fmla="*/ 1275 h 10006"/>
            <a:gd name="connsiteX30" fmla="*/ 9620 w 10000"/>
            <a:gd name="connsiteY30" fmla="*/ 696 h 10006"/>
            <a:gd name="connsiteX31" fmla="*/ 9904 w 10000"/>
            <a:gd name="connsiteY31" fmla="*/ 281 h 10006"/>
            <a:gd name="connsiteX32" fmla="*/ 10000 w 10000"/>
            <a:gd name="connsiteY32" fmla="*/ 48 h 10006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6">
              <a:moveTo>
                <a:pt x="10000" y="48"/>
              </a:moveTo>
              <a:cubicBezTo>
                <a:pt x="10000" y="2"/>
                <a:pt x="9967" y="-12"/>
                <a:pt x="9904" y="6"/>
              </a:cubicBezTo>
              <a:cubicBezTo>
                <a:pt x="9841" y="24"/>
                <a:pt x="9744" y="75"/>
                <a:pt x="9620" y="156"/>
              </a:cubicBezTo>
              <a:cubicBezTo>
                <a:pt x="9496" y="237"/>
                <a:pt x="9339" y="350"/>
                <a:pt x="9158" y="491"/>
              </a:cubicBezTo>
              <a:cubicBezTo>
                <a:pt x="8977" y="632"/>
                <a:pt x="8765" y="806"/>
                <a:pt x="8535" y="1001"/>
              </a:cubicBezTo>
              <a:cubicBezTo>
                <a:pt x="8305" y="1196"/>
                <a:pt x="8049" y="1421"/>
                <a:pt x="7779" y="1663"/>
              </a:cubicBezTo>
              <a:cubicBezTo>
                <a:pt x="7509" y="1905"/>
                <a:pt x="7214" y="2174"/>
                <a:pt x="6913" y="2454"/>
              </a:cubicBezTo>
              <a:cubicBezTo>
                <a:pt x="6612" y="2734"/>
                <a:pt x="6294" y="3037"/>
                <a:pt x="5975" y="3344"/>
              </a:cubicBezTo>
              <a:cubicBezTo>
                <a:pt x="5656" y="3651"/>
                <a:pt x="5325" y="3975"/>
                <a:pt x="5000" y="4297"/>
              </a:cubicBezTo>
              <a:cubicBezTo>
                <a:pt x="4675" y="4619"/>
                <a:pt x="4344" y="4951"/>
                <a:pt x="4025" y="5276"/>
              </a:cubicBezTo>
              <a:cubicBezTo>
                <a:pt x="3706" y="5601"/>
                <a:pt x="3387" y="5932"/>
                <a:pt x="3086" y="6247"/>
              </a:cubicBezTo>
              <a:cubicBezTo>
                <a:pt x="2785" y="6562"/>
                <a:pt x="2491" y="6875"/>
                <a:pt x="2221" y="7168"/>
              </a:cubicBezTo>
              <a:cubicBezTo>
                <a:pt x="1951" y="7461"/>
                <a:pt x="1693" y="7747"/>
                <a:pt x="1463" y="8007"/>
              </a:cubicBezTo>
              <a:cubicBezTo>
                <a:pt x="1233" y="8267"/>
                <a:pt x="1021" y="8514"/>
                <a:pt x="841" y="8731"/>
              </a:cubicBezTo>
              <a:cubicBezTo>
                <a:pt x="661" y="8948"/>
                <a:pt x="504" y="9144"/>
                <a:pt x="380" y="9310"/>
              </a:cubicBezTo>
              <a:cubicBezTo>
                <a:pt x="256" y="9476"/>
                <a:pt x="158" y="9617"/>
                <a:pt x="95" y="9725"/>
              </a:cubicBezTo>
              <a:cubicBezTo>
                <a:pt x="32" y="9833"/>
                <a:pt x="0" y="9912"/>
                <a:pt x="0" y="9958"/>
              </a:cubicBezTo>
              <a:cubicBezTo>
                <a:pt x="0" y="10004"/>
                <a:pt x="32" y="10018"/>
                <a:pt x="95" y="10000"/>
              </a:cubicBezTo>
              <a:cubicBezTo>
                <a:pt x="158" y="9982"/>
                <a:pt x="255" y="9931"/>
                <a:pt x="380" y="9850"/>
              </a:cubicBezTo>
              <a:cubicBezTo>
                <a:pt x="505" y="9769"/>
                <a:pt x="663" y="9654"/>
                <a:pt x="843" y="9513"/>
              </a:cubicBezTo>
              <a:cubicBezTo>
                <a:pt x="1023" y="9372"/>
                <a:pt x="1233" y="9200"/>
                <a:pt x="1463" y="9005"/>
              </a:cubicBezTo>
              <a:cubicBezTo>
                <a:pt x="1693" y="8810"/>
                <a:pt x="1950" y="8586"/>
                <a:pt x="2221" y="8343"/>
              </a:cubicBezTo>
              <a:cubicBezTo>
                <a:pt x="2492" y="8101"/>
                <a:pt x="2786" y="7830"/>
                <a:pt x="3087" y="7550"/>
              </a:cubicBezTo>
              <a:cubicBezTo>
                <a:pt x="3388" y="7270"/>
                <a:pt x="3706" y="6967"/>
                <a:pt x="4025" y="6660"/>
              </a:cubicBezTo>
              <a:cubicBezTo>
                <a:pt x="4344" y="6353"/>
                <a:pt x="4675" y="6031"/>
                <a:pt x="5000" y="5709"/>
              </a:cubicBezTo>
              <a:cubicBezTo>
                <a:pt x="5325" y="5387"/>
                <a:pt x="5656" y="5053"/>
                <a:pt x="5975" y="4728"/>
              </a:cubicBezTo>
              <a:cubicBezTo>
                <a:pt x="6294" y="4403"/>
                <a:pt x="6612" y="4072"/>
                <a:pt x="6913" y="3757"/>
              </a:cubicBezTo>
              <a:cubicBezTo>
                <a:pt x="7214" y="3442"/>
                <a:pt x="7508" y="3129"/>
                <a:pt x="7779" y="2836"/>
              </a:cubicBezTo>
              <a:cubicBezTo>
                <a:pt x="8050" y="2543"/>
                <a:pt x="8307" y="2257"/>
                <a:pt x="8537" y="1997"/>
              </a:cubicBezTo>
              <a:cubicBezTo>
                <a:pt x="8767" y="1737"/>
                <a:pt x="8979" y="1492"/>
                <a:pt x="9159" y="1275"/>
              </a:cubicBezTo>
              <a:cubicBezTo>
                <a:pt x="9340" y="1058"/>
                <a:pt x="9496" y="862"/>
                <a:pt x="9620" y="696"/>
              </a:cubicBezTo>
              <a:cubicBezTo>
                <a:pt x="9744" y="530"/>
                <a:pt x="9841" y="389"/>
                <a:pt x="9904" y="281"/>
              </a:cubicBezTo>
              <a:cubicBezTo>
                <a:pt x="9967" y="173"/>
                <a:pt x="10000" y="94"/>
                <a:pt x="10000" y="48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0.57231</cdr:x>
      <cdr:y>0.35541</cdr:y>
    </cdr:from>
    <cdr:to>
      <cdr:x>0.57284</cdr:x>
      <cdr:y>0.35607</cdr:y>
    </cdr:to>
    <cdr:sp macro="" textlink="">
      <cdr:nvSpPr>
        <cdr:cNvPr id="24" name="PlotDat1_43|1~33_1"/>
        <cdr:cNvSpPr/>
      </cdr:nvSpPr>
      <cdr:spPr>
        <a:xfrm xmlns:a="http://schemas.openxmlformats.org/drawingml/2006/main">
          <a:off x="4956138" y="2229945"/>
          <a:ext cx="4607" cy="4160"/>
        </a:xfrm>
        <a:custGeom xmlns:a="http://schemas.openxmlformats.org/drawingml/2006/main">
          <a:avLst/>
          <a:gdLst>
            <a:gd name="connsiteX0" fmla="*/ 9998 w 9998"/>
            <a:gd name="connsiteY0" fmla="*/ 48 h 10005"/>
            <a:gd name="connsiteX1" fmla="*/ 9902 w 9998"/>
            <a:gd name="connsiteY1" fmla="*/ 7 h 10005"/>
            <a:gd name="connsiteX2" fmla="*/ 9618 w 9998"/>
            <a:gd name="connsiteY2" fmla="*/ 156 h 10005"/>
            <a:gd name="connsiteX3" fmla="*/ 9156 w 9998"/>
            <a:gd name="connsiteY3" fmla="*/ 493 h 10005"/>
            <a:gd name="connsiteX4" fmla="*/ 8533 w 9998"/>
            <a:gd name="connsiteY4" fmla="*/ 1001 h 10005"/>
            <a:gd name="connsiteX5" fmla="*/ 7776 w 9998"/>
            <a:gd name="connsiteY5" fmla="*/ 1665 h 10005"/>
            <a:gd name="connsiteX6" fmla="*/ 6912 w 9998"/>
            <a:gd name="connsiteY6" fmla="*/ 2457 h 10005"/>
            <a:gd name="connsiteX7" fmla="*/ 5974 w 9998"/>
            <a:gd name="connsiteY7" fmla="*/ 3348 h 10005"/>
            <a:gd name="connsiteX8" fmla="*/ 5000 w 9998"/>
            <a:gd name="connsiteY8" fmla="*/ 4301 h 10005"/>
            <a:gd name="connsiteX9" fmla="*/ 4023 w 9998"/>
            <a:gd name="connsiteY9" fmla="*/ 5280 h 10005"/>
            <a:gd name="connsiteX10" fmla="*/ 3086 w 9998"/>
            <a:gd name="connsiteY10" fmla="*/ 6250 h 10005"/>
            <a:gd name="connsiteX11" fmla="*/ 2222 w 9998"/>
            <a:gd name="connsiteY11" fmla="*/ 7172 h 10005"/>
            <a:gd name="connsiteX12" fmla="*/ 1465 w 9998"/>
            <a:gd name="connsiteY12" fmla="*/ 8012 h 10005"/>
            <a:gd name="connsiteX13" fmla="*/ 842 w 9998"/>
            <a:gd name="connsiteY13" fmla="*/ 8736 h 10005"/>
            <a:gd name="connsiteX14" fmla="*/ 382 w 9998"/>
            <a:gd name="connsiteY14" fmla="*/ 9316 h 10005"/>
            <a:gd name="connsiteX15" fmla="*/ 98 w 9998"/>
            <a:gd name="connsiteY15" fmla="*/ 9730 h 10005"/>
            <a:gd name="connsiteX16" fmla="*/ 0 w 9998"/>
            <a:gd name="connsiteY16" fmla="*/ 9964 h 10005"/>
            <a:gd name="connsiteX17" fmla="*/ 98 w 9998"/>
            <a:gd name="connsiteY17" fmla="*/ 10005 h 10005"/>
            <a:gd name="connsiteX18" fmla="*/ 382 w 9998"/>
            <a:gd name="connsiteY18" fmla="*/ 9855 h 10005"/>
            <a:gd name="connsiteX19" fmla="*/ 844 w 9998"/>
            <a:gd name="connsiteY19" fmla="*/ 9518 h 10005"/>
            <a:gd name="connsiteX20" fmla="*/ 1465 w 9998"/>
            <a:gd name="connsiteY20" fmla="*/ 9011 h 10005"/>
            <a:gd name="connsiteX21" fmla="*/ 2222 w 9998"/>
            <a:gd name="connsiteY21" fmla="*/ 8346 h 10005"/>
            <a:gd name="connsiteX22" fmla="*/ 3088 w 9998"/>
            <a:gd name="connsiteY22" fmla="*/ 7555 h 10005"/>
            <a:gd name="connsiteX23" fmla="*/ 4023 w 9998"/>
            <a:gd name="connsiteY23" fmla="*/ 6664 h 10005"/>
            <a:gd name="connsiteX24" fmla="*/ 5000 w 9998"/>
            <a:gd name="connsiteY24" fmla="*/ 5711 h 10005"/>
            <a:gd name="connsiteX25" fmla="*/ 5974 w 9998"/>
            <a:gd name="connsiteY25" fmla="*/ 4731 h 10005"/>
            <a:gd name="connsiteX26" fmla="*/ 6912 w 9998"/>
            <a:gd name="connsiteY26" fmla="*/ 3762 h 10005"/>
            <a:gd name="connsiteX27" fmla="*/ 7776 w 9998"/>
            <a:gd name="connsiteY27" fmla="*/ 2840 h 10005"/>
            <a:gd name="connsiteX28" fmla="*/ 8535 w 9998"/>
            <a:gd name="connsiteY28" fmla="*/ 2000 h 10005"/>
            <a:gd name="connsiteX29" fmla="*/ 9156 w 9998"/>
            <a:gd name="connsiteY29" fmla="*/ 1275 h 10005"/>
            <a:gd name="connsiteX30" fmla="*/ 9618 w 9998"/>
            <a:gd name="connsiteY30" fmla="*/ 695 h 10005"/>
            <a:gd name="connsiteX31" fmla="*/ 9902 w 9998"/>
            <a:gd name="connsiteY31" fmla="*/ 281 h 10005"/>
            <a:gd name="connsiteX32" fmla="*/ 9998 w 9998"/>
            <a:gd name="connsiteY32" fmla="*/ 48 h 10005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0"/>
            <a:gd name="connsiteX1" fmla="*/ 9904 w 10000"/>
            <a:gd name="connsiteY1" fmla="*/ 7 h 10000"/>
            <a:gd name="connsiteX2" fmla="*/ 9620 w 10000"/>
            <a:gd name="connsiteY2" fmla="*/ 156 h 10000"/>
            <a:gd name="connsiteX3" fmla="*/ 9158 w 10000"/>
            <a:gd name="connsiteY3" fmla="*/ 493 h 10000"/>
            <a:gd name="connsiteX4" fmla="*/ 8535 w 10000"/>
            <a:gd name="connsiteY4" fmla="*/ 1000 h 10000"/>
            <a:gd name="connsiteX5" fmla="*/ 7778 w 10000"/>
            <a:gd name="connsiteY5" fmla="*/ 1664 h 10000"/>
            <a:gd name="connsiteX6" fmla="*/ 6913 w 10000"/>
            <a:gd name="connsiteY6" fmla="*/ 2456 h 10000"/>
            <a:gd name="connsiteX7" fmla="*/ 5975 w 10000"/>
            <a:gd name="connsiteY7" fmla="*/ 3346 h 10000"/>
            <a:gd name="connsiteX8" fmla="*/ 5001 w 10000"/>
            <a:gd name="connsiteY8" fmla="*/ 4299 h 10000"/>
            <a:gd name="connsiteX9" fmla="*/ 4024 w 10000"/>
            <a:gd name="connsiteY9" fmla="*/ 5277 h 10000"/>
            <a:gd name="connsiteX10" fmla="*/ 3087 w 10000"/>
            <a:gd name="connsiteY10" fmla="*/ 6247 h 10000"/>
            <a:gd name="connsiteX11" fmla="*/ 2222 w 10000"/>
            <a:gd name="connsiteY11" fmla="*/ 7168 h 10000"/>
            <a:gd name="connsiteX12" fmla="*/ 1465 w 10000"/>
            <a:gd name="connsiteY12" fmla="*/ 8008 h 10000"/>
            <a:gd name="connsiteX13" fmla="*/ 842 w 10000"/>
            <a:gd name="connsiteY13" fmla="*/ 8732 h 10000"/>
            <a:gd name="connsiteX14" fmla="*/ 382 w 10000"/>
            <a:gd name="connsiteY14" fmla="*/ 9311 h 10000"/>
            <a:gd name="connsiteX15" fmla="*/ 98 w 10000"/>
            <a:gd name="connsiteY15" fmla="*/ 9725 h 10000"/>
            <a:gd name="connsiteX16" fmla="*/ 0 w 10000"/>
            <a:gd name="connsiteY16" fmla="*/ 9959 h 10000"/>
            <a:gd name="connsiteX17" fmla="*/ 98 w 10000"/>
            <a:gd name="connsiteY17" fmla="*/ 10000 h 10000"/>
            <a:gd name="connsiteX18" fmla="*/ 382 w 10000"/>
            <a:gd name="connsiteY18" fmla="*/ 9850 h 10000"/>
            <a:gd name="connsiteX19" fmla="*/ 844 w 10000"/>
            <a:gd name="connsiteY19" fmla="*/ 9513 h 10000"/>
            <a:gd name="connsiteX20" fmla="*/ 1465 w 10000"/>
            <a:gd name="connsiteY20" fmla="*/ 9006 h 10000"/>
            <a:gd name="connsiteX21" fmla="*/ 2222 w 10000"/>
            <a:gd name="connsiteY21" fmla="*/ 8342 h 10000"/>
            <a:gd name="connsiteX22" fmla="*/ 3089 w 10000"/>
            <a:gd name="connsiteY22" fmla="*/ 7551 h 10000"/>
            <a:gd name="connsiteX23" fmla="*/ 4024 w 10000"/>
            <a:gd name="connsiteY23" fmla="*/ 6661 h 10000"/>
            <a:gd name="connsiteX24" fmla="*/ 5001 w 10000"/>
            <a:gd name="connsiteY24" fmla="*/ 5708 h 10000"/>
            <a:gd name="connsiteX25" fmla="*/ 5975 w 10000"/>
            <a:gd name="connsiteY25" fmla="*/ 4729 h 10000"/>
            <a:gd name="connsiteX26" fmla="*/ 6913 w 10000"/>
            <a:gd name="connsiteY26" fmla="*/ 3760 h 10000"/>
            <a:gd name="connsiteX27" fmla="*/ 7778 w 10000"/>
            <a:gd name="connsiteY27" fmla="*/ 2839 h 10000"/>
            <a:gd name="connsiteX28" fmla="*/ 8537 w 10000"/>
            <a:gd name="connsiteY28" fmla="*/ 1999 h 10000"/>
            <a:gd name="connsiteX29" fmla="*/ 9158 w 10000"/>
            <a:gd name="connsiteY29" fmla="*/ 1274 h 10000"/>
            <a:gd name="connsiteX30" fmla="*/ 9620 w 10000"/>
            <a:gd name="connsiteY30" fmla="*/ 695 h 10000"/>
            <a:gd name="connsiteX31" fmla="*/ 9904 w 10000"/>
            <a:gd name="connsiteY31" fmla="*/ 281 h 10000"/>
            <a:gd name="connsiteX32" fmla="*/ 10000 w 10000"/>
            <a:gd name="connsiteY32" fmla="*/ 48 h 10000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  <a:gd name="connsiteX0" fmla="*/ 10000 w 10000"/>
            <a:gd name="connsiteY0" fmla="*/ 48 h 10007"/>
            <a:gd name="connsiteX1" fmla="*/ 9904 w 10000"/>
            <a:gd name="connsiteY1" fmla="*/ 7 h 10007"/>
            <a:gd name="connsiteX2" fmla="*/ 9620 w 10000"/>
            <a:gd name="connsiteY2" fmla="*/ 156 h 10007"/>
            <a:gd name="connsiteX3" fmla="*/ 9158 w 10000"/>
            <a:gd name="connsiteY3" fmla="*/ 493 h 10007"/>
            <a:gd name="connsiteX4" fmla="*/ 8535 w 10000"/>
            <a:gd name="connsiteY4" fmla="*/ 1000 h 10007"/>
            <a:gd name="connsiteX5" fmla="*/ 7778 w 10000"/>
            <a:gd name="connsiteY5" fmla="*/ 1664 h 10007"/>
            <a:gd name="connsiteX6" fmla="*/ 6913 w 10000"/>
            <a:gd name="connsiteY6" fmla="*/ 2456 h 10007"/>
            <a:gd name="connsiteX7" fmla="*/ 5975 w 10000"/>
            <a:gd name="connsiteY7" fmla="*/ 3346 h 10007"/>
            <a:gd name="connsiteX8" fmla="*/ 5001 w 10000"/>
            <a:gd name="connsiteY8" fmla="*/ 4299 h 10007"/>
            <a:gd name="connsiteX9" fmla="*/ 4024 w 10000"/>
            <a:gd name="connsiteY9" fmla="*/ 5277 h 10007"/>
            <a:gd name="connsiteX10" fmla="*/ 3087 w 10000"/>
            <a:gd name="connsiteY10" fmla="*/ 6247 h 10007"/>
            <a:gd name="connsiteX11" fmla="*/ 2222 w 10000"/>
            <a:gd name="connsiteY11" fmla="*/ 7168 h 10007"/>
            <a:gd name="connsiteX12" fmla="*/ 1465 w 10000"/>
            <a:gd name="connsiteY12" fmla="*/ 8008 h 10007"/>
            <a:gd name="connsiteX13" fmla="*/ 842 w 10000"/>
            <a:gd name="connsiteY13" fmla="*/ 8732 h 10007"/>
            <a:gd name="connsiteX14" fmla="*/ 382 w 10000"/>
            <a:gd name="connsiteY14" fmla="*/ 9311 h 10007"/>
            <a:gd name="connsiteX15" fmla="*/ 98 w 10000"/>
            <a:gd name="connsiteY15" fmla="*/ 9725 h 10007"/>
            <a:gd name="connsiteX16" fmla="*/ 0 w 10000"/>
            <a:gd name="connsiteY16" fmla="*/ 9959 h 10007"/>
            <a:gd name="connsiteX17" fmla="*/ 98 w 10000"/>
            <a:gd name="connsiteY17" fmla="*/ 10000 h 10007"/>
            <a:gd name="connsiteX18" fmla="*/ 382 w 10000"/>
            <a:gd name="connsiteY18" fmla="*/ 9850 h 10007"/>
            <a:gd name="connsiteX19" fmla="*/ 844 w 10000"/>
            <a:gd name="connsiteY19" fmla="*/ 9513 h 10007"/>
            <a:gd name="connsiteX20" fmla="*/ 1465 w 10000"/>
            <a:gd name="connsiteY20" fmla="*/ 9006 h 10007"/>
            <a:gd name="connsiteX21" fmla="*/ 2222 w 10000"/>
            <a:gd name="connsiteY21" fmla="*/ 8342 h 10007"/>
            <a:gd name="connsiteX22" fmla="*/ 3089 w 10000"/>
            <a:gd name="connsiteY22" fmla="*/ 7551 h 10007"/>
            <a:gd name="connsiteX23" fmla="*/ 4024 w 10000"/>
            <a:gd name="connsiteY23" fmla="*/ 6661 h 10007"/>
            <a:gd name="connsiteX24" fmla="*/ 5001 w 10000"/>
            <a:gd name="connsiteY24" fmla="*/ 5708 h 10007"/>
            <a:gd name="connsiteX25" fmla="*/ 5975 w 10000"/>
            <a:gd name="connsiteY25" fmla="*/ 4729 h 10007"/>
            <a:gd name="connsiteX26" fmla="*/ 6913 w 10000"/>
            <a:gd name="connsiteY26" fmla="*/ 3760 h 10007"/>
            <a:gd name="connsiteX27" fmla="*/ 7778 w 10000"/>
            <a:gd name="connsiteY27" fmla="*/ 2839 h 10007"/>
            <a:gd name="connsiteX28" fmla="*/ 8537 w 10000"/>
            <a:gd name="connsiteY28" fmla="*/ 1999 h 10007"/>
            <a:gd name="connsiteX29" fmla="*/ 9158 w 10000"/>
            <a:gd name="connsiteY29" fmla="*/ 1274 h 10007"/>
            <a:gd name="connsiteX30" fmla="*/ 9620 w 10000"/>
            <a:gd name="connsiteY30" fmla="*/ 695 h 10007"/>
            <a:gd name="connsiteX31" fmla="*/ 9904 w 10000"/>
            <a:gd name="connsiteY31" fmla="*/ 281 h 10007"/>
            <a:gd name="connsiteX32" fmla="*/ 10000 w 10000"/>
            <a:gd name="connsiteY32" fmla="*/ 48 h 10007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</a:cxnLst>
          <a:rect l="l" t="t" r="r" b="b"/>
          <a:pathLst>
            <a:path w="10000" h="10007">
              <a:moveTo>
                <a:pt x="10000" y="48"/>
              </a:moveTo>
              <a:cubicBezTo>
                <a:pt x="10000" y="2"/>
                <a:pt x="9967" y="-11"/>
                <a:pt x="9904" y="7"/>
              </a:cubicBezTo>
              <a:cubicBezTo>
                <a:pt x="9841" y="25"/>
                <a:pt x="9744" y="75"/>
                <a:pt x="9620" y="156"/>
              </a:cubicBezTo>
              <a:cubicBezTo>
                <a:pt x="9496" y="237"/>
                <a:pt x="9339" y="352"/>
                <a:pt x="9158" y="493"/>
              </a:cubicBezTo>
              <a:cubicBezTo>
                <a:pt x="8977" y="634"/>
                <a:pt x="8765" y="805"/>
                <a:pt x="8535" y="1000"/>
              </a:cubicBezTo>
              <a:cubicBezTo>
                <a:pt x="8305" y="1195"/>
                <a:pt x="8048" y="1421"/>
                <a:pt x="7778" y="1664"/>
              </a:cubicBezTo>
              <a:cubicBezTo>
                <a:pt x="7508" y="1907"/>
                <a:pt x="7214" y="2176"/>
                <a:pt x="6913" y="2456"/>
              </a:cubicBezTo>
              <a:cubicBezTo>
                <a:pt x="6613" y="2736"/>
                <a:pt x="6294" y="3039"/>
                <a:pt x="5975" y="3346"/>
              </a:cubicBezTo>
              <a:cubicBezTo>
                <a:pt x="5656" y="3653"/>
                <a:pt x="5326" y="3977"/>
                <a:pt x="5001" y="4299"/>
              </a:cubicBezTo>
              <a:cubicBezTo>
                <a:pt x="4676" y="4621"/>
                <a:pt x="4343" y="4952"/>
                <a:pt x="4024" y="5277"/>
              </a:cubicBezTo>
              <a:cubicBezTo>
                <a:pt x="3705" y="5602"/>
                <a:pt x="3387" y="5932"/>
                <a:pt x="3087" y="6247"/>
              </a:cubicBezTo>
              <a:cubicBezTo>
                <a:pt x="2787" y="6562"/>
                <a:pt x="2492" y="6875"/>
                <a:pt x="2222" y="7168"/>
              </a:cubicBezTo>
              <a:cubicBezTo>
                <a:pt x="1952" y="7461"/>
                <a:pt x="1695" y="7747"/>
                <a:pt x="1465" y="8008"/>
              </a:cubicBezTo>
              <a:cubicBezTo>
                <a:pt x="1235" y="8269"/>
                <a:pt x="1022" y="8515"/>
                <a:pt x="842" y="8732"/>
              </a:cubicBezTo>
              <a:cubicBezTo>
                <a:pt x="662" y="8949"/>
                <a:pt x="506" y="9145"/>
                <a:pt x="382" y="9311"/>
              </a:cubicBezTo>
              <a:cubicBezTo>
                <a:pt x="258" y="9477"/>
                <a:pt x="162" y="9617"/>
                <a:pt x="98" y="9725"/>
              </a:cubicBezTo>
              <a:cubicBezTo>
                <a:pt x="34" y="9833"/>
                <a:pt x="0" y="9913"/>
                <a:pt x="0" y="9959"/>
              </a:cubicBezTo>
              <a:cubicBezTo>
                <a:pt x="0" y="10005"/>
                <a:pt x="34" y="10018"/>
                <a:pt x="98" y="10000"/>
              </a:cubicBezTo>
              <a:cubicBezTo>
                <a:pt x="162" y="9982"/>
                <a:pt x="258" y="9931"/>
                <a:pt x="382" y="9850"/>
              </a:cubicBezTo>
              <a:cubicBezTo>
                <a:pt x="506" y="9769"/>
                <a:pt x="664" y="9654"/>
                <a:pt x="844" y="9513"/>
              </a:cubicBezTo>
              <a:cubicBezTo>
                <a:pt x="1024" y="9372"/>
                <a:pt x="1235" y="9201"/>
                <a:pt x="1465" y="9006"/>
              </a:cubicBezTo>
              <a:cubicBezTo>
                <a:pt x="1695" y="8811"/>
                <a:pt x="1951" y="8585"/>
                <a:pt x="2222" y="8342"/>
              </a:cubicBezTo>
              <a:cubicBezTo>
                <a:pt x="2493" y="8100"/>
                <a:pt x="2789" y="7831"/>
                <a:pt x="3089" y="7551"/>
              </a:cubicBezTo>
              <a:cubicBezTo>
                <a:pt x="3389" y="7271"/>
                <a:pt x="3705" y="6968"/>
                <a:pt x="4024" y="6661"/>
              </a:cubicBezTo>
              <a:cubicBezTo>
                <a:pt x="4343" y="6354"/>
                <a:pt x="4676" y="6030"/>
                <a:pt x="5001" y="5708"/>
              </a:cubicBezTo>
              <a:cubicBezTo>
                <a:pt x="5326" y="5386"/>
                <a:pt x="5656" y="5054"/>
                <a:pt x="5975" y="4729"/>
              </a:cubicBezTo>
              <a:cubicBezTo>
                <a:pt x="6294" y="4404"/>
                <a:pt x="6613" y="4075"/>
                <a:pt x="6913" y="3760"/>
              </a:cubicBezTo>
              <a:cubicBezTo>
                <a:pt x="7213" y="3445"/>
                <a:pt x="7507" y="3132"/>
                <a:pt x="7778" y="2839"/>
              </a:cubicBezTo>
              <a:cubicBezTo>
                <a:pt x="8049" y="2546"/>
                <a:pt x="8307" y="2260"/>
                <a:pt x="8537" y="1999"/>
              </a:cubicBezTo>
              <a:cubicBezTo>
                <a:pt x="8767" y="1738"/>
                <a:pt x="8978" y="1491"/>
                <a:pt x="9158" y="1274"/>
              </a:cubicBezTo>
              <a:cubicBezTo>
                <a:pt x="9338" y="1057"/>
                <a:pt x="9496" y="861"/>
                <a:pt x="9620" y="695"/>
              </a:cubicBezTo>
              <a:cubicBezTo>
                <a:pt x="9744" y="530"/>
                <a:pt x="9841" y="389"/>
                <a:pt x="9904" y="281"/>
              </a:cubicBezTo>
              <a:cubicBezTo>
                <a:pt x="9967" y="173"/>
                <a:pt x="10000" y="94"/>
                <a:pt x="10000" y="48"/>
              </a:cubicBezTo>
              <a:close/>
            </a:path>
          </a:pathLst>
        </a:custGeom>
        <a:solidFill xmlns:a="http://schemas.openxmlformats.org/drawingml/2006/main">
          <a:srgbClr val="DD0806"/>
        </a:solidFill>
        <a:ln xmlns:a="http://schemas.openxmlformats.org/drawingml/2006/main" w="9525">
          <a:solidFill>
            <a:srgbClr val="0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0.57063</cdr:x>
      <cdr:y>0.65061</cdr:y>
    </cdr:from>
    <cdr:to>
      <cdr:x>0.81137</cdr:x>
      <cdr:y>0.76555</cdr:y>
    </cdr:to>
    <cdr:sp macro="" textlink="">
      <cdr:nvSpPr>
        <cdr:cNvPr id="25" name="ChartResBox"/>
        <cdr:cNvSpPr txBox="1"/>
      </cdr:nvSpPr>
      <cdr:spPr>
        <a:xfrm xmlns:a="http://schemas.openxmlformats.org/drawingml/2006/main">
          <a:off x="4942048" y="4079731"/>
          <a:ext cx="2084983" cy="72076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solidFill>
            <a:srgbClr val="000000"/>
          </a:solidFill>
          <a:prstDash val="solid"/>
        </a:ln>
        <a:effectLst xmlns:a="http://schemas.openxmlformats.org/drawingml/2006/main">
          <a:prstShdw prst="shdw6" dist="107763" dir="2700000">
            <a:srgbClr val="787878">
              <a:alpha val="50000"/>
            </a:srgbClr>
          </a:prstShdw>
        </a:effectLst>
      </cdr:spPr>
      <cdr:txBody>
        <a:bodyPr xmlns:a="http://schemas.openxmlformats.org/drawingml/2006/main" vertOverflow="clip" vert="horz" wrap="none" lIns="25400" tIns="25400" rIns="25400" bIns="25400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s-MX" sz="1100" dirty="0" smtClean="0">
              <a:latin typeface="Arial" panose="020B0604020202020204" pitchFamily="34" charset="0"/>
            </a:rPr>
            <a:t>Intersecciones en</a:t>
          </a:r>
          <a:r>
            <a:rPr lang="es-MX" sz="1300" dirty="0" smtClean="0">
              <a:latin typeface="Arial" panose="020B0604020202020204" pitchFamily="34" charset="0"/>
            </a:rPr>
            <a:t> </a:t>
          </a:r>
          <a:r>
            <a:rPr lang="es-MX" sz="1100" dirty="0">
              <a:latin typeface="Arial" panose="020B0604020202020204" pitchFamily="34" charset="0"/>
            </a:rPr>
            <a:t>
955±250</a:t>
          </a:r>
          <a:r>
            <a:rPr lang="es-MX" sz="1300" dirty="0">
              <a:latin typeface="Arial" panose="020B0604020202020204" pitchFamily="34" charset="0"/>
            </a:rPr>
            <a:t> </a:t>
          </a:r>
          <a:r>
            <a:rPr lang="es-MX" sz="1100" dirty="0">
              <a:latin typeface="Arial" panose="020B0604020202020204" pitchFamily="34" charset="0"/>
            </a:rPr>
            <a:t>&amp; 3598±24   [±26]  Ma
MSWD</a:t>
          </a:r>
          <a:r>
            <a:rPr lang="es-MX" sz="1300" dirty="0">
              <a:latin typeface="Arial" panose="020B0604020202020204" pitchFamily="34" charset="0"/>
            </a:rPr>
            <a:t> </a:t>
          </a:r>
          <a:r>
            <a:rPr lang="es-MX" sz="1100" dirty="0">
              <a:latin typeface="Arial" panose="020B0604020202020204" pitchFamily="34" charset="0"/>
            </a:rPr>
            <a:t>= 5419</a:t>
          </a:r>
        </a:p>
      </cdr:txBody>
    </cdr:sp>
  </cdr:relSizeAnchor>
  <cdr:relSizeAnchor xmlns:cdr="http://schemas.openxmlformats.org/drawingml/2006/chartDrawing">
    <cdr:from>
      <cdr:x>0.55246</cdr:x>
      <cdr:y>0.05538</cdr:y>
    </cdr:from>
    <cdr:to>
      <cdr:x>0.83592</cdr:x>
      <cdr:y>0.09513</cdr:y>
    </cdr:to>
    <cdr:sp macro="" textlink="">
      <cdr:nvSpPr>
        <cdr:cNvPr id="26" name="ErrorSize"/>
        <cdr:cNvSpPr txBox="1"/>
      </cdr:nvSpPr>
      <cdr:spPr>
        <a:xfrm xmlns:a="http://schemas.openxmlformats.org/drawingml/2006/main">
          <a:off x="4784225" y="347473"/>
          <a:ext cx="2454775" cy="2494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 anchor="b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s-MX" sz="1000">
              <a:latin typeface="Arial" panose="020B0604020202020204" pitchFamily="34" charset="0"/>
            </a:rPr>
            <a:t>data-point error ellipses are 68.3% conf</a:t>
          </a:r>
          <a:r>
            <a:rPr lang="es-MX" sz="1000">
              <a:latin typeface="Symbol" panose="05050102010706020507" pitchFamily="18" charset="2"/>
            </a:rPr>
            <a:t>.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29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549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797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245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916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1655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360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6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7881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300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7986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70DF-8212-4194-8585-94020EB1AF4C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ED477-058A-43D3-94B2-E702A5E477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950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6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5.w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0.wmf"/><Relationship Id="rId3" Type="http://schemas.openxmlformats.org/officeDocument/2006/relationships/oleObject" Target="../embeddings/oleObject18.bin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19.wmf"/><Relationship Id="rId5" Type="http://schemas.openxmlformats.org/officeDocument/2006/relationships/chart" Target="../charts/chart1.xml"/><Relationship Id="rId10" Type="http://schemas.openxmlformats.org/officeDocument/2006/relationships/oleObject" Target="../embeddings/oleObject21.bin"/><Relationship Id="rId4" Type="http://schemas.openxmlformats.org/officeDocument/2006/relationships/image" Target="../media/image16.emf"/><Relationship Id="rId9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chart" Target="../charts/chart3.xml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767661"/>
              </p:ext>
            </p:extLst>
          </p:nvPr>
        </p:nvGraphicFramePr>
        <p:xfrm>
          <a:off x="505890" y="556891"/>
          <a:ext cx="3243149" cy="5796327"/>
        </p:xfrm>
        <a:graphic>
          <a:graphicData uri="http://schemas.openxmlformats.org/drawingml/2006/table">
            <a:tbl>
              <a:tblPr firstRow="1" firstCol="1" bandRow="1"/>
              <a:tblGrid>
                <a:gridCol w="1572436">
                  <a:extLst>
                    <a:ext uri="{9D8B030D-6E8A-4147-A177-3AD203B41FA5}">
                      <a16:colId xmlns:a16="http://schemas.microsoft.com/office/drawing/2014/main" val="3076658791"/>
                    </a:ext>
                  </a:extLst>
                </a:gridCol>
                <a:gridCol w="1670713">
                  <a:extLst>
                    <a:ext uri="{9D8B030D-6E8A-4147-A177-3AD203B41FA5}">
                      <a16:colId xmlns:a16="http://schemas.microsoft.com/office/drawing/2014/main" val="1085794034"/>
                    </a:ext>
                  </a:extLst>
                </a:gridCol>
              </a:tblGrid>
              <a:tr h="308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206</a:t>
                      </a: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53.90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916066"/>
                  </a:ext>
                </a:extLst>
              </a:tr>
              <a:tr h="308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207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20.76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764598"/>
                  </a:ext>
                </a:extLst>
              </a:tr>
              <a:tr h="308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208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36.94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100011"/>
                  </a:ext>
                </a:extLst>
              </a:tr>
              <a:tr h="285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238</a:t>
                      </a:r>
                      <a:r>
                        <a:rPr lang="es-MX" sz="18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U/</a:t>
                      </a:r>
                      <a:r>
                        <a:rPr lang="es-MX" sz="1800" b="1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88.746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538686"/>
                  </a:ext>
                </a:extLst>
              </a:tr>
              <a:tr h="285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235</a:t>
                      </a:r>
                      <a:r>
                        <a:rPr lang="es-MX" sz="1800" b="1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U/</a:t>
                      </a:r>
                      <a:r>
                        <a:rPr lang="es-MX" sz="1800" b="1" baseline="300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¿?</a:t>
                      </a:r>
                      <a:endParaRPr lang="es-MX" sz="18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043625"/>
                  </a:ext>
                </a:extLst>
              </a:tr>
              <a:tr h="308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238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235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137.88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4568221"/>
                  </a:ext>
                </a:extLst>
              </a:tr>
              <a:tr h="285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232</a:t>
                      </a:r>
                      <a:r>
                        <a:rPr lang="es-MX" sz="18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Th/</a:t>
                      </a:r>
                      <a:r>
                        <a:rPr lang="es-MX" sz="1800" b="1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55.380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862721"/>
                  </a:ext>
                </a:extLst>
              </a:tr>
              <a:tr h="296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206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Pb)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12.97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439764"/>
                  </a:ext>
                </a:extLst>
              </a:tr>
              <a:tr h="296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207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Pb)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14.17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266205"/>
                  </a:ext>
                </a:extLst>
              </a:tr>
              <a:tr h="296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208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Pb)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33.90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203685"/>
                  </a:ext>
                </a:extLst>
              </a:tr>
              <a:tr h="2624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λ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1.55E-10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878970"/>
                  </a:ext>
                </a:extLst>
              </a:tr>
              <a:tr h="2624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λ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9.85E-10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81943"/>
                  </a:ext>
                </a:extLst>
              </a:tr>
              <a:tr h="2624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λ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4.95E-10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7176302"/>
                  </a:ext>
                </a:extLst>
              </a:tr>
              <a:tr h="2344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MX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MX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695630"/>
                  </a:ext>
                </a:extLst>
              </a:tr>
              <a:tr h="285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238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232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1.602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85080"/>
                  </a:ext>
                </a:extLst>
              </a:tr>
              <a:tr h="2344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MX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MX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594898"/>
                  </a:ext>
                </a:extLst>
              </a:tr>
              <a:tr h="285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206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140.8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28495"/>
                  </a:ext>
                </a:extLst>
              </a:tr>
              <a:tr h="296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206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Pb)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12.97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514909"/>
                  </a:ext>
                </a:extLst>
              </a:tr>
              <a:tr h="285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207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35.36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6446606"/>
                  </a:ext>
                </a:extLst>
              </a:tr>
              <a:tr h="296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207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Pb/</a:t>
                      </a:r>
                      <a:r>
                        <a:rPr lang="es-MX" sz="1800" b="1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</a:t>
                      </a:r>
                      <a:r>
                        <a:rPr lang="es-MX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Pb)</a:t>
                      </a:r>
                      <a:r>
                        <a:rPr lang="es-MX" sz="18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endParaRPr lang="es-MX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14.17</a:t>
                      </a:r>
                      <a:endParaRPr lang="es-MX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768" marR="407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4179"/>
                  </a:ext>
                </a:extLst>
              </a:tr>
            </a:tbl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233668"/>
              </p:ext>
            </p:extLst>
          </p:nvPr>
        </p:nvGraphicFramePr>
        <p:xfrm>
          <a:off x="6003925" y="269875"/>
          <a:ext cx="590708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Equation" r:id="rId3" imgW="3276360" imgH="419040" progId="Equation.DSMT4">
                  <p:embed/>
                </p:oleObj>
              </mc:Choice>
              <mc:Fallback>
                <p:oleObj name="Equation" r:id="rId3" imgW="32763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03925" y="269875"/>
                        <a:ext cx="5907088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683118"/>
              </p:ext>
            </p:extLst>
          </p:nvPr>
        </p:nvGraphicFramePr>
        <p:xfrm>
          <a:off x="4320539" y="1541157"/>
          <a:ext cx="6897134" cy="801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Equation" r:id="rId5" imgW="3822480" imgH="444240" progId="Equation.DSMT4">
                  <p:embed/>
                </p:oleObj>
              </mc:Choice>
              <mc:Fallback>
                <p:oleObj name="Equation" r:id="rId5" imgW="382248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20539" y="1541157"/>
                        <a:ext cx="6897134" cy="8019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320540" y="2635662"/>
            <a:ext cx="14033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596879"/>
              </p:ext>
            </p:extLst>
          </p:nvPr>
        </p:nvGraphicFramePr>
        <p:xfrm>
          <a:off x="4313238" y="2635250"/>
          <a:ext cx="7094537" cy="375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Equation" r:id="rId7" imgW="5524200" imgH="2920680" progId="Equation.DSMT4">
                  <p:embed/>
                </p:oleObj>
              </mc:Choice>
              <mc:Fallback>
                <p:oleObj name="Equation" r:id="rId7" imgW="5524200" imgH="29206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3238" y="2635250"/>
                        <a:ext cx="7094537" cy="37576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cto de flecha 14"/>
          <p:cNvCxnSpPr/>
          <p:nvPr/>
        </p:nvCxnSpPr>
        <p:spPr>
          <a:xfrm>
            <a:off x="4812030" y="2194560"/>
            <a:ext cx="1097280" cy="25717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6503670" y="2068830"/>
            <a:ext cx="3806190" cy="26974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4395888" y="447744"/>
            <a:ext cx="1513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Problema </a:t>
            </a:r>
            <a:r>
              <a:rPr lang="es-MX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s-MX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Conector recto de flecha 2"/>
          <p:cNvCxnSpPr/>
          <p:nvPr/>
        </p:nvCxnSpPr>
        <p:spPr>
          <a:xfrm flipH="1">
            <a:off x="5761973" y="991034"/>
            <a:ext cx="463463" cy="5501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/>
          <p:cNvCxnSpPr/>
          <p:nvPr/>
        </p:nvCxnSpPr>
        <p:spPr>
          <a:xfrm flipH="1">
            <a:off x="6556159" y="847854"/>
            <a:ext cx="3753702" cy="8709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55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65860" y="822960"/>
            <a:ext cx="1440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Problema 9</a:t>
            </a:r>
            <a:endParaRPr lang="es-MX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23924" y="164592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035548"/>
              </p:ext>
            </p:extLst>
          </p:nvPr>
        </p:nvGraphicFramePr>
        <p:xfrm>
          <a:off x="3232583" y="2068771"/>
          <a:ext cx="5515223" cy="2045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3" imgW="2133600" imgH="787400" progId="Equation.DSMT4">
                  <p:embed/>
                </p:oleObj>
              </mc:Choice>
              <mc:Fallback>
                <p:oleObj name="Equation" r:id="rId3" imgW="2133600" imgH="787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2583" y="2068771"/>
                        <a:ext cx="5515223" cy="20459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278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923476"/>
              </p:ext>
            </p:extLst>
          </p:nvPr>
        </p:nvGraphicFramePr>
        <p:xfrm>
          <a:off x="299085" y="237490"/>
          <a:ext cx="6024563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Equation" r:id="rId3" imgW="3340080" imgH="939600" progId="Equation.DSMT4">
                  <p:embed/>
                </p:oleObj>
              </mc:Choice>
              <mc:Fallback>
                <p:oleObj name="Equation" r:id="rId3" imgW="3340080" imgH="939600" progId="Equation.DSMT4">
                  <p:embed/>
                  <p:pic>
                    <p:nvPicPr>
                      <p:cNvPr id="21507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085" y="237490"/>
                        <a:ext cx="6024563" cy="169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926996"/>
              </p:ext>
            </p:extLst>
          </p:nvPr>
        </p:nvGraphicFramePr>
        <p:xfrm>
          <a:off x="7470775" y="521731"/>
          <a:ext cx="3607225" cy="1126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" name="Equation" r:id="rId5" imgW="1790700" imgH="558800" progId="Equation.DSMT4">
                  <p:embed/>
                </p:oleObj>
              </mc:Choice>
              <mc:Fallback>
                <p:oleObj name="Equation" r:id="rId5" imgW="1790700" imgH="558800" progId="Equation.DSMT4">
                  <p:embed/>
                  <p:pic>
                    <p:nvPicPr>
                      <p:cNvPr id="20486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775" y="521731"/>
                        <a:ext cx="3607225" cy="11269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715010"/>
              </p:ext>
            </p:extLst>
          </p:nvPr>
        </p:nvGraphicFramePr>
        <p:xfrm>
          <a:off x="299085" y="3091815"/>
          <a:ext cx="2466938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" name="Equation" r:id="rId7" imgW="1409700" imgH="469900" progId="Equation.DSMT4">
                  <p:embed/>
                </p:oleObj>
              </mc:Choice>
              <mc:Fallback>
                <p:oleObj name="Equation" r:id="rId7" imgW="1409700" imgH="469900" progId="Equation.DSMT4">
                  <p:embed/>
                  <p:pic>
                    <p:nvPicPr>
                      <p:cNvPr id="21515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085" y="3091815"/>
                        <a:ext cx="2466938" cy="822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759115"/>
              </p:ext>
            </p:extLst>
          </p:nvPr>
        </p:nvGraphicFramePr>
        <p:xfrm>
          <a:off x="3230894" y="3040380"/>
          <a:ext cx="8479761" cy="925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" name="Equation" r:id="rId9" imgW="5117760" imgH="558720" progId="Equation.DSMT4">
                  <p:embed/>
                </p:oleObj>
              </mc:Choice>
              <mc:Fallback>
                <p:oleObj name="Equation" r:id="rId9" imgW="5117760" imgH="55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30894" y="3040380"/>
                        <a:ext cx="8479761" cy="925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7221543" y="4591086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t = 0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to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186881"/>
              </p:ext>
            </p:extLst>
          </p:nvPr>
        </p:nvGraphicFramePr>
        <p:xfrm>
          <a:off x="1761115" y="5073650"/>
          <a:ext cx="663575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Equation" r:id="rId11" imgW="3848100" imgH="508000" progId="Equation.DSMT4">
                  <p:embed/>
                </p:oleObj>
              </mc:Choice>
              <mc:Fallback>
                <p:oleObj name="Equation" r:id="rId11" imgW="3848100" imgH="508000" progId="Equation.DSMT4">
                  <p:embed/>
                  <p:pic>
                    <p:nvPicPr>
                      <p:cNvPr id="21516" name="Objeto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1115" y="5073650"/>
                        <a:ext cx="663575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485472" y="2354490"/>
            <a:ext cx="10677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 resolver la anterior ecuación a una edad t=0, se aplica la regla de ‘</a:t>
            </a:r>
            <a:r>
              <a:rPr lang="es-MX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l’Hopital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la siguiente forma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021983"/>
              </p:ext>
            </p:extLst>
          </p:nvPr>
        </p:nvGraphicFramePr>
        <p:xfrm>
          <a:off x="1989773" y="985664"/>
          <a:ext cx="4608512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" name="Equation" r:id="rId3" imgW="2908300" imgH="508000" progId="Equation.DSMT4">
                  <p:embed/>
                </p:oleObj>
              </mc:Choice>
              <mc:Fallback>
                <p:oleObj name="Equation" r:id="rId3" imgW="2908300" imgH="508000" progId="Equation.DSMT4">
                  <p:embed/>
                  <p:pic>
                    <p:nvPicPr>
                      <p:cNvPr id="23561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773" y="985664"/>
                        <a:ext cx="4608512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454569"/>
              </p:ext>
            </p:extLst>
          </p:nvPr>
        </p:nvGraphicFramePr>
        <p:xfrm>
          <a:off x="7410450" y="382588"/>
          <a:ext cx="2647950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" name="Hoja de cálculo" r:id="rId5" imgW="2648021" imgH="4057534" progId="Excel.Sheet.8">
                  <p:embed/>
                </p:oleObj>
              </mc:Choice>
              <mc:Fallback>
                <p:oleObj name="Hoja de cálculo" r:id="rId5" imgW="2648021" imgH="4057534" progId="Excel.Sheet.8">
                  <p:embed/>
                  <p:pic>
                    <p:nvPicPr>
                      <p:cNvPr id="2355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0450" y="382588"/>
                        <a:ext cx="2647950" cy="405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3332572" y="442146"/>
            <a:ext cx="1047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t=0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Conector recto de flecha 7"/>
          <p:cNvCxnSpPr>
            <a:stCxn id="6" idx="3"/>
          </p:cNvCxnSpPr>
          <p:nvPr/>
        </p:nvCxnSpPr>
        <p:spPr>
          <a:xfrm>
            <a:off x="4379654" y="642201"/>
            <a:ext cx="34106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V="1">
            <a:off x="6598285" y="683086"/>
            <a:ext cx="2934335" cy="7050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3027681" y="4246547"/>
            <a:ext cx="1568250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Problema 10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670044"/>
              </p:ext>
            </p:extLst>
          </p:nvPr>
        </p:nvGraphicFramePr>
        <p:xfrm>
          <a:off x="134601" y="4635243"/>
          <a:ext cx="7694949" cy="1802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" name="Equation" r:id="rId7" imgW="4025900" imgH="939800" progId="Equation.DSMT4">
                  <p:embed/>
                </p:oleObj>
              </mc:Choice>
              <mc:Fallback>
                <p:oleObj name="Equation" r:id="rId7" imgW="4025900" imgH="939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01" y="4635243"/>
                        <a:ext cx="7694949" cy="18028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ector recto de flecha 15"/>
          <p:cNvCxnSpPr/>
          <p:nvPr/>
        </p:nvCxnSpPr>
        <p:spPr>
          <a:xfrm flipV="1">
            <a:off x="7658100" y="2640331"/>
            <a:ext cx="1954530" cy="28059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295880"/>
              </p:ext>
            </p:extLst>
          </p:nvPr>
        </p:nvGraphicFramePr>
        <p:xfrm>
          <a:off x="2224121" y="2635512"/>
          <a:ext cx="3175367" cy="992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" name="Equation" r:id="rId9" imgW="1790700" imgH="558800" progId="Equation.DSMT4">
                  <p:embed/>
                </p:oleObj>
              </mc:Choice>
              <mc:Fallback>
                <p:oleObj name="Equation" r:id="rId9" imgW="1790700" imgH="558800" progId="Equation.DSMT4">
                  <p:embed/>
                  <p:pic>
                    <p:nvPicPr>
                      <p:cNvPr id="5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4121" y="2635512"/>
                        <a:ext cx="3175367" cy="992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CuadroTexto 19"/>
          <p:cNvSpPr txBox="1"/>
          <p:nvPr/>
        </p:nvSpPr>
        <p:spPr>
          <a:xfrm>
            <a:off x="3335778" y="2089479"/>
            <a:ext cx="1043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t≠0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Conector recto de flecha 21"/>
          <p:cNvCxnSpPr/>
          <p:nvPr/>
        </p:nvCxnSpPr>
        <p:spPr>
          <a:xfrm flipH="1">
            <a:off x="1360170" y="1691640"/>
            <a:ext cx="1097280" cy="29543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2121906"/>
              </p:ext>
            </p:extLst>
          </p:nvPr>
        </p:nvGraphicFramePr>
        <p:xfrm>
          <a:off x="7821930" y="302721"/>
          <a:ext cx="2647950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0" name="Hoja de cálculo" r:id="rId3" imgW="2647843" imgH="4057560" progId="Excel.Sheet.8">
                  <p:embed/>
                </p:oleObj>
              </mc:Choice>
              <mc:Fallback>
                <p:oleObj name="Hoja de cálculo" r:id="rId3" imgW="2647843" imgH="4057560" progId="Excel.Sheet.8">
                  <p:embed/>
                  <p:pic>
                    <p:nvPicPr>
                      <p:cNvPr id="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1930" y="302721"/>
                        <a:ext cx="2647950" cy="405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304896"/>
              </p:ext>
            </p:extLst>
          </p:nvPr>
        </p:nvGraphicFramePr>
        <p:xfrm>
          <a:off x="128886" y="1394115"/>
          <a:ext cx="6710359" cy="1572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1" name="Equation" r:id="rId5" imgW="4025900" imgH="939800" progId="Equation.DSMT4">
                  <p:embed/>
                </p:oleObj>
              </mc:Choice>
              <mc:Fallback>
                <p:oleObj name="Equation" r:id="rId5" imgW="4025900" imgH="939800" progId="Equation.DSMT4">
                  <p:embed/>
                  <p:pic>
                    <p:nvPicPr>
                      <p:cNvPr id="14" name="Objeto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886" y="1394115"/>
                        <a:ext cx="6710359" cy="15721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Conector recto de flecha 5"/>
          <p:cNvCxnSpPr>
            <a:stCxn id="5" idx="3"/>
          </p:cNvCxnSpPr>
          <p:nvPr/>
        </p:nvCxnSpPr>
        <p:spPr>
          <a:xfrm>
            <a:off x="6839245" y="2180186"/>
            <a:ext cx="3219155" cy="4144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790413"/>
              </p:ext>
            </p:extLst>
          </p:nvPr>
        </p:nvGraphicFramePr>
        <p:xfrm>
          <a:off x="240030" y="4360371"/>
          <a:ext cx="8382560" cy="1622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" name="Equation" r:id="rId7" imgW="5270400" imgH="1015920" progId="Equation.DSMT4">
                  <p:embed/>
                </p:oleObj>
              </mc:Choice>
              <mc:Fallback>
                <p:oleObj name="Equation" r:id="rId7" imgW="5270400" imgH="10159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030" y="4360371"/>
                        <a:ext cx="8382560" cy="16224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ángulo 11"/>
          <p:cNvSpPr/>
          <p:nvPr/>
        </p:nvSpPr>
        <p:spPr>
          <a:xfrm>
            <a:off x="9817101" y="4987208"/>
            <a:ext cx="1568250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Problema 10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99918"/>
              </p:ext>
            </p:extLst>
          </p:nvPr>
        </p:nvGraphicFramePr>
        <p:xfrm>
          <a:off x="9545353" y="5801445"/>
          <a:ext cx="2111746" cy="739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" name="Equation" r:id="rId9" imgW="1015920" imgH="355320" progId="Equation.DSMT4">
                  <p:embed/>
                </p:oleObj>
              </mc:Choice>
              <mc:Fallback>
                <p:oleObj name="Equation" r:id="rId9" imgW="10159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45353" y="5801445"/>
                        <a:ext cx="2111746" cy="739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302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442743"/>
              </p:ext>
            </p:extLst>
          </p:nvPr>
        </p:nvGraphicFramePr>
        <p:xfrm>
          <a:off x="400050" y="457200"/>
          <a:ext cx="5629275" cy="334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8" name="Documento" r:id="rId3" imgW="5628732" imgH="3341270" progId="Word.Document.12">
                  <p:embed/>
                </p:oleObj>
              </mc:Choice>
              <mc:Fallback>
                <p:oleObj name="Documento" r:id="rId3" imgW="5628732" imgH="33412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0050" y="457200"/>
                        <a:ext cx="5629275" cy="3341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Gráfico 21"/>
          <p:cNvGraphicFramePr/>
          <p:nvPr>
            <p:extLst>
              <p:ext uri="{D42A27DB-BD31-4B8C-83A1-F6EECF244321}">
                <p14:modId xmlns:p14="http://schemas.microsoft.com/office/powerpoint/2010/main" val="1808721193"/>
              </p:ext>
            </p:extLst>
          </p:nvPr>
        </p:nvGraphicFramePr>
        <p:xfrm>
          <a:off x="6598920" y="1289685"/>
          <a:ext cx="4914900" cy="271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844484"/>
              </p:ext>
            </p:extLst>
          </p:nvPr>
        </p:nvGraphicFramePr>
        <p:xfrm>
          <a:off x="339090" y="4001135"/>
          <a:ext cx="3983355" cy="1233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9" name="Equation" r:id="rId6" imgW="2705100" imgH="838200" progId="Equation.DSMT4">
                  <p:embed/>
                </p:oleObj>
              </mc:Choice>
              <mc:Fallback>
                <p:oleObj name="Equation" r:id="rId6" imgW="2705100" imgH="8382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" y="4001135"/>
                        <a:ext cx="3983355" cy="12336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612472"/>
              </p:ext>
            </p:extLst>
          </p:nvPr>
        </p:nvGraphicFramePr>
        <p:xfrm>
          <a:off x="816292" y="5337621"/>
          <a:ext cx="302895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0" name="Equation" r:id="rId8" imgW="1968500" imgH="863600" progId="Equation.DSMT4">
                  <p:embed/>
                </p:oleObj>
              </mc:Choice>
              <mc:Fallback>
                <p:oleObj name="Equation" r:id="rId8" imgW="1968500" imgH="863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292" y="5337621"/>
                        <a:ext cx="3028950" cy="1323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954187"/>
              </p:ext>
            </p:extLst>
          </p:nvPr>
        </p:nvGraphicFramePr>
        <p:xfrm>
          <a:off x="6843268" y="5207890"/>
          <a:ext cx="3214116" cy="141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1" name="Equation" r:id="rId10" imgW="1968500" imgH="863600" progId="Equation.DSMT4">
                  <p:embed/>
                </p:oleObj>
              </mc:Choice>
              <mc:Fallback>
                <p:oleObj name="Equation" r:id="rId10" imgW="1968500" imgH="8636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268" y="5207890"/>
                        <a:ext cx="3214116" cy="1411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21318"/>
              </p:ext>
            </p:extLst>
          </p:nvPr>
        </p:nvGraphicFramePr>
        <p:xfrm>
          <a:off x="6231890" y="4225100"/>
          <a:ext cx="503237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2" name="Equation" r:id="rId12" imgW="3365280" imgH="507960" progId="Equation.DSMT4">
                  <p:embed/>
                </p:oleObj>
              </mc:Choice>
              <mc:Fallback>
                <p:oleObj name="Equation" r:id="rId12" imgW="33652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31890" y="4225100"/>
                        <a:ext cx="5032375" cy="75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ángulo 29"/>
          <p:cNvSpPr/>
          <p:nvPr/>
        </p:nvSpPr>
        <p:spPr>
          <a:xfrm>
            <a:off x="1383986" y="37010"/>
            <a:ext cx="1418082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</a:rPr>
              <a:t>Problema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11</a:t>
            </a:r>
            <a:endParaRPr lang="es-MX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4180621" y="739547"/>
            <a:ext cx="1430841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</a:rPr>
              <a:t>Problema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12</a:t>
            </a:r>
            <a:endParaRPr lang="es-MX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18" name="Conector recto de flecha 17"/>
          <p:cNvCxnSpPr>
            <a:stCxn id="30" idx="3"/>
          </p:cNvCxnSpPr>
          <p:nvPr/>
        </p:nvCxnSpPr>
        <p:spPr>
          <a:xfrm>
            <a:off x="2802068" y="221388"/>
            <a:ext cx="6341932" cy="1824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5234940" y="1065720"/>
            <a:ext cx="2834640" cy="1437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/>
          <p:cNvSpPr/>
          <p:nvPr/>
        </p:nvSpPr>
        <p:spPr>
          <a:xfrm>
            <a:off x="10413781" y="5757355"/>
            <a:ext cx="1430841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</a:rPr>
              <a:t>Problema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12</a:t>
            </a:r>
            <a:endParaRPr lang="es-MX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24" name="Conector recto de flecha 23"/>
          <p:cNvCxnSpPr/>
          <p:nvPr/>
        </p:nvCxnSpPr>
        <p:spPr>
          <a:xfrm>
            <a:off x="1017270" y="1863090"/>
            <a:ext cx="5989320" cy="14973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 flipV="1">
            <a:off x="1017270" y="1680210"/>
            <a:ext cx="9966960" cy="16802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39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691497"/>
              </p:ext>
            </p:extLst>
          </p:nvPr>
        </p:nvGraphicFramePr>
        <p:xfrm>
          <a:off x="1100063" y="1062703"/>
          <a:ext cx="1524000" cy="1714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89859956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0422587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32.25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0.732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8682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32.25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0.715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5471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31.75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0.714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2707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29.75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0.673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8781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27.5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0.643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5449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27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0.625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857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25.5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0.6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789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25.6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0.595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8295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20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0.5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922323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989932"/>
              </p:ext>
            </p:extLst>
          </p:nvPr>
        </p:nvGraphicFramePr>
        <p:xfrm>
          <a:off x="3137253" y="316547"/>
          <a:ext cx="8660694" cy="627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ángulo 1"/>
          <p:cNvSpPr/>
          <p:nvPr/>
        </p:nvSpPr>
        <p:spPr>
          <a:xfrm>
            <a:off x="5350741" y="4421780"/>
            <a:ext cx="11769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s-MX" sz="1400" dirty="0">
                <a:latin typeface="Arial" panose="020B0604020202020204" pitchFamily="34" charset="0"/>
              </a:rPr>
              <a:t>955±250 Ma</a:t>
            </a:r>
            <a:endParaRPr lang="es-MX" sz="1400" dirty="0"/>
          </a:p>
        </p:txBody>
      </p:sp>
      <p:sp>
        <p:nvSpPr>
          <p:cNvPr id="3" name="Rectángulo 2"/>
          <p:cNvSpPr/>
          <p:nvPr/>
        </p:nvSpPr>
        <p:spPr>
          <a:xfrm>
            <a:off x="10202785" y="1196372"/>
            <a:ext cx="87876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s-MX" sz="1400" dirty="0">
                <a:latin typeface="Arial" panose="020B0604020202020204" pitchFamily="34" charset="0"/>
              </a:rPr>
              <a:t>3598±24</a:t>
            </a:r>
            <a:endParaRPr lang="es-MX" sz="1400" dirty="0"/>
          </a:p>
        </p:txBody>
      </p:sp>
      <p:sp>
        <p:nvSpPr>
          <p:cNvPr id="6" name="CuadroTexto 2"/>
          <p:cNvSpPr txBox="1"/>
          <p:nvPr/>
        </p:nvSpPr>
        <p:spPr>
          <a:xfrm>
            <a:off x="586872" y="2922144"/>
            <a:ext cx="3014747" cy="805894"/>
          </a:xfrm>
          <a:prstGeom prst="roundRect">
            <a:avLst/>
          </a:prstGeom>
          <a:solidFill>
            <a:srgbClr val="FFFFCC"/>
          </a:solidFill>
          <a:ln w="1" cmpd="sng">
            <a:solidFill>
              <a:schemeClr val="lt1">
                <a:shade val="50000"/>
              </a:schemeClr>
            </a:solidFill>
          </a:ln>
          <a:effectLst>
            <a:outerShdw blurRad="63500" dist="37357" dir="2700000" rotWithShape="0">
              <a:scrgbClr r="0" g="0" b="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25400" tIns="25400" rIns="25400" bIns="2540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100" dirty="0" smtClean="0">
                <a:latin typeface="Arial" panose="020B0604020202020204" pitchFamily="34" charset="0"/>
              </a:rPr>
              <a:t>Modelo </a:t>
            </a:r>
            <a:r>
              <a:rPr lang="es-MX" sz="1100" dirty="0">
                <a:latin typeface="Arial" panose="020B0604020202020204" pitchFamily="34" charset="0"/>
              </a:rPr>
              <a:t>2 </a:t>
            </a:r>
            <a:r>
              <a:rPr lang="es-MX" sz="1100" dirty="0" smtClean="0">
                <a:latin typeface="Arial" panose="020B0604020202020204" pitchFamily="34" charset="0"/>
              </a:rPr>
              <a:t>Solución   </a:t>
            </a:r>
            <a:r>
              <a:rPr lang="es-MX" sz="1100" dirty="0">
                <a:latin typeface="Arial" panose="020B0604020202020204" pitchFamily="34" charset="0"/>
              </a:rPr>
              <a:t>(±95%-conf.) </a:t>
            </a:r>
            <a:r>
              <a:rPr lang="es-MX" dirty="0">
                <a:latin typeface="Arial" panose="020B0604020202020204" pitchFamily="34" charset="0"/>
              </a:rPr>
              <a:t>e</a:t>
            </a:r>
            <a:r>
              <a:rPr lang="es-MX" sz="1100" dirty="0" smtClean="0">
                <a:latin typeface="Arial" panose="020B0604020202020204" pitchFamily="34" charset="0"/>
              </a:rPr>
              <a:t>n </a:t>
            </a:r>
            <a:r>
              <a:rPr lang="es-MX" sz="1100" dirty="0">
                <a:latin typeface="Arial" panose="020B0604020202020204" pitchFamily="34" charset="0"/>
              </a:rPr>
              <a:t>9 </a:t>
            </a:r>
            <a:r>
              <a:rPr lang="es-MX" sz="1100" dirty="0" smtClean="0">
                <a:latin typeface="Arial" panose="020B0604020202020204" pitchFamily="34" charset="0"/>
              </a:rPr>
              <a:t>puntos</a:t>
            </a:r>
            <a:r>
              <a:rPr lang="es-MX" sz="1100" dirty="0">
                <a:latin typeface="Arial" panose="020B0604020202020204" pitchFamily="34" charset="0"/>
              </a:rPr>
              <a:t>
</a:t>
            </a:r>
            <a:r>
              <a:rPr lang="es-MX" dirty="0" smtClean="0">
                <a:latin typeface="Arial" panose="020B0604020202020204" pitchFamily="34" charset="0"/>
              </a:rPr>
              <a:t>Intersección</a:t>
            </a:r>
            <a:r>
              <a:rPr lang="es-MX" sz="1100" dirty="0" smtClean="0">
                <a:latin typeface="Arial" panose="020B0604020202020204" pitchFamily="34" charset="0"/>
              </a:rPr>
              <a:t> </a:t>
            </a:r>
            <a:r>
              <a:rPr lang="es-MX" sz="1100" dirty="0" err="1" smtClean="0">
                <a:latin typeface="Arial" panose="020B0604020202020204" pitchFamily="34" charset="0"/>
              </a:rPr>
              <a:t>inf</a:t>
            </a:r>
            <a:r>
              <a:rPr lang="es-MX" sz="1100" dirty="0" smtClean="0">
                <a:latin typeface="Arial" panose="020B0604020202020204" pitchFamily="34" charset="0"/>
              </a:rPr>
              <a:t>.: </a:t>
            </a:r>
            <a:r>
              <a:rPr lang="es-MX" sz="1100" dirty="0">
                <a:latin typeface="Arial" panose="020B0604020202020204" pitchFamily="34" charset="0"/>
              </a:rPr>
              <a:t>955±250 Ma
</a:t>
            </a:r>
            <a:r>
              <a:rPr lang="es-MX" dirty="0" smtClean="0">
                <a:latin typeface="Arial" panose="020B0604020202020204" pitchFamily="34" charset="0"/>
              </a:rPr>
              <a:t>Intersección</a:t>
            </a:r>
            <a:r>
              <a:rPr lang="es-MX" sz="1100" dirty="0" smtClean="0">
                <a:latin typeface="Arial" panose="020B0604020202020204" pitchFamily="34" charset="0"/>
              </a:rPr>
              <a:t> </a:t>
            </a:r>
            <a:r>
              <a:rPr lang="es-MX" sz="1100" dirty="0" err="1" smtClean="0">
                <a:latin typeface="Arial" panose="020B0604020202020204" pitchFamily="34" charset="0"/>
              </a:rPr>
              <a:t>sup</a:t>
            </a:r>
            <a:r>
              <a:rPr lang="es-MX" sz="1100" dirty="0" smtClean="0">
                <a:latin typeface="Arial" panose="020B0604020202020204" pitchFamily="34" charset="0"/>
              </a:rPr>
              <a:t>: </a:t>
            </a:r>
            <a:r>
              <a:rPr lang="es-MX" sz="1100" dirty="0">
                <a:latin typeface="Arial" panose="020B0604020202020204" pitchFamily="34" charset="0"/>
              </a:rPr>
              <a:t>3598±24   [±26]  Ma
MSWD = 5419, </a:t>
            </a:r>
            <a:r>
              <a:rPr lang="es-MX" sz="1100" dirty="0" smtClean="0">
                <a:latin typeface="Arial" panose="020B0604020202020204" pitchFamily="34" charset="0"/>
              </a:rPr>
              <a:t>Probabilidad de ajuste = </a:t>
            </a:r>
            <a:r>
              <a:rPr lang="es-MX" sz="1100" dirty="0">
                <a:latin typeface="Arial" panose="020B0604020202020204" pitchFamily="34" charset="0"/>
              </a:rPr>
              <a:t>0.000</a:t>
            </a:r>
          </a:p>
        </p:txBody>
      </p:sp>
    </p:spTree>
    <p:extLst>
      <p:ext uri="{BB962C8B-B14F-4D97-AF65-F5344CB8AC3E}">
        <p14:creationId xmlns:p14="http://schemas.microsoft.com/office/powerpoint/2010/main" val="93675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:\Users\Inocente\AppData\Local\Temp\x10sctmp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661" y="420855"/>
            <a:ext cx="9832105" cy="60761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76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95411" y="579565"/>
            <a:ext cx="1430841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</a:rPr>
              <a:t>Problema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14</a:t>
            </a:r>
            <a:endParaRPr lang="es-MX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46470"/>
              </p:ext>
            </p:extLst>
          </p:nvPr>
        </p:nvGraphicFramePr>
        <p:xfrm>
          <a:off x="2515162" y="579565"/>
          <a:ext cx="5013652" cy="1819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3" imgW="3288960" imgH="1193760" progId="Equation.DSMT4">
                  <p:embed/>
                </p:oleObj>
              </mc:Choice>
              <mc:Fallback>
                <p:oleObj name="Equation" r:id="rId3" imgW="3288960" imgH="1193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162" y="579565"/>
                        <a:ext cx="5013652" cy="1819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098617"/>
              </p:ext>
            </p:extLst>
          </p:nvPr>
        </p:nvGraphicFramePr>
        <p:xfrm>
          <a:off x="2515162" y="2691618"/>
          <a:ext cx="2628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5" imgW="1358640" imgH="393480" progId="Equation.DSMT4">
                  <p:embed/>
                </p:oleObj>
              </mc:Choice>
              <mc:Fallback>
                <p:oleObj name="Equation" r:id="rId5" imgW="13586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5162" y="2691618"/>
                        <a:ext cx="26289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459949"/>
              </p:ext>
            </p:extLst>
          </p:nvPr>
        </p:nvGraphicFramePr>
        <p:xfrm>
          <a:off x="7744211" y="1357289"/>
          <a:ext cx="3725593" cy="1041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7" imgW="1498320" imgH="419040" progId="Equation.DSMT4">
                  <p:embed/>
                </p:oleObj>
              </mc:Choice>
              <mc:Fallback>
                <p:oleObj name="Equation" r:id="rId7" imgW="149832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44211" y="1357289"/>
                        <a:ext cx="3725593" cy="1041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782585"/>
              </p:ext>
            </p:extLst>
          </p:nvPr>
        </p:nvGraphicFramePr>
        <p:xfrm>
          <a:off x="7528814" y="2624150"/>
          <a:ext cx="4022622" cy="896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Equation" r:id="rId9" imgW="1879560" imgH="419040" progId="Equation.DSMT4">
                  <p:embed/>
                </p:oleObj>
              </mc:Choice>
              <mc:Fallback>
                <p:oleObj name="Equation" r:id="rId9" imgW="18795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28814" y="2624150"/>
                        <a:ext cx="4022622" cy="896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783670"/>
              </p:ext>
            </p:extLst>
          </p:nvPr>
        </p:nvGraphicFramePr>
        <p:xfrm>
          <a:off x="834196" y="4068472"/>
          <a:ext cx="1680966" cy="17430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6205">
                  <a:extLst>
                    <a:ext uri="{9D8B030D-6E8A-4147-A177-3AD203B41FA5}">
                      <a16:colId xmlns:a16="http://schemas.microsoft.com/office/drawing/2014/main" val="4096231108"/>
                    </a:ext>
                  </a:extLst>
                </a:gridCol>
                <a:gridCol w="1014761">
                  <a:extLst>
                    <a:ext uri="{9D8B030D-6E8A-4147-A177-3AD203B41FA5}">
                      <a16:colId xmlns:a16="http://schemas.microsoft.com/office/drawing/2014/main" val="1975756149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Prof. </a:t>
                      </a:r>
                      <a:r>
                        <a:rPr lang="es-MX" sz="1100" u="none" strike="noStrike" dirty="0" smtClean="0">
                          <a:effectLst/>
                        </a:rPr>
                        <a:t>mm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 err="1">
                          <a:effectLst/>
                        </a:rPr>
                        <a:t>ln</a:t>
                      </a:r>
                      <a:r>
                        <a:rPr lang="es-MX" sz="1100" u="none" strike="noStrike" dirty="0">
                          <a:effectLst/>
                        </a:rPr>
                        <a:t>(</a:t>
                      </a:r>
                      <a:r>
                        <a:rPr lang="es-MX" sz="1100" u="none" strike="noStrike" baseline="30000" dirty="0">
                          <a:effectLst/>
                        </a:rPr>
                        <a:t>230</a:t>
                      </a:r>
                      <a:r>
                        <a:rPr lang="es-MX" sz="1100" u="none" strike="noStrike" dirty="0">
                          <a:effectLst/>
                        </a:rPr>
                        <a:t>Th/</a:t>
                      </a:r>
                      <a:r>
                        <a:rPr lang="es-MX" sz="1100" u="none" strike="noStrike" baseline="30000" dirty="0">
                          <a:effectLst/>
                        </a:rPr>
                        <a:t>232</a:t>
                      </a:r>
                      <a:r>
                        <a:rPr lang="es-MX" sz="1100" u="none" strike="noStrike" dirty="0">
                          <a:effectLst/>
                        </a:rPr>
                        <a:t>Th)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7613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(X)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(Y)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8705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0.15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3.777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1767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3.265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129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0.675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2.341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7937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1157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Slope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-2.746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744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Intercept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4.249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2940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Coef. Corr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-0.9907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67595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769486"/>
              </p:ext>
            </p:extLst>
          </p:nvPr>
        </p:nvGraphicFramePr>
        <p:xfrm>
          <a:off x="2858062" y="356840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71046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95411" y="579565"/>
            <a:ext cx="1430841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</a:rPr>
              <a:t>Problema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15</a:t>
            </a:r>
            <a:endParaRPr lang="es-MX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3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207</Words>
  <Application>Microsoft Office PowerPoint</Application>
  <PresentationFormat>Panorámica</PresentationFormat>
  <Paragraphs>97</Paragraphs>
  <Slides>10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Times New Roman</vt:lpstr>
      <vt:lpstr>Tema de Office</vt:lpstr>
      <vt:lpstr>Equation</vt:lpstr>
      <vt:lpstr>Hoja de cálculo</vt:lpstr>
      <vt:lpstr>Documento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lupe</dc:creator>
  <cp:lastModifiedBy>Pece</cp:lastModifiedBy>
  <cp:revision>25</cp:revision>
  <dcterms:created xsi:type="dcterms:W3CDTF">2016-09-14T05:09:50Z</dcterms:created>
  <dcterms:modified xsi:type="dcterms:W3CDTF">2022-12-06T18:27:31Z</dcterms:modified>
</cp:coreProperties>
</file>