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2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69C9C-38B0-4B1F-BC17-00EEEDFB1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FF6FD4-4AA9-4869-A13A-A37A334D8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992724-5583-44FD-A3E3-BD7E0CA97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744156-D948-4FC8-9996-B23FDF6F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EEE6CB-4D98-4B9B-B663-6155548B4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218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F25E7-517E-4ACF-897E-AEDA1D44F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7292C8-A1A5-4444-B9A3-86A2E53E0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8C05EA-0F9C-4DD2-9D9F-FDAB0A69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07F5EC-E7FF-4537-A9E4-CB88B2295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0E248C-1E0A-4181-B640-2A31626F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445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6EE82B-1D36-4E37-853E-16A8A26D7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6EE6DF-DB49-4241-A887-D325DC39B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D0380-7CA1-4E1B-93CA-A975BA96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E9764F-6083-48AD-A951-C334C9598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2D7CE4-7ED9-4174-9885-46D2F8C8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832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E8869-3CBC-4F5A-AC6D-BA84B9E9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9CB304-2E87-4205-A839-56D2DA159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E7F200-32F5-48C4-B25D-5F26CD69E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BB10F2-08A4-4C59-B9EB-D21CC5C1A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07436A-DFE9-416A-9C3D-4787A300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F3F205-740F-4D36-AA5D-5D0E311B2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18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2D11D-705B-44EA-A20B-C3EFC209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AD28B1-B697-4D17-ABC4-6DA26CBBD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EA6B55-F830-46EF-9C16-7AC2434A3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8B90EC-9FDA-4A24-A827-4F2C42CF6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3A3320B-D767-478C-9FED-108F293AB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219CE3-60D8-41A3-9994-342CA36F5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C65E87-72B1-423C-954D-8D685602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758659-EA86-4331-BC26-6FB13B52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5E348-3648-48FF-9530-64C4BBD3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AAFBC6-1293-40E8-BCF1-49578283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FCD5C2-48AE-4670-A159-609F655F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4752BB5-1E8A-4904-98FC-290AA8A2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578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03DD6B7-607B-420F-B803-E830357F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3AD2925-D8D3-4CEF-B8EC-23392E70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DF1776-B081-4EFA-807D-DA5004A36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750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87FA-F97E-4137-BBE0-A57D55D8C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793D33-05B2-4763-92F7-42248A9D2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10628D-E1A1-4AD3-8344-319E45699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082D05-43EC-4383-8E3A-A1F7F05F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8DE516-DCBC-4CC0-B7B1-42BB29F0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DB943E-2A86-4DA2-8EB3-E0D226AF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600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34FDD-3868-438C-960B-12FE26A9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B0B36A-6A98-40A6-9B8F-400F6AA5BA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4350DB-6B5A-4684-8160-CE6E98045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59C49D-5B9B-41A1-BCC4-25283726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0E3A11-AB86-4AF5-A94E-A74736C6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0853B6-CD8F-433A-8196-8075AEA8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98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B0986-491E-477C-AA71-BDA34461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28A106-9C3D-4891-BE95-C026873EB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B4CF28-CA1D-40C3-9E6E-8D31E849B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4412B6-9948-4A07-AE8B-170EC125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A9F1A2-AE43-461A-A4B1-62449BB26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43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F8300E-3358-4770-AE56-2BAEA0D7D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73CCE8-0FB2-401D-9A04-E48500FCB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666B64-3C65-453F-AC0C-E2A61D791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7CC264-379D-465F-921E-867F43CCF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6517F5-4127-44B8-818F-B2EA1AC1A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955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C857C4-A6BD-40B0-9216-9434BD7ED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C03F16-2C5D-4849-A480-09B0AA84A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C71BE0-6813-4416-A44A-EC2D49271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D9B70-9881-4F56-A705-05A6624D7E91}" type="datetimeFigureOut">
              <a:rPr lang="es-MX" smtClean="0"/>
              <a:t>27/09/2020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C09E1E-5FFD-47DB-AADF-EB70E3198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676722-3717-4866-BE9E-86A5EF7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6BA7D-B83D-44CA-80D1-27E3D4DD17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220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482598D-B2EE-4945-898F-B636CCBEAE7A}"/>
              </a:ext>
            </a:extLst>
          </p:cNvPr>
          <p:cNvSpPr/>
          <p:nvPr/>
        </p:nvSpPr>
        <p:spPr>
          <a:xfrm>
            <a:off x="96455" y="208345"/>
            <a:ext cx="412830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Tabla adyacente muestra datos de elementos en trazas de tres rocas volcánicas, muestras representativas de rocas volcánicas producidas por erupción, cada una en ambiente 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tectónico diferente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Representar los datos en un “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diagrama en araña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o “</a:t>
            </a:r>
            <a:r>
              <a:rPr lang="es-MX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arcnigrama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Con escala logarítmica en el eje Y.  Ordenar los elementos como en la Figura de la siguiente transparencia. “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Normalizar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los datos al “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Manto Primitivo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usando las concentraciones dadas en la Tabla “</a:t>
            </a:r>
            <a:r>
              <a:rPr lang="es-MX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concentraciones del manto primitivo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Basado en su representación, identifique el emplazamiento con relación a un ambiente tectónico de la rocas volcánicas de donde provienen las muestras.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A38EEC-D0EA-4313-BDE2-4C0CF6A2DD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929" t="18228" r="7612" b="8523"/>
          <a:stretch/>
        </p:blipFill>
        <p:spPr>
          <a:xfrm>
            <a:off x="4722471" y="254640"/>
            <a:ext cx="3102015" cy="62910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C8A5062-9AE0-4D48-AA30-B4A89B5360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5" t="22054" r="48113"/>
          <a:stretch/>
        </p:blipFill>
        <p:spPr>
          <a:xfrm>
            <a:off x="8299048" y="717631"/>
            <a:ext cx="3275635" cy="592314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F76B34C-3C03-4456-901C-D70EF47B03B3}"/>
              </a:ext>
            </a:extLst>
          </p:cNvPr>
          <p:cNvSpPr/>
          <p:nvPr/>
        </p:nvSpPr>
        <p:spPr>
          <a:xfrm>
            <a:off x="8126055" y="327514"/>
            <a:ext cx="3615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Concentraciones del manto primitivo</a:t>
            </a:r>
          </a:p>
        </p:txBody>
      </p:sp>
    </p:spTree>
    <p:extLst>
      <p:ext uri="{BB962C8B-B14F-4D97-AF65-F5344CB8AC3E}">
        <p14:creationId xmlns:p14="http://schemas.microsoft.com/office/powerpoint/2010/main" val="26334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A80CC75-8F48-473C-9EBE-284DBABC2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36" t="34768" r="44311" b="32658"/>
          <a:stretch/>
        </p:blipFill>
        <p:spPr>
          <a:xfrm>
            <a:off x="1967694" y="312516"/>
            <a:ext cx="7836062" cy="512664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451682D-6F38-4A42-8DE6-9A9FC1BB4D7F}"/>
              </a:ext>
            </a:extLst>
          </p:cNvPr>
          <p:cNvSpPr/>
          <p:nvPr/>
        </p:nvSpPr>
        <p:spPr>
          <a:xfrm>
            <a:off x="486137" y="5647684"/>
            <a:ext cx="10972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del enriquecimiento en elementos incompatibles de la composición cortical global estimada de Taylor y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McLennan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(1985),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Rudnick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Fountain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(1995) con otras estimaciones (Weaver y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Tarney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1984; Shaw et. al., 1986;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Wedepohl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1995). De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Rudnick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Fountain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(l995).</a:t>
            </a:r>
          </a:p>
        </p:txBody>
      </p:sp>
    </p:spTree>
    <p:extLst>
      <p:ext uri="{BB962C8B-B14F-4D97-AF65-F5344CB8AC3E}">
        <p14:creationId xmlns:p14="http://schemas.microsoft.com/office/powerpoint/2010/main" val="4015017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168</Words>
  <Application>Microsoft Office PowerPoint</Application>
  <PresentationFormat>Panorámica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Inocente</dc:creator>
  <cp:lastModifiedBy>Inocente</cp:lastModifiedBy>
  <cp:revision>4</cp:revision>
  <dcterms:created xsi:type="dcterms:W3CDTF">2020-09-27T21:02:27Z</dcterms:created>
  <dcterms:modified xsi:type="dcterms:W3CDTF">2020-09-27T21:16:13Z</dcterms:modified>
</cp:coreProperties>
</file>