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4" r:id="rId48"/>
    <p:sldId id="305" r:id="rId49"/>
    <p:sldId id="306" r:id="rId50"/>
    <p:sldId id="307" r:id="rId51"/>
  </p:sldIdLst>
  <p:sldSz cx="12192000" cy="6858000"/>
  <p:notesSz cx="6858000" cy="9144000"/>
  <p:defaultTextStyle>
    <a:defPPr>
      <a:defRPr lang="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7" autoAdjust="0"/>
  </p:normalViewPr>
  <p:slideViewPr>
    <p:cSldViewPr>
      <p:cViewPr varScale="1">
        <p:scale>
          <a:sx n="86" d="100"/>
          <a:sy n="86" d="100"/>
        </p:scale>
        <p:origin x="780" y="78"/>
      </p:cViewPr>
      <p:guideLst>
        <p:guide orient="horz" pos="2160"/>
        <p:guide pos="384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_rels/viewProps.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slide" Target="slides/slide34.xml"/><Relationship Id="rId1"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CF45BF-A1E9-8A3B-3654-A56218423C9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81098965-F3D8-5A22-C471-2D4F008771A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31C7726-52F4-4211-A5CB-970A5CDCD7BA}" type="datetimeFigureOut">
              <a:rPr lang="en-GB"/>
              <a:pPr>
                <a:defRPr/>
              </a:pPr>
              <a:t>11/09/2025</a:t>
            </a:fld>
            <a:endParaRPr lang="en-GB"/>
          </a:p>
        </p:txBody>
      </p:sp>
      <p:sp>
        <p:nvSpPr>
          <p:cNvPr id="4" name="Slide Image Placeholder 3">
            <a:extLst>
              <a:ext uri="{FF2B5EF4-FFF2-40B4-BE49-F238E27FC236}">
                <a16:creationId xmlns:a16="http://schemas.microsoft.com/office/drawing/2014/main" id="{F8626E69-17DE-2938-1DCF-C33D8AF1A104}"/>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CD15EA5-F9EE-8303-84A9-1F970F121AF4}"/>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C876D037-6EDF-0D64-56AD-ECE61E882E0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46939D56-BC01-AD37-BE2F-9B65CE2FCBC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30543645-08DC-4D82-946A-E091AF10D533}" type="slidenum">
              <a:rPr lang="en-GB" altLang="es-MX"/>
              <a:pPr>
                <a:defRPr/>
              </a:pPr>
              <a:t>‹Nº›</a:t>
            </a:fld>
            <a:endParaRPr lang="en-GB" alt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98A90812-E9E3-E82D-90AB-C39BB0B5AFD8}"/>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5D0DEE49-D31B-0F7C-641A-F3C27BA0EC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latin typeface="Skia"/>
            </a:endParaRPr>
          </a:p>
        </p:txBody>
      </p:sp>
      <p:sp>
        <p:nvSpPr>
          <p:cNvPr id="7172" name="Slide Number Placeholder 3">
            <a:extLst>
              <a:ext uri="{FF2B5EF4-FFF2-40B4-BE49-F238E27FC236}">
                <a16:creationId xmlns:a16="http://schemas.microsoft.com/office/drawing/2014/main" id="{833689C2-5E81-B128-5058-8AE881384C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E5CA7E0-45B3-45BA-8028-5D558A0763D3}" type="slidenum">
              <a:rPr lang="en-US" altLang="en-US">
                <a:latin typeface="Skia"/>
              </a:rPr>
              <a:pPr>
                <a:spcBef>
                  <a:spcPct val="0"/>
                </a:spcBef>
              </a:pPr>
              <a:t>1</a:t>
            </a:fld>
            <a:endParaRPr lang="en-US" altLang="en-US">
              <a:latin typeface="Ski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3F5A9ADE-4468-0267-9311-4548B87571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2B1F9D5-5377-465C-B0A9-D779905CC1ED}" type="slidenum">
              <a:rPr lang="en-US" altLang="en-US">
                <a:latin typeface="Skia"/>
              </a:rPr>
              <a:pPr>
                <a:spcBef>
                  <a:spcPct val="0"/>
                </a:spcBef>
              </a:pPr>
              <a:t>2</a:t>
            </a:fld>
            <a:endParaRPr lang="en-US" altLang="en-US">
              <a:latin typeface="Skia"/>
            </a:endParaRPr>
          </a:p>
        </p:txBody>
      </p:sp>
      <p:sp>
        <p:nvSpPr>
          <p:cNvPr id="9219" name="Rectangle 2">
            <a:extLst>
              <a:ext uri="{FF2B5EF4-FFF2-40B4-BE49-F238E27FC236}">
                <a16:creationId xmlns:a16="http://schemas.microsoft.com/office/drawing/2014/main" id="{DA809E28-5C30-9ABD-2826-0A718301B88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a:extLst>
              <a:ext uri="{FF2B5EF4-FFF2-40B4-BE49-F238E27FC236}">
                <a16:creationId xmlns:a16="http://schemas.microsoft.com/office/drawing/2014/main" id="{5F1CC3D5-158D-2795-A22E-6590205A5E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50B11894-94A2-E77F-2061-27377192E25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643F56-C479-44F9-8896-37AB150F602D}" type="slidenum">
              <a:rPr lang="en-US" altLang="en-US">
                <a:latin typeface="Skia"/>
              </a:rPr>
              <a:pPr>
                <a:spcBef>
                  <a:spcPct val="0"/>
                </a:spcBef>
              </a:pPr>
              <a:t>3</a:t>
            </a:fld>
            <a:endParaRPr lang="en-US" altLang="en-US">
              <a:latin typeface="Skia"/>
            </a:endParaRPr>
          </a:p>
        </p:txBody>
      </p:sp>
      <p:sp>
        <p:nvSpPr>
          <p:cNvPr id="11267" name="Rectangle 2">
            <a:extLst>
              <a:ext uri="{FF2B5EF4-FFF2-40B4-BE49-F238E27FC236}">
                <a16:creationId xmlns:a16="http://schemas.microsoft.com/office/drawing/2014/main" id="{4A36D47D-B9A4-0863-4C5E-B826484C2A4E}"/>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a:extLst>
              <a:ext uri="{FF2B5EF4-FFF2-40B4-BE49-F238E27FC236}">
                <a16:creationId xmlns:a16="http://schemas.microsoft.com/office/drawing/2014/main" id="{146C034D-60A1-C24E-D94B-77ACCA304E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7EC8B7C3-2437-0531-0708-E0F6AE90DFF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E23AEA1-A3D9-40F0-AE3A-4E712C09A285}" type="slidenum">
              <a:rPr lang="en-US" altLang="en-US">
                <a:latin typeface="Skia"/>
              </a:rPr>
              <a:pPr>
                <a:spcBef>
                  <a:spcPct val="0"/>
                </a:spcBef>
              </a:pPr>
              <a:t>4</a:t>
            </a:fld>
            <a:endParaRPr lang="en-US" altLang="en-US">
              <a:latin typeface="Skia"/>
            </a:endParaRPr>
          </a:p>
        </p:txBody>
      </p:sp>
      <p:sp>
        <p:nvSpPr>
          <p:cNvPr id="13315" name="Rectangle 2">
            <a:extLst>
              <a:ext uri="{FF2B5EF4-FFF2-40B4-BE49-F238E27FC236}">
                <a16:creationId xmlns:a16="http://schemas.microsoft.com/office/drawing/2014/main" id="{EB3ED6A3-F19E-A558-94F0-CA987B32F56F}"/>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a:extLst>
              <a:ext uri="{FF2B5EF4-FFF2-40B4-BE49-F238E27FC236}">
                <a16:creationId xmlns:a16="http://schemas.microsoft.com/office/drawing/2014/main" id="{6FAFA172-A348-C37D-841C-D3E8980C04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2B516395-A89D-2C2E-75B0-877BE2423C9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97CDA7-BC16-4959-BD13-DC8C2370CECB}" type="slidenum">
              <a:rPr lang="en-US" altLang="en-US">
                <a:latin typeface="Skia"/>
              </a:rPr>
              <a:pPr>
                <a:spcBef>
                  <a:spcPct val="0"/>
                </a:spcBef>
              </a:pPr>
              <a:t>5</a:t>
            </a:fld>
            <a:endParaRPr lang="en-US" altLang="en-US">
              <a:latin typeface="Skia"/>
            </a:endParaRPr>
          </a:p>
        </p:txBody>
      </p:sp>
      <p:sp>
        <p:nvSpPr>
          <p:cNvPr id="15363" name="Rectangle 2">
            <a:extLst>
              <a:ext uri="{FF2B5EF4-FFF2-40B4-BE49-F238E27FC236}">
                <a16:creationId xmlns:a16="http://schemas.microsoft.com/office/drawing/2014/main" id="{58A00889-5488-91FD-2BBB-063CBD8F032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a:extLst>
              <a:ext uri="{FF2B5EF4-FFF2-40B4-BE49-F238E27FC236}">
                <a16:creationId xmlns:a16="http://schemas.microsoft.com/office/drawing/2014/main" id="{ABEA8C1F-F521-9495-253C-D18BA46F8E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E6E589C-236C-9DBF-2164-FC0AC1045D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6E910E2-B1EE-4D3E-8BFF-1849FC878286}" type="slidenum">
              <a:rPr lang="en-US" altLang="es-MX">
                <a:latin typeface="Skia"/>
              </a:rPr>
              <a:pPr>
                <a:spcBef>
                  <a:spcPct val="0"/>
                </a:spcBef>
              </a:pPr>
              <a:t>6</a:t>
            </a:fld>
            <a:endParaRPr lang="en-US" altLang="es-MX">
              <a:latin typeface="Skia"/>
            </a:endParaRPr>
          </a:p>
        </p:txBody>
      </p:sp>
      <p:sp>
        <p:nvSpPr>
          <p:cNvPr id="17411" name="Rectangle 2">
            <a:extLst>
              <a:ext uri="{FF2B5EF4-FFF2-40B4-BE49-F238E27FC236}">
                <a16:creationId xmlns:a16="http://schemas.microsoft.com/office/drawing/2014/main" id="{E85C8C7A-9885-938F-3F4D-0C8B2ED8F1BD}"/>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2" name="Rectangle 3">
            <a:extLst>
              <a:ext uri="{FF2B5EF4-FFF2-40B4-BE49-F238E27FC236}">
                <a16:creationId xmlns:a16="http://schemas.microsoft.com/office/drawing/2014/main" id="{E2F1EEE1-E826-1A81-2F8D-09E2235BE3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Ski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601C2F0A-7ACE-9BBC-276F-E53F70D61A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EA7D97F-450C-4BC9-8286-3365CB7EEA13}" type="slidenum">
              <a:rPr lang="en-US" altLang="en-US">
                <a:latin typeface="Skia"/>
              </a:rPr>
              <a:pPr>
                <a:spcBef>
                  <a:spcPct val="0"/>
                </a:spcBef>
              </a:pPr>
              <a:t>7</a:t>
            </a:fld>
            <a:endParaRPr lang="en-US" altLang="en-US">
              <a:latin typeface="Skia"/>
            </a:endParaRPr>
          </a:p>
        </p:txBody>
      </p:sp>
      <p:sp>
        <p:nvSpPr>
          <p:cNvPr id="19459" name="Rectangle 2">
            <a:extLst>
              <a:ext uri="{FF2B5EF4-FFF2-40B4-BE49-F238E27FC236}">
                <a16:creationId xmlns:a16="http://schemas.microsoft.com/office/drawing/2014/main" id="{C3DF1940-AD20-684B-EBFB-9008F4B61F1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a:extLst>
              <a:ext uri="{FF2B5EF4-FFF2-40B4-BE49-F238E27FC236}">
                <a16:creationId xmlns:a16="http://schemas.microsoft.com/office/drawing/2014/main" id="{C2671C6B-4F54-6F76-1FFF-95331637A5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04B69511-F025-AF42-463D-ABD4B0BE101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EF10D63-4CC4-406B-9F4E-B49217DFF946}" type="slidenum">
              <a:rPr lang="en-US" altLang="en-US">
                <a:latin typeface="Skia"/>
              </a:rPr>
              <a:pPr>
                <a:spcBef>
                  <a:spcPct val="0"/>
                </a:spcBef>
              </a:pPr>
              <a:t>8</a:t>
            </a:fld>
            <a:endParaRPr lang="en-US" altLang="en-US">
              <a:latin typeface="Skia"/>
            </a:endParaRPr>
          </a:p>
        </p:txBody>
      </p:sp>
      <p:sp>
        <p:nvSpPr>
          <p:cNvPr id="21507" name="Rectangle 2">
            <a:extLst>
              <a:ext uri="{FF2B5EF4-FFF2-40B4-BE49-F238E27FC236}">
                <a16:creationId xmlns:a16="http://schemas.microsoft.com/office/drawing/2014/main" id="{A338796D-0817-31CF-285A-B834B76F6C07}"/>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Rectangle 3">
            <a:extLst>
              <a:ext uri="{FF2B5EF4-FFF2-40B4-BE49-F238E27FC236}">
                <a16:creationId xmlns:a16="http://schemas.microsoft.com/office/drawing/2014/main" id="{CB946148-F6C5-99D2-2460-72E6F93C67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94E70ED3-864E-FC9E-7B99-BFA12C37198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8AA98-3F4E-4E93-A7D9-19ACFB8F948E}" type="slidenum">
              <a:rPr lang="en-US" altLang="en-US">
                <a:latin typeface="Skia"/>
              </a:rPr>
              <a:pPr>
                <a:spcBef>
                  <a:spcPct val="0"/>
                </a:spcBef>
              </a:pPr>
              <a:t>9</a:t>
            </a:fld>
            <a:endParaRPr lang="en-US" altLang="en-US">
              <a:latin typeface="Skia"/>
            </a:endParaRPr>
          </a:p>
        </p:txBody>
      </p:sp>
      <p:sp>
        <p:nvSpPr>
          <p:cNvPr id="23555" name="Rectangle 2">
            <a:extLst>
              <a:ext uri="{FF2B5EF4-FFF2-40B4-BE49-F238E27FC236}">
                <a16:creationId xmlns:a16="http://schemas.microsoft.com/office/drawing/2014/main" id="{1AB6264E-C05E-5FC0-F7F9-DCC8361380F3}"/>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a:extLst>
              <a:ext uri="{FF2B5EF4-FFF2-40B4-BE49-F238E27FC236}">
                <a16:creationId xmlns:a16="http://schemas.microsoft.com/office/drawing/2014/main" id="{2151AA22-5F69-E4DE-4D1F-89E2C89153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2B03D9CF-1C34-1E49-F620-CBCB31AEE3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4ED245-07F7-44FE-B97E-6C1B5963074D}" type="slidenum">
              <a:rPr lang="en-GB" altLang="es-MX">
                <a:latin typeface="Skia"/>
              </a:rPr>
              <a:pPr>
                <a:spcBef>
                  <a:spcPct val="0"/>
                </a:spcBef>
              </a:pPr>
              <a:t>10</a:t>
            </a:fld>
            <a:endParaRPr lang="en-GB" altLang="es-MX">
              <a:latin typeface="Skia"/>
            </a:endParaRPr>
          </a:p>
        </p:txBody>
      </p:sp>
      <p:sp>
        <p:nvSpPr>
          <p:cNvPr id="25603" name="Rectangle 2">
            <a:extLst>
              <a:ext uri="{FF2B5EF4-FFF2-40B4-BE49-F238E27FC236}">
                <a16:creationId xmlns:a16="http://schemas.microsoft.com/office/drawing/2014/main" id="{CE9B7D59-E4F9-B995-CA88-1C4DA56C1613}"/>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a:extLst>
              <a:ext uri="{FF2B5EF4-FFF2-40B4-BE49-F238E27FC236}">
                <a16:creationId xmlns:a16="http://schemas.microsoft.com/office/drawing/2014/main" id="{53D1F958-2026-2FB2-2C2D-2E48DF6371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Se observan valores altos sobre las dorsales oceánicas y valores bajos sobre las fosas profundas. Los valores vuelven a subir sobre los arcos de islas volcánicas. ¿Convección?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0D863EB6-4BB3-E945-A8B2-26C12A7896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9D67B-8776-4A1E-BBE6-0B3BB8A08542}" type="slidenum">
              <a:rPr lang="en-GB" altLang="es-MX">
                <a:latin typeface="Skia"/>
              </a:rPr>
              <a:pPr>
                <a:spcBef>
                  <a:spcPct val="0"/>
                </a:spcBef>
              </a:pPr>
              <a:t>11</a:t>
            </a:fld>
            <a:endParaRPr lang="en-GB" altLang="es-MX">
              <a:latin typeface="Skia"/>
            </a:endParaRPr>
          </a:p>
        </p:txBody>
      </p:sp>
      <p:sp>
        <p:nvSpPr>
          <p:cNvPr id="27651" name="Rectangle 2">
            <a:extLst>
              <a:ext uri="{FF2B5EF4-FFF2-40B4-BE49-F238E27FC236}">
                <a16:creationId xmlns:a16="http://schemas.microsoft.com/office/drawing/2014/main" id="{8F870812-819E-AFE2-C179-1281066734DE}"/>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a:extLst>
              <a:ext uri="{FF2B5EF4-FFF2-40B4-BE49-F238E27FC236}">
                <a16:creationId xmlns:a16="http://schemas.microsoft.com/office/drawing/2014/main" id="{14969516-33C9-87EE-C0B6-0954BBFFBA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La placa más densa desciende: Fusión parcial del basalto para dar andesita – </a:t>
            </a:r>
            <a:r>
              <a:rPr lang="es" altLang="es-MX" b="1">
                <a:latin typeface="Skia"/>
              </a:rPr>
              <a:t>MUESTRA DE MUESTRA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6A284168-DA9D-7B1B-05E3-FF39A60C38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778428-4516-47FA-BADD-B901DE80AC48}" type="slidenum">
              <a:rPr lang="en-GB" altLang="es-MX">
                <a:latin typeface="Skia"/>
              </a:rPr>
              <a:pPr>
                <a:spcBef>
                  <a:spcPct val="0"/>
                </a:spcBef>
              </a:pPr>
              <a:t>12</a:t>
            </a:fld>
            <a:endParaRPr lang="en-GB" altLang="es-MX">
              <a:latin typeface="Skia"/>
            </a:endParaRPr>
          </a:p>
        </p:txBody>
      </p:sp>
      <p:sp>
        <p:nvSpPr>
          <p:cNvPr id="29699" name="Rectangle 2">
            <a:extLst>
              <a:ext uri="{FF2B5EF4-FFF2-40B4-BE49-F238E27FC236}">
                <a16:creationId xmlns:a16="http://schemas.microsoft.com/office/drawing/2014/main" id="{62578C65-34C5-E30F-9D62-2A908C7171CF}"/>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a:extLst>
              <a:ext uri="{FF2B5EF4-FFF2-40B4-BE49-F238E27FC236}">
                <a16:creationId xmlns:a16="http://schemas.microsoft.com/office/drawing/2014/main" id="{C9F6E83D-504B-C107-08D4-2111B4565D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Basalto a andesita como antes, con reactivación de la litosfera continental. Granitos intruidos bajo tierra: vulcanicidad explosiva con cenizas y lavas riolíticas.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477F358C-2EEF-A4AB-15EE-E6C09EF115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FC70DA5-2F15-4026-B158-BFE626AA61E3}" type="slidenum">
              <a:rPr lang="en-GB" altLang="es-MX">
                <a:latin typeface="Skia"/>
              </a:rPr>
              <a:pPr>
                <a:spcBef>
                  <a:spcPct val="0"/>
                </a:spcBef>
              </a:pPr>
              <a:t>13</a:t>
            </a:fld>
            <a:endParaRPr lang="en-GB" altLang="es-MX">
              <a:latin typeface="Skia"/>
            </a:endParaRPr>
          </a:p>
        </p:txBody>
      </p:sp>
      <p:sp>
        <p:nvSpPr>
          <p:cNvPr id="31747" name="Rectangle 2">
            <a:extLst>
              <a:ext uri="{FF2B5EF4-FFF2-40B4-BE49-F238E27FC236}">
                <a16:creationId xmlns:a16="http://schemas.microsoft.com/office/drawing/2014/main" id="{3B0C2BF1-6DA7-0BD1-140F-6A15E29364F8}"/>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a:extLst>
              <a:ext uri="{FF2B5EF4-FFF2-40B4-BE49-F238E27FC236}">
                <a16:creationId xmlns:a16="http://schemas.microsoft.com/office/drawing/2014/main" id="{6F85E7B2-C3F4-9B6C-3B7A-02C174249F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Choque de placas hasta su bloqueo. De India a Asia, ahora a un ritmo de 5 mm por año.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461460DF-8458-22B4-6717-B5FF9EAD3B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C0EE621-CFB8-45A4-A0EE-CB2E1C485CDC}" type="slidenum">
              <a:rPr lang="en-GB" altLang="es-MX">
                <a:latin typeface="Skia"/>
              </a:rPr>
              <a:pPr>
                <a:spcBef>
                  <a:spcPct val="0"/>
                </a:spcBef>
              </a:pPr>
              <a:t>14</a:t>
            </a:fld>
            <a:endParaRPr lang="en-GB" altLang="es-MX">
              <a:latin typeface="Skia"/>
            </a:endParaRPr>
          </a:p>
        </p:txBody>
      </p:sp>
      <p:sp>
        <p:nvSpPr>
          <p:cNvPr id="33795" name="Rectangle 2">
            <a:extLst>
              <a:ext uri="{FF2B5EF4-FFF2-40B4-BE49-F238E27FC236}">
                <a16:creationId xmlns:a16="http://schemas.microsoft.com/office/drawing/2014/main" id="{D78AB14B-A101-304A-CF76-54F7C53DA665}"/>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a:extLst>
              <a:ext uri="{FF2B5EF4-FFF2-40B4-BE49-F238E27FC236}">
                <a16:creationId xmlns:a16="http://schemas.microsoft.com/office/drawing/2014/main" id="{8BBDE99E-FEBC-9796-188F-BA381C4F90D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b="1">
                <a:latin typeface="Skia"/>
              </a:rPr>
              <a:t>DEMOSTRACIÓN DE BARRA MARS </a:t>
            </a:r>
            <a:r>
              <a:rPr lang="es" altLang="es-MX">
                <a:latin typeface="Skia"/>
              </a:rPr>
              <a:t>: pegajosa por debajo, quebradiza por encima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6E9548BA-9B3A-C896-180B-07E10435C99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D99C39-7827-4077-B02A-F0C0F208DA3D}" type="slidenum">
              <a:rPr lang="en-GB" altLang="es-MX">
                <a:latin typeface="Skia"/>
              </a:rPr>
              <a:pPr>
                <a:spcBef>
                  <a:spcPct val="0"/>
                </a:spcBef>
              </a:pPr>
              <a:t>15</a:t>
            </a:fld>
            <a:endParaRPr lang="en-GB" altLang="es-MX">
              <a:latin typeface="Skia"/>
            </a:endParaRPr>
          </a:p>
        </p:txBody>
      </p:sp>
      <p:sp>
        <p:nvSpPr>
          <p:cNvPr id="35843" name="Rectangle 1026">
            <a:extLst>
              <a:ext uri="{FF2B5EF4-FFF2-40B4-BE49-F238E27FC236}">
                <a16:creationId xmlns:a16="http://schemas.microsoft.com/office/drawing/2014/main" id="{51E2F50B-0AF7-BDF4-DB46-F37102223FB5}"/>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1027">
            <a:extLst>
              <a:ext uri="{FF2B5EF4-FFF2-40B4-BE49-F238E27FC236}">
                <a16:creationId xmlns:a16="http://schemas.microsoft.com/office/drawing/2014/main" id="{D4F84576-38E9-0E1D-79A8-C400220506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Ski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50478089-A81E-264D-6264-A5B2A2CDCA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4C64EB-D145-4D5C-8F24-41953FC082BE}" type="slidenum">
              <a:rPr lang="en-GB" altLang="es-MX">
                <a:latin typeface="Skia"/>
              </a:rPr>
              <a:pPr>
                <a:spcBef>
                  <a:spcPct val="0"/>
                </a:spcBef>
              </a:pPr>
              <a:t>16</a:t>
            </a:fld>
            <a:endParaRPr lang="en-GB" altLang="es-MX">
              <a:latin typeface="Skia"/>
            </a:endParaRPr>
          </a:p>
        </p:txBody>
      </p:sp>
      <p:sp>
        <p:nvSpPr>
          <p:cNvPr id="37891" name="Rectangle 1026">
            <a:extLst>
              <a:ext uri="{FF2B5EF4-FFF2-40B4-BE49-F238E27FC236}">
                <a16:creationId xmlns:a16="http://schemas.microsoft.com/office/drawing/2014/main" id="{4A118448-0520-D582-2428-2A447A25E395}"/>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1027">
            <a:extLst>
              <a:ext uri="{FF2B5EF4-FFF2-40B4-BE49-F238E27FC236}">
                <a16:creationId xmlns:a16="http://schemas.microsoft.com/office/drawing/2014/main" id="{F76021DB-E8DD-3A47-C37A-18B6207C1F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Rompecabezas: la superposición se produce donde las características han crecido en tiempos geológicos recientes.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148FE855-F73B-B78F-A0D6-AAE2E35C6A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40CE7E0-3D83-48A2-999D-65067448592E}" type="slidenum">
              <a:rPr lang="en-GB" altLang="es-MX">
                <a:latin typeface="Skia"/>
              </a:rPr>
              <a:pPr>
                <a:spcBef>
                  <a:spcPct val="0"/>
                </a:spcBef>
              </a:pPr>
              <a:t>17</a:t>
            </a:fld>
            <a:endParaRPr lang="en-GB" altLang="es-MX">
              <a:latin typeface="Skia"/>
            </a:endParaRPr>
          </a:p>
        </p:txBody>
      </p:sp>
      <p:sp>
        <p:nvSpPr>
          <p:cNvPr id="39939" name="Rectangle 1026">
            <a:extLst>
              <a:ext uri="{FF2B5EF4-FFF2-40B4-BE49-F238E27FC236}">
                <a16:creationId xmlns:a16="http://schemas.microsoft.com/office/drawing/2014/main" id="{61B1943D-E8AC-E82D-EDA1-E0A4FD1A25FB}"/>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1027">
            <a:extLst>
              <a:ext uri="{FF2B5EF4-FFF2-40B4-BE49-F238E27FC236}">
                <a16:creationId xmlns:a16="http://schemas.microsoft.com/office/drawing/2014/main" id="{F3D1F223-A606-03A7-A255-4D608DA79F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b="1">
                <a:latin typeface="Skia"/>
              </a:rPr>
              <a:t>ROMPECABEZAS </a:t>
            </a:r>
            <a:r>
              <a:rPr lang="es" altLang="es-MX">
                <a:latin typeface="Skia"/>
              </a:rPr>
              <a:t>: intenta reconstruir animales y plantas. RESPUESTA arriba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834A8C4-8514-69E0-808B-772967D754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2AD85EF-8025-4226-9097-8096AB33FEF7}" type="slidenum">
              <a:rPr lang="en-GB" altLang="es-MX">
                <a:latin typeface="Skia"/>
              </a:rPr>
              <a:pPr>
                <a:spcBef>
                  <a:spcPct val="0"/>
                </a:spcBef>
              </a:pPr>
              <a:t>18</a:t>
            </a:fld>
            <a:endParaRPr lang="en-GB" altLang="es-MX">
              <a:latin typeface="Skia"/>
            </a:endParaRPr>
          </a:p>
        </p:txBody>
      </p:sp>
      <p:sp>
        <p:nvSpPr>
          <p:cNvPr id="41987" name="Rectangle 1026">
            <a:extLst>
              <a:ext uri="{FF2B5EF4-FFF2-40B4-BE49-F238E27FC236}">
                <a16:creationId xmlns:a16="http://schemas.microsoft.com/office/drawing/2014/main" id="{B1C5059F-D6C6-498E-200C-9DFC08A09668}"/>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1027">
            <a:extLst>
              <a:ext uri="{FF2B5EF4-FFF2-40B4-BE49-F238E27FC236}">
                <a16:creationId xmlns:a16="http://schemas.microsoft.com/office/drawing/2014/main" id="{9B2E302E-41D7-E8A6-0DBF-A6655E44B3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MX">
              <a:latin typeface="Ski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806DC5C9-3284-A912-DBBE-A4454771B4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E65D07F-46A1-401B-AC2B-0C85AA7D06DF}" type="slidenum">
              <a:rPr lang="en-GB" altLang="es-MX">
                <a:latin typeface="Skia"/>
              </a:rPr>
              <a:pPr>
                <a:spcBef>
                  <a:spcPct val="0"/>
                </a:spcBef>
              </a:pPr>
              <a:t>19</a:t>
            </a:fld>
            <a:endParaRPr lang="en-GB" altLang="es-MX">
              <a:latin typeface="Skia"/>
            </a:endParaRPr>
          </a:p>
        </p:txBody>
      </p:sp>
      <p:sp>
        <p:nvSpPr>
          <p:cNvPr id="44035" name="Rectangle 1026">
            <a:extLst>
              <a:ext uri="{FF2B5EF4-FFF2-40B4-BE49-F238E27FC236}">
                <a16:creationId xmlns:a16="http://schemas.microsoft.com/office/drawing/2014/main" id="{F4843D63-F8EB-26A3-3A0F-6924F6596A65}"/>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1027">
            <a:extLst>
              <a:ext uri="{FF2B5EF4-FFF2-40B4-BE49-F238E27FC236}">
                <a16:creationId xmlns:a16="http://schemas.microsoft.com/office/drawing/2014/main" id="{79024499-0F1D-07C9-F685-CA97715360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b="1">
                <a:latin typeface="Skia"/>
              </a:rPr>
              <a:t>ESFERAS DE PLASTICENE </a:t>
            </a:r>
            <a:r>
              <a:rPr lang="es" altLang="es-MX">
                <a:latin typeface="Skia"/>
              </a:rPr>
              <a:t>. Densidad relativa de las rocas superficiales (2,8) vs. densidad total de la Tierra (5) = núcleo más denso.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A3F20CE-F4CB-CE0B-3F7B-11DED696E3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2860CFA-CE48-475D-B75B-DA0C58E9AE3A}" type="slidenum">
              <a:rPr lang="en-GB" altLang="es-MX">
                <a:latin typeface="Skia"/>
              </a:rPr>
              <a:pPr>
                <a:spcBef>
                  <a:spcPct val="0"/>
                </a:spcBef>
              </a:pPr>
              <a:t>20</a:t>
            </a:fld>
            <a:endParaRPr lang="en-GB" altLang="es-MX">
              <a:latin typeface="Skia"/>
            </a:endParaRPr>
          </a:p>
        </p:txBody>
      </p:sp>
      <p:sp>
        <p:nvSpPr>
          <p:cNvPr id="46083" name="Rectangle 2">
            <a:extLst>
              <a:ext uri="{FF2B5EF4-FFF2-40B4-BE49-F238E27FC236}">
                <a16:creationId xmlns:a16="http://schemas.microsoft.com/office/drawing/2014/main" id="{4175C4A0-5ACF-A41C-1417-8E38157BE971}"/>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a:extLst>
              <a:ext uri="{FF2B5EF4-FFF2-40B4-BE49-F238E27FC236}">
                <a16:creationId xmlns:a16="http://schemas.microsoft.com/office/drawing/2014/main" id="{4953EC74-1749-B8AD-8595-4FADEADDD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Lanzamiento de una carga de profundidad desde el HMS Protector 1962-63. 300 libras de TNT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64BFC039-F84F-642C-1C71-74AE8A1CE0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5BD909F-75D9-4620-940D-9C3B1FB76FD4}" type="slidenum">
              <a:rPr lang="en-GB" altLang="es-MX">
                <a:latin typeface="Skia"/>
              </a:rPr>
              <a:pPr>
                <a:spcBef>
                  <a:spcPct val="0"/>
                </a:spcBef>
              </a:pPr>
              <a:t>21</a:t>
            </a:fld>
            <a:endParaRPr lang="en-GB" altLang="es-MX">
              <a:latin typeface="Skia"/>
            </a:endParaRPr>
          </a:p>
        </p:txBody>
      </p:sp>
      <p:sp>
        <p:nvSpPr>
          <p:cNvPr id="48131" name="Rectangle 2">
            <a:extLst>
              <a:ext uri="{FF2B5EF4-FFF2-40B4-BE49-F238E27FC236}">
                <a16:creationId xmlns:a16="http://schemas.microsoft.com/office/drawing/2014/main" id="{B2DA3AF1-95D5-6043-8937-B43DEC013B3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a:extLst>
              <a:ext uri="{FF2B5EF4-FFF2-40B4-BE49-F238E27FC236}">
                <a16:creationId xmlns:a16="http://schemas.microsoft.com/office/drawing/2014/main" id="{22816F18-53FD-E7D9-FDDD-14AC84779E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Daños por terremoto en California. </a:t>
            </a:r>
            <a:r>
              <a:rPr lang="es" altLang="es-MX" b="1">
                <a:latin typeface="Skia"/>
              </a:rPr>
              <a:t>DEMOSTRACIÓN DE ONDAS </a:t>
            </a:r>
            <a:r>
              <a:rPr lang="es" altLang="es-MX">
                <a:latin typeface="Skia"/>
              </a:rPr>
              <a:t>: Slinky: moléculas humanas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792E0053-9E9E-2395-DCCC-819D539D24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0840C7D-F3CE-48A0-8741-09F1068D06EE}" type="slidenum">
              <a:rPr lang="en-GB" altLang="es-MX">
                <a:latin typeface="Skia"/>
              </a:rPr>
              <a:pPr>
                <a:spcBef>
                  <a:spcPct val="0"/>
                </a:spcBef>
              </a:pPr>
              <a:t>22</a:t>
            </a:fld>
            <a:endParaRPr lang="en-GB" altLang="es-MX">
              <a:latin typeface="Skia"/>
            </a:endParaRPr>
          </a:p>
        </p:txBody>
      </p:sp>
      <p:sp>
        <p:nvSpPr>
          <p:cNvPr id="50179" name="Rectangle 1026">
            <a:extLst>
              <a:ext uri="{FF2B5EF4-FFF2-40B4-BE49-F238E27FC236}">
                <a16:creationId xmlns:a16="http://schemas.microsoft.com/office/drawing/2014/main" id="{4CFA1E32-B780-517E-99F3-53C410B95E9B}"/>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1027">
            <a:extLst>
              <a:ext uri="{FF2B5EF4-FFF2-40B4-BE49-F238E27FC236}">
                <a16:creationId xmlns:a16="http://schemas.microsoft.com/office/drawing/2014/main" id="{2C3875BC-957C-72B3-D73B-A74CCC9D20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Implicaciones: manto sólido, núcleo externo líquido. Dimensiones. Observar la zona de baja velocidad (¡justo!).</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E1D195FF-D588-B117-2862-0E395B35CD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2BEAE34-08E8-4636-8740-AC09231982B4}" type="slidenum">
              <a:rPr lang="en-GB" altLang="es-MX">
                <a:latin typeface="Skia"/>
              </a:rPr>
              <a:pPr>
                <a:spcBef>
                  <a:spcPct val="0"/>
                </a:spcBef>
              </a:pPr>
              <a:t>23</a:t>
            </a:fld>
            <a:endParaRPr lang="en-GB" altLang="es-MX">
              <a:latin typeface="Skia"/>
            </a:endParaRPr>
          </a:p>
        </p:txBody>
      </p:sp>
      <p:sp>
        <p:nvSpPr>
          <p:cNvPr id="52227" name="Rectangle 1026">
            <a:extLst>
              <a:ext uri="{FF2B5EF4-FFF2-40B4-BE49-F238E27FC236}">
                <a16:creationId xmlns:a16="http://schemas.microsoft.com/office/drawing/2014/main" id="{85ABBC3F-3C64-96EA-CC90-B884BDB5417A}"/>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8" name="Rectangle 1027">
            <a:extLst>
              <a:ext uri="{FF2B5EF4-FFF2-40B4-BE49-F238E27FC236}">
                <a16:creationId xmlns:a16="http://schemas.microsoft.com/office/drawing/2014/main" id="{A1C9A18F-F0AC-9BDE-1FB9-1D8AA27039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Resumir la evidencia. Enfatizar la litosfera.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2BC7C31C-768B-2FB3-FE47-AB035269B4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35006C-8ECA-4790-995C-A316F4E17894}" type="slidenum">
              <a:rPr lang="en-GB" altLang="es-MX">
                <a:latin typeface="Skia"/>
              </a:rPr>
              <a:pPr>
                <a:spcBef>
                  <a:spcPct val="0"/>
                </a:spcBef>
              </a:pPr>
              <a:t>24</a:t>
            </a:fld>
            <a:endParaRPr lang="en-GB" altLang="es-MX">
              <a:latin typeface="Skia"/>
            </a:endParaRPr>
          </a:p>
        </p:txBody>
      </p:sp>
      <p:sp>
        <p:nvSpPr>
          <p:cNvPr id="54275" name="Rectangle 2">
            <a:extLst>
              <a:ext uri="{FF2B5EF4-FFF2-40B4-BE49-F238E27FC236}">
                <a16:creationId xmlns:a16="http://schemas.microsoft.com/office/drawing/2014/main" id="{5491F277-39CC-0C56-6D51-FAB0E910844B}"/>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a:extLst>
              <a:ext uri="{FF2B5EF4-FFF2-40B4-BE49-F238E27FC236}">
                <a16:creationId xmlns:a16="http://schemas.microsoft.com/office/drawing/2014/main" id="{CCFCC5F3-ADAF-1095-08F1-45626AFE76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Pies = corteza; tablero = manto superior; ruedas = astenosfera; pavimento = resto del manto. Aplicado a la Tierra. ¿Cómo puede haber movimiento en el manto sólido? </a:t>
            </a:r>
            <a:r>
              <a:rPr lang="es" altLang="es-MX" b="1">
                <a:latin typeface="Skia"/>
              </a:rPr>
              <a:t>Plastilina</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2326A582-C8C2-CCD6-51BF-6130B73393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9F34F3-AF79-4170-8FAB-8AC300C057FF}" type="slidenum">
              <a:rPr lang="en-GB" altLang="es-MX">
                <a:latin typeface="Skia"/>
              </a:rPr>
              <a:pPr>
                <a:spcBef>
                  <a:spcPct val="0"/>
                </a:spcBef>
              </a:pPr>
              <a:t>25</a:t>
            </a:fld>
            <a:endParaRPr lang="en-GB" altLang="es-MX">
              <a:latin typeface="Skia"/>
            </a:endParaRPr>
          </a:p>
        </p:txBody>
      </p:sp>
      <p:sp>
        <p:nvSpPr>
          <p:cNvPr id="56323" name="Rectangle 1026">
            <a:extLst>
              <a:ext uri="{FF2B5EF4-FFF2-40B4-BE49-F238E27FC236}">
                <a16:creationId xmlns:a16="http://schemas.microsoft.com/office/drawing/2014/main" id="{29A9A46B-7A40-71DF-C9BF-7AFA4D3839BA}"/>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1027">
            <a:extLst>
              <a:ext uri="{FF2B5EF4-FFF2-40B4-BE49-F238E27FC236}">
                <a16:creationId xmlns:a16="http://schemas.microsoft.com/office/drawing/2014/main" id="{7697F163-EDC6-4080-8D4C-26F9003D62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Ski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EC8FF8AB-8CC2-DE65-F394-444328AA2E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24D743-42A3-45BB-85E6-8CFC948D95BF}" type="slidenum">
              <a:rPr lang="en-GB" altLang="es-MX">
                <a:latin typeface="Skia"/>
              </a:rPr>
              <a:pPr>
                <a:spcBef>
                  <a:spcPct val="0"/>
                </a:spcBef>
              </a:pPr>
              <a:t>26</a:t>
            </a:fld>
            <a:endParaRPr lang="en-GB" altLang="es-MX">
              <a:latin typeface="Skia"/>
            </a:endParaRPr>
          </a:p>
        </p:txBody>
      </p:sp>
      <p:sp>
        <p:nvSpPr>
          <p:cNvPr id="58371" name="Rectangle 1026">
            <a:extLst>
              <a:ext uri="{FF2B5EF4-FFF2-40B4-BE49-F238E27FC236}">
                <a16:creationId xmlns:a16="http://schemas.microsoft.com/office/drawing/2014/main" id="{7BFAA30A-69EC-4DD8-45EE-55A094B4E229}"/>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1027">
            <a:extLst>
              <a:ext uri="{FF2B5EF4-FFF2-40B4-BE49-F238E27FC236}">
                <a16:creationId xmlns:a16="http://schemas.microsoft.com/office/drawing/2014/main" id="{51CD11B1-D0BA-9472-8B1E-866D9CAF88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Una de varias propuestas para células de convección lentas y profundas en el manto.</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69F06773-D146-64AC-25FA-B6C3272E6C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66BCC2-1B31-40DF-8F0D-5877B7FAFD00}" type="slidenum">
              <a:rPr lang="en-GB" altLang="es-MX">
                <a:latin typeface="Skia"/>
              </a:rPr>
              <a:pPr>
                <a:spcBef>
                  <a:spcPct val="0"/>
                </a:spcBef>
              </a:pPr>
              <a:t>27</a:t>
            </a:fld>
            <a:endParaRPr lang="en-GB" altLang="es-MX">
              <a:latin typeface="Skia"/>
            </a:endParaRPr>
          </a:p>
        </p:txBody>
      </p:sp>
      <p:sp>
        <p:nvSpPr>
          <p:cNvPr id="60419" name="Rectangle 2">
            <a:extLst>
              <a:ext uri="{FF2B5EF4-FFF2-40B4-BE49-F238E27FC236}">
                <a16:creationId xmlns:a16="http://schemas.microsoft.com/office/drawing/2014/main" id="{F9D2CDCE-A711-3FB9-60ED-F42D10CBE3D8}"/>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E5E0D41D-941C-17E9-9AA4-279C1F13F6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Se observan valores altos sobre las dorsales oceánicas y valores bajos sobre las fosas profundas. Los valores vuelven a subir sobre los arcos de islas volcánicas. ¿Convección?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7BF39EF0-74FA-BB7B-43BA-D8ADACBE69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A363414-30D8-498E-9CBE-B646EA4380FC}" type="slidenum">
              <a:rPr lang="en-GB" altLang="es-MX">
                <a:latin typeface="Skia"/>
              </a:rPr>
              <a:pPr>
                <a:spcBef>
                  <a:spcPct val="0"/>
                </a:spcBef>
              </a:pPr>
              <a:t>28</a:t>
            </a:fld>
            <a:endParaRPr lang="en-GB" altLang="es-MX">
              <a:latin typeface="Skia"/>
            </a:endParaRPr>
          </a:p>
        </p:txBody>
      </p:sp>
      <p:sp>
        <p:nvSpPr>
          <p:cNvPr id="62467" name="Rectangle 2">
            <a:extLst>
              <a:ext uri="{FF2B5EF4-FFF2-40B4-BE49-F238E27FC236}">
                <a16:creationId xmlns:a16="http://schemas.microsoft.com/office/drawing/2014/main" id="{33581615-ECC5-5124-187C-4CD486659C37}"/>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a:extLst>
              <a:ext uri="{FF2B5EF4-FFF2-40B4-BE49-F238E27FC236}">
                <a16:creationId xmlns:a16="http://schemas.microsoft.com/office/drawing/2014/main" id="{7ACC14E8-83D1-D01B-532B-DEA6FA762E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Ski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99C8E58-B3CB-6DC4-C8B4-0812269163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4F40FAF-0530-4579-9566-BC81E251FBE3}" type="slidenum">
              <a:rPr lang="en-GB" altLang="es-MX">
                <a:latin typeface="Skia"/>
              </a:rPr>
              <a:pPr>
                <a:spcBef>
                  <a:spcPct val="0"/>
                </a:spcBef>
              </a:pPr>
              <a:t>29</a:t>
            </a:fld>
            <a:endParaRPr lang="en-GB" altLang="es-MX">
              <a:latin typeface="Skia"/>
            </a:endParaRPr>
          </a:p>
        </p:txBody>
      </p:sp>
      <p:sp>
        <p:nvSpPr>
          <p:cNvPr id="64515" name="Rectangle 2">
            <a:extLst>
              <a:ext uri="{FF2B5EF4-FFF2-40B4-BE49-F238E27FC236}">
                <a16:creationId xmlns:a16="http://schemas.microsoft.com/office/drawing/2014/main" id="{DBE0A83B-9DC9-6B34-BCA0-71E41997C563}"/>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45D6DAB9-A9C3-FFA2-B4F1-0A59AA016BB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¿Qué otra evidencia de que algo está sucediendo en las dorsales oceánicas? El relieve mismo.</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4AF8D915-7942-92C0-65B0-CC4975DEF4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34BAE9-ADCB-4844-ADBE-EBC53CAE3E37}" type="slidenum">
              <a:rPr lang="en-GB" altLang="es-MX">
                <a:latin typeface="Skia"/>
              </a:rPr>
              <a:pPr>
                <a:spcBef>
                  <a:spcPct val="0"/>
                </a:spcBef>
              </a:pPr>
              <a:t>30</a:t>
            </a:fld>
            <a:endParaRPr lang="en-GB" altLang="es-MX">
              <a:latin typeface="Skia"/>
            </a:endParaRPr>
          </a:p>
        </p:txBody>
      </p:sp>
      <p:sp>
        <p:nvSpPr>
          <p:cNvPr id="66563" name="Rectangle 2">
            <a:extLst>
              <a:ext uri="{FF2B5EF4-FFF2-40B4-BE49-F238E27FC236}">
                <a16:creationId xmlns:a16="http://schemas.microsoft.com/office/drawing/2014/main" id="{EAFF254C-EE10-EE73-4C16-B5D90B3CBAE7}"/>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a:extLst>
              <a:ext uri="{FF2B5EF4-FFF2-40B4-BE49-F238E27FC236}">
                <a16:creationId xmlns:a16="http://schemas.microsoft.com/office/drawing/2014/main" id="{A4A007F8-2E05-7D6E-9799-F6177AD11E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Erupciones efusivas basálticas (¡La foto es en realidad de Hawaii!)</a:t>
            </a:r>
          </a:p>
          <a:p>
            <a:pPr eaLnBrk="1" hangingPunct="1">
              <a:spcBef>
                <a:spcPct val="0"/>
              </a:spcBef>
            </a:pPr>
            <a:endParaRPr lang="en-GB" altLang="es-MX">
              <a:latin typeface="Ski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944D81E5-B3BA-4887-9820-D0A0E3D5D4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4439FC-39B6-48ED-8B34-51827A4A12F9}" type="slidenum">
              <a:rPr lang="en-GB" altLang="es-MX">
                <a:latin typeface="Skia"/>
              </a:rPr>
              <a:pPr>
                <a:spcBef>
                  <a:spcPct val="0"/>
                </a:spcBef>
              </a:pPr>
              <a:t>31</a:t>
            </a:fld>
            <a:endParaRPr lang="en-GB" altLang="es-MX">
              <a:latin typeface="Skia"/>
            </a:endParaRPr>
          </a:p>
        </p:txBody>
      </p:sp>
      <p:sp>
        <p:nvSpPr>
          <p:cNvPr id="68611" name="Rectangle 2">
            <a:extLst>
              <a:ext uri="{FF2B5EF4-FFF2-40B4-BE49-F238E27FC236}">
                <a16:creationId xmlns:a16="http://schemas.microsoft.com/office/drawing/2014/main" id="{F494806E-BB49-23E4-462F-D57738F5C0DB}"/>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3AEFF719-EE31-4908-4F10-D86CA6C90C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Verdana" panose="020B0604030504040204" pitchFamily="34" charset="0"/>
              </a:rPr>
              <a:t>Vista del primer respiradero de alta temperatura (380 °C) observado por científicos durante una inmersión del sumergible de aguas profundas Alvin en la Dorsal del Pacífico Oriental (latitud 21° norte) en 1979. Estos respiraderos geotérmicos, llamados fumarolas por su similitud con chimeneas, expulsan fluidos oscuros, ricos en minerales, calentados por el contacto con la corteza oceánica recién formada, aún caliente. Esta fotografía muestra una fumarola negra, pero las fumarolas también pueden ser blancas, grises o transparentes, dependiendo del material expulsado. (Fotografía de Dudley Foster de la expedición RISE, cortesía de William R. Normark, USGS).</a:t>
            </a:r>
            <a:endParaRPr lang="en-GB" altLang="es-MX">
              <a:latin typeface="Ski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649AF875-4575-0E61-2909-C053832BB9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32DFE55-9405-485B-8BDC-55309C6C9A36}" type="slidenum">
              <a:rPr lang="en-GB" altLang="es-MX">
                <a:latin typeface="Skia"/>
              </a:rPr>
              <a:pPr>
                <a:spcBef>
                  <a:spcPct val="0"/>
                </a:spcBef>
              </a:pPr>
              <a:t>32</a:t>
            </a:fld>
            <a:endParaRPr lang="en-GB" altLang="es-MX">
              <a:latin typeface="Skia"/>
            </a:endParaRPr>
          </a:p>
        </p:txBody>
      </p:sp>
      <p:sp>
        <p:nvSpPr>
          <p:cNvPr id="70659" name="Rectangle 2">
            <a:extLst>
              <a:ext uri="{FF2B5EF4-FFF2-40B4-BE49-F238E27FC236}">
                <a16:creationId xmlns:a16="http://schemas.microsoft.com/office/drawing/2014/main" id="{68ED118A-55ED-C3D9-2413-79BAF0104312}"/>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a:extLst>
              <a:ext uri="{FF2B5EF4-FFF2-40B4-BE49-F238E27FC236}">
                <a16:creationId xmlns:a16="http://schemas.microsoft.com/office/drawing/2014/main" id="{29D512FA-F692-0A82-1274-501391A7793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Strumble Head, Pembrokeshire – Tapa de lente de 50 mm para escala</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D8D78135-7865-17BF-F0BD-8A83C0C45B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F768BA8-EE40-4216-83DB-27E2924A0D6E}" type="slidenum">
              <a:rPr lang="en-GB" altLang="es-MX">
                <a:latin typeface="Skia"/>
              </a:rPr>
              <a:pPr>
                <a:spcBef>
                  <a:spcPct val="0"/>
                </a:spcBef>
              </a:pPr>
              <a:t>33</a:t>
            </a:fld>
            <a:endParaRPr lang="en-GB" altLang="es-MX">
              <a:latin typeface="Skia"/>
            </a:endParaRPr>
          </a:p>
        </p:txBody>
      </p:sp>
      <p:sp>
        <p:nvSpPr>
          <p:cNvPr id="72707" name="Rectangle 2">
            <a:extLst>
              <a:ext uri="{FF2B5EF4-FFF2-40B4-BE49-F238E27FC236}">
                <a16:creationId xmlns:a16="http://schemas.microsoft.com/office/drawing/2014/main" id="{E1A10DE9-2E2E-7A59-5039-836B4474E62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DB91185D-A1DF-8E5E-F9D6-A750CD7885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50000"/>
              </a:spcBef>
            </a:pPr>
            <a:r>
              <a:rPr lang="es" altLang="es-MX" sz="2400">
                <a:latin typeface="Skia"/>
              </a:rPr>
              <a:t>Desplazamiento de los límites divergentes debido a la curvatura de la esfera: </a:t>
            </a:r>
            <a:r>
              <a:rPr lang="es" altLang="es-MX" sz="2400" b="1">
                <a:latin typeface="Skia"/>
              </a:rPr>
              <a:t>DEMO </a:t>
            </a:r>
            <a:r>
              <a:rPr lang="es" altLang="es-MX" sz="2400">
                <a:latin typeface="Skia"/>
              </a:rPr>
              <a:t>con papel sobre globo terráqueo.</a:t>
            </a:r>
            <a:endParaRPr lang="en-GB" altLang="es-MX">
              <a:latin typeface="Skia"/>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EFDC5FCF-2856-5ABD-01F1-C02B71D14C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E65B5C6-83C4-4906-9CB7-01FC0D83A8B9}" type="slidenum">
              <a:rPr lang="en-GB" altLang="es-MX">
                <a:latin typeface="Skia"/>
              </a:rPr>
              <a:pPr>
                <a:spcBef>
                  <a:spcPct val="0"/>
                </a:spcBef>
              </a:pPr>
              <a:t>34</a:t>
            </a:fld>
            <a:endParaRPr lang="en-GB" altLang="es-MX">
              <a:latin typeface="Skia"/>
            </a:endParaRPr>
          </a:p>
        </p:txBody>
      </p:sp>
      <p:sp>
        <p:nvSpPr>
          <p:cNvPr id="74755" name="Rectangle 2">
            <a:extLst>
              <a:ext uri="{FF2B5EF4-FFF2-40B4-BE49-F238E27FC236}">
                <a16:creationId xmlns:a16="http://schemas.microsoft.com/office/drawing/2014/main" id="{EA86E23C-F272-02FE-3023-D0CB6BE11441}"/>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a:extLst>
              <a:ext uri="{FF2B5EF4-FFF2-40B4-BE49-F238E27FC236}">
                <a16:creationId xmlns:a16="http://schemas.microsoft.com/office/drawing/2014/main" id="{BBAFD88F-ED61-B31E-B1A9-A39E32CBDD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Prueba vital de 1963. Buque de investigación, utilizado para remolcar el magnetómetro.</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3046F2BD-0618-0D0B-7F42-EE0A0D6E946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3A51466-F7C5-4114-8186-9DDA610FBEF4}" type="slidenum">
              <a:rPr lang="en-GB" altLang="es-MX">
                <a:latin typeface="Skia"/>
              </a:rPr>
              <a:pPr>
                <a:spcBef>
                  <a:spcPct val="0"/>
                </a:spcBef>
              </a:pPr>
              <a:t>35</a:t>
            </a:fld>
            <a:endParaRPr lang="en-GB" altLang="es-MX">
              <a:latin typeface="Skia"/>
            </a:endParaRPr>
          </a:p>
        </p:txBody>
      </p:sp>
      <p:sp>
        <p:nvSpPr>
          <p:cNvPr id="76803" name="Rectangle 2">
            <a:extLst>
              <a:ext uri="{FF2B5EF4-FFF2-40B4-BE49-F238E27FC236}">
                <a16:creationId xmlns:a16="http://schemas.microsoft.com/office/drawing/2014/main" id="{42C5BCDA-28C3-F240-0E48-ED9161E053E3}"/>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a:extLst>
              <a:ext uri="{FF2B5EF4-FFF2-40B4-BE49-F238E27FC236}">
                <a16:creationId xmlns:a16="http://schemas.microsoft.com/office/drawing/2014/main" id="{572D0832-792C-3B7C-99BD-D7C98BD97E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Magnetómetro de 1960. Anomalías magnéticas de la dorsal de Reykjanes. </a:t>
            </a:r>
            <a:r>
              <a:rPr lang="es" altLang="es-MX" b="1">
                <a:latin typeface="Skia"/>
              </a:rPr>
              <a:t>DEMOSTRACIÓN en banco </a:t>
            </a:r>
            <a:r>
              <a:rPr lang="es" altLang="es-MX">
                <a:latin typeface="Skia"/>
              </a:rPr>
              <a:t>: fusión parcial; muestras de roca; bandas magnéticas.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B0F9C19E-363E-0C77-135D-2345E7BAB90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0978E77-2C94-42FA-837D-FB1B29FC180D}" type="slidenum">
              <a:rPr lang="en-GB" altLang="es-MX">
                <a:latin typeface="Skia"/>
              </a:rPr>
              <a:pPr>
                <a:spcBef>
                  <a:spcPct val="0"/>
                </a:spcBef>
              </a:pPr>
              <a:t>36</a:t>
            </a:fld>
            <a:endParaRPr lang="en-GB" altLang="es-MX">
              <a:latin typeface="Skia"/>
            </a:endParaRPr>
          </a:p>
        </p:txBody>
      </p:sp>
      <p:sp>
        <p:nvSpPr>
          <p:cNvPr id="78851" name="Rectangle 2">
            <a:extLst>
              <a:ext uri="{FF2B5EF4-FFF2-40B4-BE49-F238E27FC236}">
                <a16:creationId xmlns:a16="http://schemas.microsoft.com/office/drawing/2014/main" id="{524A6663-3823-F888-6E5F-6398DDEBD1AF}"/>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a:extLst>
              <a:ext uri="{FF2B5EF4-FFF2-40B4-BE49-F238E27FC236}">
                <a16:creationId xmlns:a16="http://schemas.microsoft.com/office/drawing/2014/main" id="{2B63A915-4889-B3DD-07EF-0A132EB829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Franjas magnéticas simétricas en el fondo oceánico. La línea azul muestra un perfil magnético medido por encima de la Dorsal del Pacífico Oriental. Coincide con un perfil calculado para rocas del fondo oceánico con magnetización alternada, normal e inversa (en rojo). El modelo utiliza inversiones conocidas y data de rocas similares en tierra, por ejemplo, en Islandia.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BF2BA196-C950-8912-F977-B71CE8D59B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63C02D-80D1-47D3-A2BD-6A0E309B0069}" type="slidenum">
              <a:rPr lang="en-GB" altLang="es-MX">
                <a:latin typeface="Skia"/>
              </a:rPr>
              <a:pPr>
                <a:spcBef>
                  <a:spcPct val="0"/>
                </a:spcBef>
              </a:pPr>
              <a:t>37</a:t>
            </a:fld>
            <a:endParaRPr lang="en-GB" altLang="es-MX">
              <a:latin typeface="Skia"/>
            </a:endParaRPr>
          </a:p>
        </p:txBody>
      </p:sp>
      <p:sp>
        <p:nvSpPr>
          <p:cNvPr id="80899" name="Rectangle 2">
            <a:extLst>
              <a:ext uri="{FF2B5EF4-FFF2-40B4-BE49-F238E27FC236}">
                <a16:creationId xmlns:a16="http://schemas.microsoft.com/office/drawing/2014/main" id="{A6F5C83B-1ECF-4DEF-EDF6-607950998579}"/>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a:extLst>
              <a:ext uri="{FF2B5EF4-FFF2-40B4-BE49-F238E27FC236}">
                <a16:creationId xmlns:a16="http://schemas.microsoft.com/office/drawing/2014/main" id="{C1C72147-E377-1AF9-3A33-BE75C614C8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(Ver mapa de papel en la pared – mejor claridad)</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1CF45AC7-FD88-14F7-BB31-AF60C506EA3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5710E12-8780-47B8-96D5-83B2871D8EB2}" type="slidenum">
              <a:rPr lang="en-GB" altLang="es-MX">
                <a:latin typeface="Skia"/>
              </a:rPr>
              <a:pPr>
                <a:spcBef>
                  <a:spcPct val="0"/>
                </a:spcBef>
              </a:pPr>
              <a:t>38</a:t>
            </a:fld>
            <a:endParaRPr lang="en-GB" altLang="es-MX">
              <a:latin typeface="Skia"/>
            </a:endParaRPr>
          </a:p>
        </p:txBody>
      </p:sp>
      <p:sp>
        <p:nvSpPr>
          <p:cNvPr id="82947" name="Rectangle 2">
            <a:extLst>
              <a:ext uri="{FF2B5EF4-FFF2-40B4-BE49-F238E27FC236}">
                <a16:creationId xmlns:a16="http://schemas.microsoft.com/office/drawing/2014/main" id="{6619C506-B553-A6BB-7F89-87D6F8D5C93A}"/>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a:extLst>
              <a:ext uri="{FF2B5EF4-FFF2-40B4-BE49-F238E27FC236}">
                <a16:creationId xmlns:a16="http://schemas.microsoft.com/office/drawing/2014/main" id="{351CD549-480C-D13E-C094-7DCB3B986DB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b="1">
                <a:latin typeface="Skia"/>
              </a:rPr>
              <a:t>DEMOSTRACIÓN DE BARRA MARS </a:t>
            </a:r>
            <a:r>
              <a:rPr lang="es" altLang="es-MX">
                <a:latin typeface="Skia"/>
              </a:rPr>
              <a:t>: pegajosa por debajo, quebradiza por encima</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DBF67305-D6B4-33EB-CE23-7124E91B7B5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C0A5AF0-F27A-4CD5-AE74-33BE19EF9F47}" type="slidenum">
              <a:rPr lang="en-GB" altLang="es-MX">
                <a:latin typeface="Skia"/>
              </a:rPr>
              <a:pPr>
                <a:spcBef>
                  <a:spcPct val="0"/>
                </a:spcBef>
              </a:pPr>
              <a:t>39</a:t>
            </a:fld>
            <a:endParaRPr lang="en-GB" altLang="es-MX">
              <a:latin typeface="Skia"/>
            </a:endParaRPr>
          </a:p>
        </p:txBody>
      </p:sp>
      <p:sp>
        <p:nvSpPr>
          <p:cNvPr id="84995" name="Rectangle 2">
            <a:extLst>
              <a:ext uri="{FF2B5EF4-FFF2-40B4-BE49-F238E27FC236}">
                <a16:creationId xmlns:a16="http://schemas.microsoft.com/office/drawing/2014/main" id="{4B9ED539-CE32-1EE2-1B46-8E029F29597D}"/>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a:extLst>
              <a:ext uri="{FF2B5EF4-FFF2-40B4-BE49-F238E27FC236}">
                <a16:creationId xmlns:a16="http://schemas.microsoft.com/office/drawing/2014/main" id="{F1762DAA-1B1D-AC3E-F1E1-E303A1B14E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MX" altLang="es-MX">
              <a:latin typeface="Ski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FB7637CF-0A89-F862-F8F0-79C3A58417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84E1784-15AF-4F15-AA07-FD5026524792}" type="slidenum">
              <a:rPr lang="en-GB" altLang="es-MX">
                <a:latin typeface="Skia"/>
              </a:rPr>
              <a:pPr>
                <a:spcBef>
                  <a:spcPct val="0"/>
                </a:spcBef>
              </a:pPr>
              <a:t>40</a:t>
            </a:fld>
            <a:endParaRPr lang="en-GB" altLang="es-MX">
              <a:latin typeface="Skia"/>
            </a:endParaRPr>
          </a:p>
        </p:txBody>
      </p:sp>
      <p:sp>
        <p:nvSpPr>
          <p:cNvPr id="87043" name="Rectangle 2">
            <a:extLst>
              <a:ext uri="{FF2B5EF4-FFF2-40B4-BE49-F238E27FC236}">
                <a16:creationId xmlns:a16="http://schemas.microsoft.com/office/drawing/2014/main" id="{FE0B79A1-4A28-B048-2AFC-FAD303D8DAAF}"/>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a:extLst>
              <a:ext uri="{FF2B5EF4-FFF2-40B4-BE49-F238E27FC236}">
                <a16:creationId xmlns:a16="http://schemas.microsoft.com/office/drawing/2014/main" id="{0F35DABA-B605-919F-214C-177252F8C1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¿Se está expandiendo la Tierra para permitir la expansión del lecho marino? ¡No! Parte de lo que sube debe bajar. Observe la profundidad de los focos: margen destructivo (convergente).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062AE204-A075-4407-B98A-5AAB3E8A66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776C11-54A8-4D65-9B93-37CF3EA8CDDF}" type="slidenum">
              <a:rPr lang="en-GB" altLang="es-MX">
                <a:latin typeface="Skia"/>
              </a:rPr>
              <a:pPr>
                <a:spcBef>
                  <a:spcPct val="0"/>
                </a:spcBef>
              </a:pPr>
              <a:t>41</a:t>
            </a:fld>
            <a:endParaRPr lang="en-GB" altLang="es-MX">
              <a:latin typeface="Skia"/>
            </a:endParaRPr>
          </a:p>
        </p:txBody>
      </p:sp>
      <p:sp>
        <p:nvSpPr>
          <p:cNvPr id="89091" name="Rectangle 2">
            <a:extLst>
              <a:ext uri="{FF2B5EF4-FFF2-40B4-BE49-F238E27FC236}">
                <a16:creationId xmlns:a16="http://schemas.microsoft.com/office/drawing/2014/main" id="{4C11D7FF-3E78-C9DB-0DEC-317F7909303D}"/>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A266FCB5-1944-6126-B458-1082CA580E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La placa más densa desciende: Fusión parcial del basalto para dar andesita – </a:t>
            </a:r>
            <a:r>
              <a:rPr lang="es" altLang="es-MX" b="1">
                <a:latin typeface="Skia"/>
              </a:rPr>
              <a:t>MUESTRA DE MUESTRA</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ADCF100C-C8B3-3197-17DA-46CBFF2E95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289889-1D83-447D-9CFA-BFDB7A090497}" type="slidenum">
              <a:rPr lang="en-GB" altLang="es-MX">
                <a:latin typeface="Skia"/>
              </a:rPr>
              <a:pPr>
                <a:spcBef>
                  <a:spcPct val="0"/>
                </a:spcBef>
              </a:pPr>
              <a:t>42</a:t>
            </a:fld>
            <a:endParaRPr lang="en-GB" altLang="es-MX">
              <a:latin typeface="Skia"/>
            </a:endParaRPr>
          </a:p>
        </p:txBody>
      </p:sp>
      <p:sp>
        <p:nvSpPr>
          <p:cNvPr id="91139" name="Rectangle 2">
            <a:extLst>
              <a:ext uri="{FF2B5EF4-FFF2-40B4-BE49-F238E27FC236}">
                <a16:creationId xmlns:a16="http://schemas.microsoft.com/office/drawing/2014/main" id="{DBE5FA49-2193-283E-2AE5-554C495EF1B7}"/>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a:extLst>
              <a:ext uri="{FF2B5EF4-FFF2-40B4-BE49-F238E27FC236}">
                <a16:creationId xmlns:a16="http://schemas.microsoft.com/office/drawing/2014/main" id="{99FD1B5B-F757-C967-855F-E26C89FA50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Isla Zavadovski – Islas Sandwich del Sur (Atlántico Sur). Hogar de un millón de pingüinos barbijo. Lava y ceniza andesíticas.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9A1A4D0-80E0-3F6D-A0CD-341816571E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C80624D-60EC-4808-BC6C-4A4430928957}" type="slidenum">
              <a:rPr lang="en-GB" altLang="es-MX">
                <a:latin typeface="Skia"/>
              </a:rPr>
              <a:pPr>
                <a:spcBef>
                  <a:spcPct val="0"/>
                </a:spcBef>
              </a:pPr>
              <a:t>43</a:t>
            </a:fld>
            <a:endParaRPr lang="en-GB" altLang="es-MX">
              <a:latin typeface="Skia"/>
            </a:endParaRPr>
          </a:p>
        </p:txBody>
      </p:sp>
      <p:sp>
        <p:nvSpPr>
          <p:cNvPr id="93187" name="Rectangle 2">
            <a:extLst>
              <a:ext uri="{FF2B5EF4-FFF2-40B4-BE49-F238E27FC236}">
                <a16:creationId xmlns:a16="http://schemas.microsoft.com/office/drawing/2014/main" id="{465D27E3-9714-4066-2CC8-4FC1CFA6C679}"/>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a:extLst>
              <a:ext uri="{FF2B5EF4-FFF2-40B4-BE49-F238E27FC236}">
                <a16:creationId xmlns:a16="http://schemas.microsoft.com/office/drawing/2014/main" id="{6D0F469B-2ACD-27D4-F9F0-C317F92DCC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Basalto a andesita como antes, con reactivación de la litosfera continental. Granitos intruidos bajo tierra: vulcanicidad explosiva con cenizas y lavas riolíticas.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2631018F-A976-7DD6-F601-337B075D5B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BADBFC7-E123-4C2B-9785-DC22FC94D731}" type="slidenum">
              <a:rPr lang="en-GB" altLang="es-MX">
                <a:latin typeface="Skia"/>
              </a:rPr>
              <a:pPr>
                <a:spcBef>
                  <a:spcPct val="0"/>
                </a:spcBef>
              </a:pPr>
              <a:t>44</a:t>
            </a:fld>
            <a:endParaRPr lang="en-GB" altLang="es-MX">
              <a:latin typeface="Skia"/>
            </a:endParaRPr>
          </a:p>
        </p:txBody>
      </p:sp>
      <p:sp>
        <p:nvSpPr>
          <p:cNvPr id="95235" name="Rectangle 2">
            <a:extLst>
              <a:ext uri="{FF2B5EF4-FFF2-40B4-BE49-F238E27FC236}">
                <a16:creationId xmlns:a16="http://schemas.microsoft.com/office/drawing/2014/main" id="{F4C33E03-2E19-D957-5831-57B324DFD2A8}"/>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a:extLst>
              <a:ext uri="{FF2B5EF4-FFF2-40B4-BE49-F238E27FC236}">
                <a16:creationId xmlns:a16="http://schemas.microsoft.com/office/drawing/2014/main" id="{9D089C7D-FA01-63A5-3946-228A7E0FE8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¡Estallido!</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ACBEEA9C-D541-B5A3-6B96-1FCC36D56E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6D34AB5-8DAA-4113-9A63-946EF01AE4A2}" type="slidenum">
              <a:rPr lang="en-GB" altLang="es-MX">
                <a:latin typeface="Skia"/>
              </a:rPr>
              <a:pPr>
                <a:spcBef>
                  <a:spcPct val="0"/>
                </a:spcBef>
              </a:pPr>
              <a:t>45</a:t>
            </a:fld>
            <a:endParaRPr lang="en-GB" altLang="es-MX">
              <a:latin typeface="Skia"/>
            </a:endParaRPr>
          </a:p>
        </p:txBody>
      </p:sp>
      <p:sp>
        <p:nvSpPr>
          <p:cNvPr id="97283" name="Rectangle 2">
            <a:extLst>
              <a:ext uri="{FF2B5EF4-FFF2-40B4-BE49-F238E27FC236}">
                <a16:creationId xmlns:a16="http://schemas.microsoft.com/office/drawing/2014/main" id="{6AC32203-4DBD-2AA9-1F83-BD0B0E701653}"/>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a:extLst>
              <a:ext uri="{FF2B5EF4-FFF2-40B4-BE49-F238E27FC236}">
                <a16:creationId xmlns:a16="http://schemas.microsoft.com/office/drawing/2014/main" id="{05152A46-6374-B55D-8A3B-908DB51E13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Choque de placas hasta su bloqueo. De India a Asia, ahora a un ritmo de 5 mm por año.</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2ECFEC46-7417-5B90-32C3-900F3A2BE9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8E2BE4-CCE3-4499-BFDD-60E2A2F42023}" type="slidenum">
              <a:rPr lang="en-GB" altLang="es-MX">
                <a:latin typeface="Skia"/>
              </a:rPr>
              <a:pPr>
                <a:spcBef>
                  <a:spcPct val="0"/>
                </a:spcBef>
              </a:pPr>
              <a:t>46</a:t>
            </a:fld>
            <a:endParaRPr lang="en-GB" altLang="es-MX">
              <a:latin typeface="Skia"/>
            </a:endParaRPr>
          </a:p>
        </p:txBody>
      </p:sp>
      <p:sp>
        <p:nvSpPr>
          <p:cNvPr id="99331" name="Rectangle 2">
            <a:extLst>
              <a:ext uri="{FF2B5EF4-FFF2-40B4-BE49-F238E27FC236}">
                <a16:creationId xmlns:a16="http://schemas.microsoft.com/office/drawing/2014/main" id="{0B3E8AFE-D7D0-6A2F-2807-3EB89A6C544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a:extLst>
              <a:ext uri="{FF2B5EF4-FFF2-40B4-BE49-F238E27FC236}">
                <a16:creationId xmlns:a16="http://schemas.microsoft.com/office/drawing/2014/main" id="{7D2A81C1-32C1-8551-9A83-D06CF8E7F2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Pliegues en Lhotse (Himalaya); India, moviéndose entre 15 y 40 cm por año.</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0698FBA0-F7DD-335D-ECFD-3C2844A17B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2F7767F-E172-4D0F-9876-6BB1050EF6D0}" type="slidenum">
              <a:rPr lang="en-GB" altLang="es-MX">
                <a:latin typeface="Skia"/>
              </a:rPr>
              <a:pPr>
                <a:spcBef>
                  <a:spcPct val="0"/>
                </a:spcBef>
              </a:pPr>
              <a:t>47</a:t>
            </a:fld>
            <a:endParaRPr lang="en-GB" altLang="es-MX">
              <a:latin typeface="Skia"/>
            </a:endParaRPr>
          </a:p>
        </p:txBody>
      </p:sp>
      <p:sp>
        <p:nvSpPr>
          <p:cNvPr id="101379" name="Rectangle 2">
            <a:extLst>
              <a:ext uri="{FF2B5EF4-FFF2-40B4-BE49-F238E27FC236}">
                <a16:creationId xmlns:a16="http://schemas.microsoft.com/office/drawing/2014/main" id="{822C3EEA-E59D-81B6-8F83-077EA4D3B710}"/>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70A4957B-B88E-07C3-AFDC-92A9A6845B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 altLang="es-MX">
                <a:latin typeface="Skia"/>
              </a:rPr>
              <a:t>Comencemos asumiendo algunos conocimientos de teoría: este mapa es el producto final.</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48DFBE8F-26C2-C5C7-CE86-CB73CCE340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536409-30BB-418B-BC64-C498F799E3B7}" type="slidenum">
              <a:rPr lang="en-US" altLang="en-US">
                <a:latin typeface="Skia"/>
              </a:rPr>
              <a:pPr>
                <a:spcBef>
                  <a:spcPct val="0"/>
                </a:spcBef>
              </a:pPr>
              <a:t>48</a:t>
            </a:fld>
            <a:endParaRPr lang="en-US" altLang="en-US">
              <a:latin typeface="Skia"/>
            </a:endParaRPr>
          </a:p>
        </p:txBody>
      </p:sp>
      <p:sp>
        <p:nvSpPr>
          <p:cNvPr id="103427" name="Rectangle 2">
            <a:extLst>
              <a:ext uri="{FF2B5EF4-FFF2-40B4-BE49-F238E27FC236}">
                <a16:creationId xmlns:a16="http://schemas.microsoft.com/office/drawing/2014/main" id="{8DC201B2-E5CF-CB87-D48E-E4B90A9AA40E}"/>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a:extLst>
              <a:ext uri="{FF2B5EF4-FFF2-40B4-BE49-F238E27FC236}">
                <a16:creationId xmlns:a16="http://schemas.microsoft.com/office/drawing/2014/main" id="{EE0483BA-5854-EE82-2669-87EC5EFB82E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F0E1A43A-DC3B-CBF8-8E9A-F58A497A84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2DB0E14-037A-4E3D-9273-EA85392CA08D}" type="slidenum">
              <a:rPr lang="en-US" altLang="en-US">
                <a:latin typeface="Skia"/>
              </a:rPr>
              <a:pPr>
                <a:spcBef>
                  <a:spcPct val="0"/>
                </a:spcBef>
              </a:pPr>
              <a:t>49</a:t>
            </a:fld>
            <a:endParaRPr lang="en-US" altLang="en-US">
              <a:latin typeface="Skia"/>
            </a:endParaRPr>
          </a:p>
        </p:txBody>
      </p:sp>
      <p:sp>
        <p:nvSpPr>
          <p:cNvPr id="105475" name="Rectangle 2">
            <a:extLst>
              <a:ext uri="{FF2B5EF4-FFF2-40B4-BE49-F238E27FC236}">
                <a16:creationId xmlns:a16="http://schemas.microsoft.com/office/drawing/2014/main" id="{7F49F558-88CB-BE00-0E92-FF2FC0A2BED4}"/>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a:extLst>
              <a:ext uri="{FF2B5EF4-FFF2-40B4-BE49-F238E27FC236}">
                <a16:creationId xmlns:a16="http://schemas.microsoft.com/office/drawing/2014/main" id="{C67842DA-8F65-010F-2D0A-DE156426EF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A710D53E-4819-E86D-1ACF-A932ADEBB7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34AE38F-92C3-4F44-BB34-B1A91E931505}" type="slidenum">
              <a:rPr lang="en-US" altLang="en-US">
                <a:latin typeface="Skia"/>
              </a:rPr>
              <a:pPr>
                <a:spcBef>
                  <a:spcPct val="0"/>
                </a:spcBef>
              </a:pPr>
              <a:t>50</a:t>
            </a:fld>
            <a:endParaRPr lang="en-US" altLang="en-US">
              <a:latin typeface="Skia"/>
            </a:endParaRPr>
          </a:p>
        </p:txBody>
      </p:sp>
      <p:sp>
        <p:nvSpPr>
          <p:cNvPr id="107523" name="Rectangle 2">
            <a:extLst>
              <a:ext uri="{FF2B5EF4-FFF2-40B4-BE49-F238E27FC236}">
                <a16:creationId xmlns:a16="http://schemas.microsoft.com/office/drawing/2014/main" id="{D7479F4A-27E3-B08E-7B8C-980A642218BF}"/>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4" name="Rectangle 3">
            <a:extLst>
              <a:ext uri="{FF2B5EF4-FFF2-40B4-BE49-F238E27FC236}">
                <a16:creationId xmlns:a16="http://schemas.microsoft.com/office/drawing/2014/main" id="{E1DD6918-8205-640E-E334-AAFDA4B5ED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Ski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63ACBC80-4607-41FB-F2E6-B8919DB2F476}"/>
              </a:ext>
            </a:extLst>
          </p:cNvPr>
          <p:cNvSpPr/>
          <p:nvPr/>
        </p:nvSpPr>
        <p:spPr>
          <a:xfrm flipV="1">
            <a:off x="7213600" y="3810000"/>
            <a:ext cx="49784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Rectangle 20">
            <a:extLst>
              <a:ext uri="{FF2B5EF4-FFF2-40B4-BE49-F238E27FC236}">
                <a16:creationId xmlns:a16="http://schemas.microsoft.com/office/drawing/2014/main" id="{6948AE92-D0C3-3E51-E55F-987E52ABFBC0}"/>
              </a:ext>
            </a:extLst>
          </p:cNvPr>
          <p:cNvSpPr/>
          <p:nvPr/>
        </p:nvSpPr>
        <p:spPr>
          <a:xfrm flipV="1">
            <a:off x="7213600" y="3897314"/>
            <a:ext cx="49784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Rectangle 21">
            <a:extLst>
              <a:ext uri="{FF2B5EF4-FFF2-40B4-BE49-F238E27FC236}">
                <a16:creationId xmlns:a16="http://schemas.microsoft.com/office/drawing/2014/main" id="{95849523-8503-64EE-144F-699045FBD5FF}"/>
              </a:ext>
            </a:extLst>
          </p:cNvPr>
          <p:cNvSpPr/>
          <p:nvPr/>
        </p:nvSpPr>
        <p:spPr>
          <a:xfrm flipV="1">
            <a:off x="7213600" y="4114801"/>
            <a:ext cx="49784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23">
            <a:extLst>
              <a:ext uri="{FF2B5EF4-FFF2-40B4-BE49-F238E27FC236}">
                <a16:creationId xmlns:a16="http://schemas.microsoft.com/office/drawing/2014/main" id="{1A9F9F9D-1338-355B-49CC-0A37DC11E6DC}"/>
              </a:ext>
            </a:extLst>
          </p:cNvPr>
          <p:cNvSpPr/>
          <p:nvPr/>
        </p:nvSpPr>
        <p:spPr>
          <a:xfrm flipV="1">
            <a:off x="7213601" y="4164013"/>
            <a:ext cx="2620433"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24">
            <a:extLst>
              <a:ext uri="{FF2B5EF4-FFF2-40B4-BE49-F238E27FC236}">
                <a16:creationId xmlns:a16="http://schemas.microsoft.com/office/drawing/2014/main" id="{A80BBFE5-87CB-DC77-251C-BDEA0D884654}"/>
              </a:ext>
            </a:extLst>
          </p:cNvPr>
          <p:cNvSpPr/>
          <p:nvPr/>
        </p:nvSpPr>
        <p:spPr>
          <a:xfrm flipV="1">
            <a:off x="7213601" y="4198939"/>
            <a:ext cx="2620433"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7" name="Rounded Rectangle 25">
            <a:extLst>
              <a:ext uri="{FF2B5EF4-FFF2-40B4-BE49-F238E27FC236}">
                <a16:creationId xmlns:a16="http://schemas.microsoft.com/office/drawing/2014/main" id="{8E31D9CC-49E3-F9BC-7768-E511261FE51A}"/>
              </a:ext>
            </a:extLst>
          </p:cNvPr>
          <p:cNvSpPr/>
          <p:nvPr/>
        </p:nvSpPr>
        <p:spPr bwMode="white">
          <a:xfrm>
            <a:off x="7213601" y="3962400"/>
            <a:ext cx="4085167"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10" name="Rounded Rectangle 26">
            <a:extLst>
              <a:ext uri="{FF2B5EF4-FFF2-40B4-BE49-F238E27FC236}">
                <a16:creationId xmlns:a16="http://schemas.microsoft.com/office/drawing/2014/main" id="{1A58539A-42C6-78D6-1939-B56E7D8B1DDC}"/>
              </a:ext>
            </a:extLst>
          </p:cNvPr>
          <p:cNvSpPr/>
          <p:nvPr/>
        </p:nvSpPr>
        <p:spPr bwMode="white">
          <a:xfrm>
            <a:off x="9836151" y="4060826"/>
            <a:ext cx="21336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40">
            <a:extLst>
              <a:ext uri="{FF2B5EF4-FFF2-40B4-BE49-F238E27FC236}">
                <a16:creationId xmlns:a16="http://schemas.microsoft.com/office/drawing/2014/main" id="{8F2D3DA9-54FE-4B60-A83E-943872DC9780}"/>
              </a:ext>
            </a:extLst>
          </p:cNvPr>
          <p:cNvSpPr/>
          <p:nvPr/>
        </p:nvSpPr>
        <p:spPr>
          <a:xfrm>
            <a:off x="0" y="3649664"/>
            <a:ext cx="12192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41">
            <a:extLst>
              <a:ext uri="{FF2B5EF4-FFF2-40B4-BE49-F238E27FC236}">
                <a16:creationId xmlns:a16="http://schemas.microsoft.com/office/drawing/2014/main" id="{10836962-DD39-4329-CF36-E95EDF20BADC}"/>
              </a:ext>
            </a:extLst>
          </p:cNvPr>
          <p:cNvSpPr/>
          <p:nvPr/>
        </p:nvSpPr>
        <p:spPr>
          <a:xfrm>
            <a:off x="0" y="3675064"/>
            <a:ext cx="12192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42">
            <a:extLst>
              <a:ext uri="{FF2B5EF4-FFF2-40B4-BE49-F238E27FC236}">
                <a16:creationId xmlns:a16="http://schemas.microsoft.com/office/drawing/2014/main" id="{AB898ED3-3572-781D-204B-D25372AD73F5}"/>
              </a:ext>
            </a:extLst>
          </p:cNvPr>
          <p:cNvSpPr/>
          <p:nvPr/>
        </p:nvSpPr>
        <p:spPr>
          <a:xfrm flipV="1">
            <a:off x="8551333" y="3643313"/>
            <a:ext cx="3640667"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43">
            <a:extLst>
              <a:ext uri="{FF2B5EF4-FFF2-40B4-BE49-F238E27FC236}">
                <a16:creationId xmlns:a16="http://schemas.microsoft.com/office/drawing/2014/main" id="{3072B3EC-32B1-B99C-A50C-BAEB72707369}"/>
              </a:ext>
            </a:extLst>
          </p:cNvPr>
          <p:cNvSpPr/>
          <p:nvPr/>
        </p:nvSpPr>
        <p:spPr>
          <a:xfrm>
            <a:off x="0" y="0"/>
            <a:ext cx="12192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lang="en-US"/>
              <a:t>Click to edit Master title style</a:t>
            </a:r>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5" name="Date Placeholder 27">
            <a:extLst>
              <a:ext uri="{FF2B5EF4-FFF2-40B4-BE49-F238E27FC236}">
                <a16:creationId xmlns:a16="http://schemas.microsoft.com/office/drawing/2014/main" id="{FA21CA25-CDDA-3708-0046-42B8D43D0153}"/>
              </a:ext>
            </a:extLst>
          </p:cNvPr>
          <p:cNvSpPr>
            <a:spLocks noGrp="1"/>
          </p:cNvSpPr>
          <p:nvPr>
            <p:ph type="dt" sz="half" idx="10"/>
          </p:nvPr>
        </p:nvSpPr>
        <p:spPr>
          <a:xfrm>
            <a:off x="8940800" y="4206875"/>
            <a:ext cx="1280584" cy="457200"/>
          </a:xfrm>
        </p:spPr>
        <p:txBody>
          <a:bodyPr/>
          <a:lstStyle>
            <a:lvl1pPr>
              <a:defRPr/>
            </a:lvl1pPr>
          </a:lstStyle>
          <a:p>
            <a:pPr>
              <a:defRPr/>
            </a:pPr>
            <a:fld id="{68509FB1-9F8E-472B-BB4E-30CCF2D44A21}" type="datetimeFigureOut">
              <a:rPr lang="en-GB"/>
              <a:pPr>
                <a:defRPr/>
              </a:pPr>
              <a:t>11/09/2025</a:t>
            </a:fld>
            <a:endParaRPr lang="en-GB"/>
          </a:p>
        </p:txBody>
      </p:sp>
      <p:sp>
        <p:nvSpPr>
          <p:cNvPr id="16" name="Footer Placeholder 16">
            <a:extLst>
              <a:ext uri="{FF2B5EF4-FFF2-40B4-BE49-F238E27FC236}">
                <a16:creationId xmlns:a16="http://schemas.microsoft.com/office/drawing/2014/main" id="{6DFB17EA-0529-8265-6AFC-5D2D79FD4709}"/>
              </a:ext>
            </a:extLst>
          </p:cNvPr>
          <p:cNvSpPr>
            <a:spLocks noGrp="1"/>
          </p:cNvSpPr>
          <p:nvPr>
            <p:ph type="ftr" sz="quarter" idx="11"/>
          </p:nvPr>
        </p:nvSpPr>
        <p:spPr>
          <a:xfrm>
            <a:off x="7213600" y="4205288"/>
            <a:ext cx="1727200" cy="457200"/>
          </a:xfrm>
        </p:spPr>
        <p:txBody>
          <a:bodyPr/>
          <a:lstStyle>
            <a:lvl1pPr>
              <a:defRPr/>
            </a:lvl1pPr>
          </a:lstStyle>
          <a:p>
            <a:pPr>
              <a:defRPr/>
            </a:pPr>
            <a:endParaRPr lang="en-GB"/>
          </a:p>
        </p:txBody>
      </p:sp>
      <p:sp>
        <p:nvSpPr>
          <p:cNvPr id="17" name="Slide Number Placeholder 28">
            <a:extLst>
              <a:ext uri="{FF2B5EF4-FFF2-40B4-BE49-F238E27FC236}">
                <a16:creationId xmlns:a16="http://schemas.microsoft.com/office/drawing/2014/main" id="{390F14E0-D917-B514-0C8E-D10CE35047C6}"/>
              </a:ext>
            </a:extLst>
          </p:cNvPr>
          <p:cNvSpPr>
            <a:spLocks noGrp="1"/>
          </p:cNvSpPr>
          <p:nvPr>
            <p:ph type="sldNum" sz="quarter" idx="12"/>
          </p:nvPr>
        </p:nvSpPr>
        <p:spPr>
          <a:xfrm>
            <a:off x="11093451" y="1589"/>
            <a:ext cx="996949" cy="365125"/>
          </a:xfrm>
        </p:spPr>
        <p:txBody>
          <a:bodyPr/>
          <a:lstStyle>
            <a:lvl1pPr>
              <a:defRPr smtClean="0">
                <a:solidFill>
                  <a:schemeClr val="bg1"/>
                </a:solidFill>
              </a:defRPr>
            </a:lvl1pPr>
          </a:lstStyle>
          <a:p>
            <a:pPr>
              <a:defRPr/>
            </a:pPr>
            <a:fld id="{476F83E9-B60C-4679-AF7A-31982E5B2D92}" type="slidenum">
              <a:rPr lang="en-GB" altLang="es-MX"/>
              <a:pPr>
                <a:defRPr/>
              </a:pPr>
              <a:t>‹Nº›</a:t>
            </a:fld>
            <a:endParaRPr lang="en-GB" altLang="es-MX"/>
          </a:p>
        </p:txBody>
      </p:sp>
    </p:spTree>
    <p:extLst>
      <p:ext uri="{BB962C8B-B14F-4D97-AF65-F5344CB8AC3E}">
        <p14:creationId xmlns:p14="http://schemas.microsoft.com/office/powerpoint/2010/main" val="46004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5A4F1E47-287F-067D-2653-A330EB357EAF}"/>
              </a:ext>
            </a:extLst>
          </p:cNvPr>
          <p:cNvSpPr>
            <a:spLocks noGrp="1"/>
          </p:cNvSpPr>
          <p:nvPr>
            <p:ph type="dt" sz="half" idx="10"/>
          </p:nvPr>
        </p:nvSpPr>
        <p:spPr/>
        <p:txBody>
          <a:bodyPr/>
          <a:lstStyle>
            <a:lvl1pPr>
              <a:defRPr/>
            </a:lvl1pPr>
          </a:lstStyle>
          <a:p>
            <a:pPr>
              <a:defRPr/>
            </a:pPr>
            <a:fld id="{9750BC11-2E04-4FD0-B92A-63C88CDF121B}" type="datetimeFigureOut">
              <a:rPr lang="en-GB"/>
              <a:pPr>
                <a:defRPr/>
              </a:pPr>
              <a:t>11/09/2025</a:t>
            </a:fld>
            <a:endParaRPr lang="en-GB"/>
          </a:p>
        </p:txBody>
      </p:sp>
      <p:sp>
        <p:nvSpPr>
          <p:cNvPr id="5" name="Footer Placeholder 2">
            <a:extLst>
              <a:ext uri="{FF2B5EF4-FFF2-40B4-BE49-F238E27FC236}">
                <a16:creationId xmlns:a16="http://schemas.microsoft.com/office/drawing/2014/main" id="{62BCF81D-1428-5372-0485-5DEF937E4B4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31855896-D5D6-8449-0D5B-8B4CEE6C0692}"/>
              </a:ext>
            </a:extLst>
          </p:cNvPr>
          <p:cNvSpPr>
            <a:spLocks noGrp="1"/>
          </p:cNvSpPr>
          <p:nvPr>
            <p:ph type="sldNum" sz="quarter" idx="12"/>
          </p:nvPr>
        </p:nvSpPr>
        <p:spPr/>
        <p:txBody>
          <a:bodyPr/>
          <a:lstStyle>
            <a:lvl1pPr>
              <a:defRPr/>
            </a:lvl1pPr>
          </a:lstStyle>
          <a:p>
            <a:pPr>
              <a:defRPr/>
            </a:pPr>
            <a:fld id="{35F34D61-1233-48D1-907F-5645E3C8B833}" type="slidenum">
              <a:rPr lang="en-GB" altLang="es-MX"/>
              <a:pPr>
                <a:defRPr/>
              </a:pPr>
              <a:t>‹Nº›</a:t>
            </a:fld>
            <a:endParaRPr lang="en-GB" altLang="es-MX"/>
          </a:p>
        </p:txBody>
      </p:sp>
    </p:spTree>
    <p:extLst>
      <p:ext uri="{BB962C8B-B14F-4D97-AF65-F5344CB8AC3E}">
        <p14:creationId xmlns:p14="http://schemas.microsoft.com/office/powerpoint/2010/main" val="198975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963084" y="3367088"/>
            <a:ext cx="103632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a:extLst>
              <a:ext uri="{FF2B5EF4-FFF2-40B4-BE49-F238E27FC236}">
                <a16:creationId xmlns:a16="http://schemas.microsoft.com/office/drawing/2014/main" id="{6BC8912F-DBB6-6DB3-AB3A-008D3BCE1F84}"/>
              </a:ext>
            </a:extLst>
          </p:cNvPr>
          <p:cNvSpPr>
            <a:spLocks noGrp="1"/>
          </p:cNvSpPr>
          <p:nvPr>
            <p:ph type="dt" sz="half" idx="10"/>
          </p:nvPr>
        </p:nvSpPr>
        <p:spPr/>
        <p:txBody>
          <a:bodyPr/>
          <a:lstStyle>
            <a:lvl1pPr>
              <a:defRPr/>
            </a:lvl1pPr>
          </a:lstStyle>
          <a:p>
            <a:pPr>
              <a:defRPr/>
            </a:pPr>
            <a:fld id="{85F86E71-04E9-425F-A654-7023508AF51C}" type="datetimeFigureOut">
              <a:rPr lang="en-GB"/>
              <a:pPr>
                <a:defRPr/>
              </a:pPr>
              <a:t>11/09/2025</a:t>
            </a:fld>
            <a:endParaRPr lang="en-GB"/>
          </a:p>
        </p:txBody>
      </p:sp>
      <p:sp>
        <p:nvSpPr>
          <p:cNvPr id="5" name="Footer Placeholder 2">
            <a:extLst>
              <a:ext uri="{FF2B5EF4-FFF2-40B4-BE49-F238E27FC236}">
                <a16:creationId xmlns:a16="http://schemas.microsoft.com/office/drawing/2014/main" id="{450EB863-2F6A-4F70-E511-D9247932585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6BDE0C65-BEB0-62C9-78BD-A98AC4CCAC62}"/>
              </a:ext>
            </a:extLst>
          </p:cNvPr>
          <p:cNvSpPr>
            <a:spLocks noGrp="1"/>
          </p:cNvSpPr>
          <p:nvPr>
            <p:ph type="sldNum" sz="quarter" idx="12"/>
          </p:nvPr>
        </p:nvSpPr>
        <p:spPr/>
        <p:txBody>
          <a:bodyPr/>
          <a:lstStyle>
            <a:lvl1pPr>
              <a:defRPr/>
            </a:lvl1pPr>
          </a:lstStyle>
          <a:p>
            <a:pPr>
              <a:defRPr/>
            </a:pPr>
            <a:fld id="{E340A628-DE3A-499C-8CE2-909F995439C7}" type="slidenum">
              <a:rPr lang="en-GB" altLang="es-MX"/>
              <a:pPr>
                <a:defRPr/>
              </a:pPr>
              <a:t>‹Nº›</a:t>
            </a:fld>
            <a:endParaRPr lang="en-GB" altLang="es-MX"/>
          </a:p>
        </p:txBody>
      </p:sp>
    </p:spTree>
    <p:extLst>
      <p:ext uri="{BB962C8B-B14F-4D97-AF65-F5344CB8AC3E}">
        <p14:creationId xmlns:p14="http://schemas.microsoft.com/office/powerpoint/2010/main" val="203822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68BBEB8B-D356-66CB-F707-5E4B80B827FB}"/>
              </a:ext>
            </a:extLst>
          </p:cNvPr>
          <p:cNvSpPr>
            <a:spLocks noGrp="1"/>
          </p:cNvSpPr>
          <p:nvPr>
            <p:ph type="dt" sz="half" idx="10"/>
          </p:nvPr>
        </p:nvSpPr>
        <p:spPr/>
        <p:txBody>
          <a:bodyPr/>
          <a:lstStyle>
            <a:lvl1pPr>
              <a:defRPr/>
            </a:lvl1pPr>
          </a:lstStyle>
          <a:p>
            <a:pPr>
              <a:defRPr/>
            </a:pPr>
            <a:fld id="{28870F1A-FD7B-4E59-A156-874CF196A356}" type="datetimeFigureOut">
              <a:rPr lang="en-GB"/>
              <a:pPr>
                <a:defRPr/>
              </a:pPr>
              <a:t>11/09/2025</a:t>
            </a:fld>
            <a:endParaRPr lang="en-GB"/>
          </a:p>
        </p:txBody>
      </p:sp>
      <p:sp>
        <p:nvSpPr>
          <p:cNvPr id="6" name="Footer Placeholder 2">
            <a:extLst>
              <a:ext uri="{FF2B5EF4-FFF2-40B4-BE49-F238E27FC236}">
                <a16:creationId xmlns:a16="http://schemas.microsoft.com/office/drawing/2014/main" id="{44AD4D56-7435-71B2-FE62-13F41370369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1FE29122-6833-3829-F728-7A5A57734290}"/>
              </a:ext>
            </a:extLst>
          </p:cNvPr>
          <p:cNvSpPr>
            <a:spLocks noGrp="1"/>
          </p:cNvSpPr>
          <p:nvPr>
            <p:ph type="sldNum" sz="quarter" idx="12"/>
          </p:nvPr>
        </p:nvSpPr>
        <p:spPr/>
        <p:txBody>
          <a:bodyPr/>
          <a:lstStyle>
            <a:lvl1pPr>
              <a:defRPr/>
            </a:lvl1pPr>
          </a:lstStyle>
          <a:p>
            <a:pPr>
              <a:defRPr/>
            </a:pPr>
            <a:fld id="{A2033F31-F26D-4DDD-A0EB-5DF3F8AABDC0}" type="slidenum">
              <a:rPr lang="en-GB" altLang="es-MX"/>
              <a:pPr>
                <a:defRPr/>
              </a:pPr>
              <a:t>‹Nº›</a:t>
            </a:fld>
            <a:endParaRPr lang="en-GB" altLang="es-MX"/>
          </a:p>
        </p:txBody>
      </p:sp>
    </p:spTree>
    <p:extLst>
      <p:ext uri="{BB962C8B-B14F-4D97-AF65-F5344CB8AC3E}">
        <p14:creationId xmlns:p14="http://schemas.microsoft.com/office/powerpoint/2010/main" val="261247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a:extLst>
              <a:ext uri="{FF2B5EF4-FFF2-40B4-BE49-F238E27FC236}">
                <a16:creationId xmlns:a16="http://schemas.microsoft.com/office/drawing/2014/main" id="{E29E7279-686F-FBAC-4580-6F5C4D237FDA}"/>
              </a:ext>
            </a:extLst>
          </p:cNvPr>
          <p:cNvSpPr>
            <a:spLocks noGrp="1"/>
          </p:cNvSpPr>
          <p:nvPr>
            <p:ph type="dt" sz="half" idx="10"/>
          </p:nvPr>
        </p:nvSpPr>
        <p:spPr/>
        <p:txBody>
          <a:bodyPr rtlCol="0"/>
          <a:lstStyle>
            <a:lvl1pPr>
              <a:defRPr/>
            </a:lvl1pPr>
          </a:lstStyle>
          <a:p>
            <a:pPr>
              <a:defRPr/>
            </a:pPr>
            <a:fld id="{182561AD-9AD9-4A66-864D-2B45E181B941}" type="datetimeFigureOut">
              <a:rPr lang="en-GB"/>
              <a:pPr>
                <a:defRPr/>
              </a:pPr>
              <a:t>11/09/2025</a:t>
            </a:fld>
            <a:endParaRPr lang="en-GB"/>
          </a:p>
        </p:txBody>
      </p:sp>
      <p:sp>
        <p:nvSpPr>
          <p:cNvPr id="8" name="Slide Number Placeholder 26">
            <a:extLst>
              <a:ext uri="{FF2B5EF4-FFF2-40B4-BE49-F238E27FC236}">
                <a16:creationId xmlns:a16="http://schemas.microsoft.com/office/drawing/2014/main" id="{7F5E827A-3AD7-27FD-9D91-3DE7588B5FE1}"/>
              </a:ext>
            </a:extLst>
          </p:cNvPr>
          <p:cNvSpPr>
            <a:spLocks noGrp="1"/>
          </p:cNvSpPr>
          <p:nvPr>
            <p:ph type="sldNum" sz="quarter" idx="11"/>
          </p:nvPr>
        </p:nvSpPr>
        <p:spPr/>
        <p:txBody>
          <a:bodyPr/>
          <a:lstStyle>
            <a:lvl1pPr>
              <a:defRPr smtClean="0"/>
            </a:lvl1pPr>
          </a:lstStyle>
          <a:p>
            <a:pPr>
              <a:defRPr/>
            </a:pPr>
            <a:fld id="{66017F6B-55B2-4F66-A108-236450909772}" type="slidenum">
              <a:rPr lang="en-GB" altLang="es-MX"/>
              <a:pPr>
                <a:defRPr/>
              </a:pPr>
              <a:t>‹Nº›</a:t>
            </a:fld>
            <a:endParaRPr lang="en-GB" altLang="es-MX"/>
          </a:p>
        </p:txBody>
      </p:sp>
      <p:sp>
        <p:nvSpPr>
          <p:cNvPr id="9" name="Footer Placeholder 27">
            <a:extLst>
              <a:ext uri="{FF2B5EF4-FFF2-40B4-BE49-F238E27FC236}">
                <a16:creationId xmlns:a16="http://schemas.microsoft.com/office/drawing/2014/main" id="{31AE18DE-A0BF-B2AD-BED4-E4CC63BB455E}"/>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154868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lstStyle>
            <a:lvl1pPr>
              <a:defRPr sz="4000">
                <a:solidFill>
                  <a:schemeClr val="tx2"/>
                </a:solidFill>
              </a:defRPr>
            </a:lvl1pPr>
          </a:lstStyle>
          <a:p>
            <a:r>
              <a:rPr lang="en-US"/>
              <a:t>Click to edit Master title style</a:t>
            </a:r>
          </a:p>
        </p:txBody>
      </p:sp>
      <p:sp>
        <p:nvSpPr>
          <p:cNvPr id="3" name="Date Placeholder 2">
            <a:extLst>
              <a:ext uri="{FF2B5EF4-FFF2-40B4-BE49-F238E27FC236}">
                <a16:creationId xmlns:a16="http://schemas.microsoft.com/office/drawing/2014/main" id="{7B19F335-659D-59A4-39EA-037A186EFB05}"/>
              </a:ext>
            </a:extLst>
          </p:cNvPr>
          <p:cNvSpPr>
            <a:spLocks noGrp="1"/>
          </p:cNvSpPr>
          <p:nvPr>
            <p:ph type="dt" sz="half" idx="10"/>
          </p:nvPr>
        </p:nvSpPr>
        <p:spPr>
          <a:xfrm>
            <a:off x="8777818" y="612775"/>
            <a:ext cx="1276349" cy="457200"/>
          </a:xfrm>
        </p:spPr>
        <p:txBody>
          <a:bodyPr/>
          <a:lstStyle>
            <a:lvl1pPr>
              <a:defRPr/>
            </a:lvl1pPr>
          </a:lstStyle>
          <a:p>
            <a:pPr>
              <a:defRPr/>
            </a:pPr>
            <a:fld id="{1E74A7EF-C422-4B83-A3E3-368E31D36C15}" type="datetimeFigureOut">
              <a:rPr lang="en-GB"/>
              <a:pPr>
                <a:defRPr/>
              </a:pPr>
              <a:t>11/09/2025</a:t>
            </a:fld>
            <a:endParaRPr lang="en-GB"/>
          </a:p>
        </p:txBody>
      </p:sp>
      <p:sp>
        <p:nvSpPr>
          <p:cNvPr id="4" name="Footer Placeholder 3">
            <a:extLst>
              <a:ext uri="{FF2B5EF4-FFF2-40B4-BE49-F238E27FC236}">
                <a16:creationId xmlns:a16="http://schemas.microsoft.com/office/drawing/2014/main" id="{AB9DDDD2-DD09-337C-039F-DD1CAC7D06E4}"/>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FBAF8DEB-1C87-1223-7390-513AAB0B888F}"/>
              </a:ext>
            </a:extLst>
          </p:cNvPr>
          <p:cNvSpPr>
            <a:spLocks noGrp="1"/>
          </p:cNvSpPr>
          <p:nvPr>
            <p:ph type="sldNum" sz="quarter" idx="12"/>
          </p:nvPr>
        </p:nvSpPr>
        <p:spPr/>
        <p:txBody>
          <a:bodyPr/>
          <a:lstStyle>
            <a:lvl1pPr>
              <a:defRPr smtClean="0"/>
            </a:lvl1pPr>
          </a:lstStyle>
          <a:p>
            <a:pPr>
              <a:defRPr/>
            </a:pPr>
            <a:fld id="{45A5E751-B394-4E69-A480-96E363346308}" type="slidenum">
              <a:rPr lang="en-GB" altLang="es-MX"/>
              <a:pPr>
                <a:defRPr/>
              </a:pPr>
              <a:t>‹Nº›</a:t>
            </a:fld>
            <a:endParaRPr lang="en-GB" altLang="es-MX"/>
          </a:p>
        </p:txBody>
      </p:sp>
    </p:spTree>
    <p:extLst>
      <p:ext uri="{BB962C8B-B14F-4D97-AF65-F5344CB8AC3E}">
        <p14:creationId xmlns:p14="http://schemas.microsoft.com/office/powerpoint/2010/main" val="911310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881FAB25-9AE7-1A85-5034-620C423E86EB}"/>
              </a:ext>
            </a:extLst>
          </p:cNvPr>
          <p:cNvSpPr>
            <a:spLocks noGrp="1"/>
          </p:cNvSpPr>
          <p:nvPr>
            <p:ph type="dt" sz="half" idx="10"/>
          </p:nvPr>
        </p:nvSpPr>
        <p:spPr/>
        <p:txBody>
          <a:bodyPr/>
          <a:lstStyle>
            <a:lvl1pPr>
              <a:defRPr/>
            </a:lvl1pPr>
          </a:lstStyle>
          <a:p>
            <a:pPr>
              <a:defRPr/>
            </a:pPr>
            <a:fld id="{5A4F522D-33C3-45FC-8D41-60E33CFBA7BF}" type="datetimeFigureOut">
              <a:rPr lang="en-GB"/>
              <a:pPr>
                <a:defRPr/>
              </a:pPr>
              <a:t>11/09/2025</a:t>
            </a:fld>
            <a:endParaRPr lang="en-GB"/>
          </a:p>
        </p:txBody>
      </p:sp>
      <p:sp>
        <p:nvSpPr>
          <p:cNvPr id="3" name="Footer Placeholder 2">
            <a:extLst>
              <a:ext uri="{FF2B5EF4-FFF2-40B4-BE49-F238E27FC236}">
                <a16:creationId xmlns:a16="http://schemas.microsoft.com/office/drawing/2014/main" id="{934D4AF6-9A2A-7A01-A31E-33CC0B9235C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22">
            <a:extLst>
              <a:ext uri="{FF2B5EF4-FFF2-40B4-BE49-F238E27FC236}">
                <a16:creationId xmlns:a16="http://schemas.microsoft.com/office/drawing/2014/main" id="{7CEAAA9F-262C-7CDF-F8DE-F4F84DF382C0}"/>
              </a:ext>
            </a:extLst>
          </p:cNvPr>
          <p:cNvSpPr>
            <a:spLocks noGrp="1"/>
          </p:cNvSpPr>
          <p:nvPr>
            <p:ph type="sldNum" sz="quarter" idx="12"/>
          </p:nvPr>
        </p:nvSpPr>
        <p:spPr/>
        <p:txBody>
          <a:bodyPr/>
          <a:lstStyle>
            <a:lvl1pPr>
              <a:defRPr/>
            </a:lvl1pPr>
          </a:lstStyle>
          <a:p>
            <a:pPr>
              <a:defRPr/>
            </a:pPr>
            <a:fld id="{DA3F489C-031E-4C26-ABF4-85C616488471}" type="slidenum">
              <a:rPr lang="en-GB" altLang="es-MX"/>
              <a:pPr>
                <a:defRPr/>
              </a:pPr>
              <a:t>‹Nº›</a:t>
            </a:fld>
            <a:endParaRPr lang="en-GB" altLang="es-MX"/>
          </a:p>
        </p:txBody>
      </p:sp>
    </p:spTree>
    <p:extLst>
      <p:ext uri="{BB962C8B-B14F-4D97-AF65-F5344CB8AC3E}">
        <p14:creationId xmlns:p14="http://schemas.microsoft.com/office/powerpoint/2010/main" val="35300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F5E20A01-3118-C715-A773-A8767DF5212E}"/>
              </a:ext>
            </a:extLst>
          </p:cNvPr>
          <p:cNvSpPr>
            <a:spLocks noGrp="1"/>
          </p:cNvSpPr>
          <p:nvPr>
            <p:ph type="dt" sz="half" idx="10"/>
          </p:nvPr>
        </p:nvSpPr>
        <p:spPr/>
        <p:txBody>
          <a:bodyPr/>
          <a:lstStyle>
            <a:lvl1pPr>
              <a:defRPr/>
            </a:lvl1pPr>
          </a:lstStyle>
          <a:p>
            <a:pPr>
              <a:defRPr/>
            </a:pPr>
            <a:fld id="{18218731-FB23-488B-8F13-F64D4E1B52A7}" type="datetimeFigureOut">
              <a:rPr lang="en-GB"/>
              <a:pPr>
                <a:defRPr/>
              </a:pPr>
              <a:t>11/09/2025</a:t>
            </a:fld>
            <a:endParaRPr lang="en-GB"/>
          </a:p>
        </p:txBody>
      </p:sp>
      <p:sp>
        <p:nvSpPr>
          <p:cNvPr id="6" name="Footer Placeholder 2">
            <a:extLst>
              <a:ext uri="{FF2B5EF4-FFF2-40B4-BE49-F238E27FC236}">
                <a16:creationId xmlns:a16="http://schemas.microsoft.com/office/drawing/2014/main" id="{ACC478C5-FD8E-D1DE-DD7C-9C339BDAE0C4}"/>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09D28F93-4F06-4507-A96B-AA91ADA78773}"/>
              </a:ext>
            </a:extLst>
          </p:cNvPr>
          <p:cNvSpPr>
            <a:spLocks noGrp="1"/>
          </p:cNvSpPr>
          <p:nvPr>
            <p:ph type="sldNum" sz="quarter" idx="12"/>
          </p:nvPr>
        </p:nvSpPr>
        <p:spPr/>
        <p:txBody>
          <a:bodyPr/>
          <a:lstStyle>
            <a:lvl1pPr>
              <a:defRPr/>
            </a:lvl1pPr>
          </a:lstStyle>
          <a:p>
            <a:pPr>
              <a:defRPr/>
            </a:pPr>
            <a:fld id="{15E60FCB-29BB-4539-92C6-138396A4B1A3}" type="slidenum">
              <a:rPr lang="en-GB" altLang="es-MX"/>
              <a:pPr>
                <a:defRPr/>
              </a:pPr>
              <a:t>‹Nº›</a:t>
            </a:fld>
            <a:endParaRPr lang="en-GB" altLang="es-MX"/>
          </a:p>
        </p:txBody>
      </p:sp>
    </p:spTree>
    <p:extLst>
      <p:ext uri="{BB962C8B-B14F-4D97-AF65-F5344CB8AC3E}">
        <p14:creationId xmlns:p14="http://schemas.microsoft.com/office/powerpoint/2010/main" val="1683572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117924" y="3274309"/>
            <a:ext cx="34544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13">
            <a:extLst>
              <a:ext uri="{FF2B5EF4-FFF2-40B4-BE49-F238E27FC236}">
                <a16:creationId xmlns:a16="http://schemas.microsoft.com/office/drawing/2014/main" id="{60C80074-A584-8946-215D-9C49E2C603DF}"/>
              </a:ext>
            </a:extLst>
          </p:cNvPr>
          <p:cNvSpPr>
            <a:spLocks noGrp="1"/>
          </p:cNvSpPr>
          <p:nvPr>
            <p:ph type="dt" sz="half" idx="10"/>
          </p:nvPr>
        </p:nvSpPr>
        <p:spPr/>
        <p:txBody>
          <a:bodyPr/>
          <a:lstStyle>
            <a:lvl1pPr>
              <a:defRPr/>
            </a:lvl1pPr>
          </a:lstStyle>
          <a:p>
            <a:pPr>
              <a:defRPr/>
            </a:pPr>
            <a:fld id="{74204C26-617B-4410-850A-B467E2404B88}" type="datetimeFigureOut">
              <a:rPr lang="en-GB"/>
              <a:pPr>
                <a:defRPr/>
              </a:pPr>
              <a:t>11/09/2025</a:t>
            </a:fld>
            <a:endParaRPr lang="en-GB"/>
          </a:p>
        </p:txBody>
      </p:sp>
      <p:sp>
        <p:nvSpPr>
          <p:cNvPr id="6" name="Footer Placeholder 2">
            <a:extLst>
              <a:ext uri="{FF2B5EF4-FFF2-40B4-BE49-F238E27FC236}">
                <a16:creationId xmlns:a16="http://schemas.microsoft.com/office/drawing/2014/main" id="{68459F9C-9EC8-C7C1-8B61-CDF460FED7A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22">
            <a:extLst>
              <a:ext uri="{FF2B5EF4-FFF2-40B4-BE49-F238E27FC236}">
                <a16:creationId xmlns:a16="http://schemas.microsoft.com/office/drawing/2014/main" id="{CA4235A7-C5FC-F594-53CE-ACE8E901A93C}"/>
              </a:ext>
            </a:extLst>
          </p:cNvPr>
          <p:cNvSpPr>
            <a:spLocks noGrp="1"/>
          </p:cNvSpPr>
          <p:nvPr>
            <p:ph type="sldNum" sz="quarter" idx="12"/>
          </p:nvPr>
        </p:nvSpPr>
        <p:spPr/>
        <p:txBody>
          <a:bodyPr/>
          <a:lstStyle>
            <a:lvl1pPr>
              <a:defRPr/>
            </a:lvl1pPr>
          </a:lstStyle>
          <a:p>
            <a:pPr>
              <a:defRPr/>
            </a:pPr>
            <a:fld id="{6AEF7205-BC16-428F-B085-717E5585981E}" type="slidenum">
              <a:rPr lang="en-GB" altLang="es-MX"/>
              <a:pPr>
                <a:defRPr/>
              </a:pPr>
              <a:t>‹Nº›</a:t>
            </a:fld>
            <a:endParaRPr lang="en-GB" altLang="es-MX"/>
          </a:p>
        </p:txBody>
      </p:sp>
    </p:spTree>
    <p:extLst>
      <p:ext uri="{BB962C8B-B14F-4D97-AF65-F5344CB8AC3E}">
        <p14:creationId xmlns:p14="http://schemas.microsoft.com/office/powerpoint/2010/main" val="3909327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D7D00ABB-40C7-0D8F-6F16-D889D5ADFA48}"/>
              </a:ext>
            </a:extLst>
          </p:cNvPr>
          <p:cNvSpPr>
            <a:spLocks noGrp="1"/>
          </p:cNvSpPr>
          <p:nvPr>
            <p:ph type="dt" sz="half" idx="10"/>
          </p:nvPr>
        </p:nvSpPr>
        <p:spPr/>
        <p:txBody>
          <a:bodyPr/>
          <a:lstStyle>
            <a:lvl1pPr>
              <a:defRPr/>
            </a:lvl1pPr>
          </a:lstStyle>
          <a:p>
            <a:pPr>
              <a:defRPr/>
            </a:pPr>
            <a:fld id="{BAD81152-93D1-434A-B46B-2EBC1CABB5DE}" type="datetimeFigureOut">
              <a:rPr lang="en-GB"/>
              <a:pPr>
                <a:defRPr/>
              </a:pPr>
              <a:t>11/09/2025</a:t>
            </a:fld>
            <a:endParaRPr lang="en-GB"/>
          </a:p>
        </p:txBody>
      </p:sp>
      <p:sp>
        <p:nvSpPr>
          <p:cNvPr id="5" name="Footer Placeholder 2">
            <a:extLst>
              <a:ext uri="{FF2B5EF4-FFF2-40B4-BE49-F238E27FC236}">
                <a16:creationId xmlns:a16="http://schemas.microsoft.com/office/drawing/2014/main" id="{A932291F-EC1F-081E-3DE6-8555FFA38CB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F6F8C9E7-A38C-B186-127D-950C1AED8066}"/>
              </a:ext>
            </a:extLst>
          </p:cNvPr>
          <p:cNvSpPr>
            <a:spLocks noGrp="1"/>
          </p:cNvSpPr>
          <p:nvPr>
            <p:ph type="sldNum" sz="quarter" idx="12"/>
          </p:nvPr>
        </p:nvSpPr>
        <p:spPr/>
        <p:txBody>
          <a:bodyPr/>
          <a:lstStyle>
            <a:lvl1pPr>
              <a:defRPr/>
            </a:lvl1pPr>
          </a:lstStyle>
          <a:p>
            <a:pPr>
              <a:defRPr/>
            </a:pPr>
            <a:fld id="{31036E2C-874F-4F2E-9458-58BFA0A2ED2F}" type="slidenum">
              <a:rPr lang="en-GB" altLang="es-MX"/>
              <a:pPr>
                <a:defRPr/>
              </a:pPr>
              <a:t>‹Nº›</a:t>
            </a:fld>
            <a:endParaRPr lang="en-GB" altLang="es-MX"/>
          </a:p>
        </p:txBody>
      </p:sp>
    </p:spTree>
    <p:extLst>
      <p:ext uri="{BB962C8B-B14F-4D97-AF65-F5344CB8AC3E}">
        <p14:creationId xmlns:p14="http://schemas.microsoft.com/office/powerpoint/2010/main" val="116383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0"/>
            <a:ext cx="8331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C97D5918-B935-8F80-E42F-CD69CCFF60F4}"/>
              </a:ext>
            </a:extLst>
          </p:cNvPr>
          <p:cNvSpPr>
            <a:spLocks noGrp="1"/>
          </p:cNvSpPr>
          <p:nvPr>
            <p:ph type="dt" sz="half" idx="10"/>
          </p:nvPr>
        </p:nvSpPr>
        <p:spPr/>
        <p:txBody>
          <a:bodyPr/>
          <a:lstStyle>
            <a:lvl1pPr>
              <a:defRPr/>
            </a:lvl1pPr>
          </a:lstStyle>
          <a:p>
            <a:pPr>
              <a:defRPr/>
            </a:pPr>
            <a:fld id="{AFF17A20-A545-4CEB-B6A4-FA39BABA410A}" type="datetimeFigureOut">
              <a:rPr lang="en-GB"/>
              <a:pPr>
                <a:defRPr/>
              </a:pPr>
              <a:t>11/09/2025</a:t>
            </a:fld>
            <a:endParaRPr lang="en-GB"/>
          </a:p>
        </p:txBody>
      </p:sp>
      <p:sp>
        <p:nvSpPr>
          <p:cNvPr id="5" name="Footer Placeholder 2">
            <a:extLst>
              <a:ext uri="{FF2B5EF4-FFF2-40B4-BE49-F238E27FC236}">
                <a16:creationId xmlns:a16="http://schemas.microsoft.com/office/drawing/2014/main" id="{DC26DDE2-FD3A-400B-D362-3FAA51C0B09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D6A75266-3868-925A-3AC2-5EADD9B34004}"/>
              </a:ext>
            </a:extLst>
          </p:cNvPr>
          <p:cNvSpPr>
            <a:spLocks noGrp="1"/>
          </p:cNvSpPr>
          <p:nvPr>
            <p:ph type="sldNum" sz="quarter" idx="12"/>
          </p:nvPr>
        </p:nvSpPr>
        <p:spPr/>
        <p:txBody>
          <a:bodyPr/>
          <a:lstStyle>
            <a:lvl1pPr>
              <a:defRPr/>
            </a:lvl1pPr>
          </a:lstStyle>
          <a:p>
            <a:pPr>
              <a:defRPr/>
            </a:pPr>
            <a:fld id="{31321856-1D05-457C-B75A-7E0217B52716}" type="slidenum">
              <a:rPr lang="en-GB" altLang="es-MX"/>
              <a:pPr>
                <a:defRPr/>
              </a:pPr>
              <a:t>‹Nº›</a:t>
            </a:fld>
            <a:endParaRPr lang="en-GB" altLang="es-MX"/>
          </a:p>
        </p:txBody>
      </p:sp>
    </p:spTree>
    <p:extLst>
      <p:ext uri="{BB962C8B-B14F-4D97-AF65-F5344CB8AC3E}">
        <p14:creationId xmlns:p14="http://schemas.microsoft.com/office/powerpoint/2010/main" val="151280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F8656E0-3DF1-8F62-94F9-6F45F566255D}"/>
              </a:ext>
            </a:extLst>
          </p:cNvPr>
          <p:cNvSpPr/>
          <p:nvPr/>
        </p:nvSpPr>
        <p:spPr>
          <a:xfrm>
            <a:off x="0" y="366714"/>
            <a:ext cx="12192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a:extLst>
              <a:ext uri="{FF2B5EF4-FFF2-40B4-BE49-F238E27FC236}">
                <a16:creationId xmlns:a16="http://schemas.microsoft.com/office/drawing/2014/main" id="{28795318-F9C6-AE2E-5A7F-B92DFAA126EB}"/>
              </a:ext>
            </a:extLst>
          </p:cNvPr>
          <p:cNvSpPr/>
          <p:nvPr/>
        </p:nvSpPr>
        <p:spPr>
          <a:xfrm>
            <a:off x="0" y="0"/>
            <a:ext cx="12192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a:extLst>
              <a:ext uri="{FF2B5EF4-FFF2-40B4-BE49-F238E27FC236}">
                <a16:creationId xmlns:a16="http://schemas.microsoft.com/office/drawing/2014/main" id="{A21DF50C-C20F-8802-DDA3-7A11C5CBCCD2}"/>
              </a:ext>
            </a:extLst>
          </p:cNvPr>
          <p:cNvSpPr/>
          <p:nvPr/>
        </p:nvSpPr>
        <p:spPr>
          <a:xfrm>
            <a:off x="0" y="307976"/>
            <a:ext cx="12192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a:extLst>
              <a:ext uri="{FF2B5EF4-FFF2-40B4-BE49-F238E27FC236}">
                <a16:creationId xmlns:a16="http://schemas.microsoft.com/office/drawing/2014/main" id="{8A1ECCBF-0616-B2CC-FDE6-78781CFC724F}"/>
              </a:ext>
            </a:extLst>
          </p:cNvPr>
          <p:cNvSpPr/>
          <p:nvPr/>
        </p:nvSpPr>
        <p:spPr>
          <a:xfrm flipV="1">
            <a:off x="7213600" y="360364"/>
            <a:ext cx="49784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a:extLst>
              <a:ext uri="{FF2B5EF4-FFF2-40B4-BE49-F238E27FC236}">
                <a16:creationId xmlns:a16="http://schemas.microsoft.com/office/drawing/2014/main" id="{3A8CE598-7962-70D8-FE2B-A8C2DC391731}"/>
              </a:ext>
            </a:extLst>
          </p:cNvPr>
          <p:cNvSpPr/>
          <p:nvPr/>
        </p:nvSpPr>
        <p:spPr>
          <a:xfrm flipV="1">
            <a:off x="7213600" y="439739"/>
            <a:ext cx="49784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33" name="Rounded Rectangle 32">
            <a:extLst>
              <a:ext uri="{FF2B5EF4-FFF2-40B4-BE49-F238E27FC236}">
                <a16:creationId xmlns:a16="http://schemas.microsoft.com/office/drawing/2014/main" id="{E9E5AA91-17BC-BE9B-19A8-829F174E9064}"/>
              </a:ext>
            </a:extLst>
          </p:cNvPr>
          <p:cNvSpPr/>
          <p:nvPr/>
        </p:nvSpPr>
        <p:spPr bwMode="white">
          <a:xfrm>
            <a:off x="7209367" y="496889"/>
            <a:ext cx="4085167"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useBgFill="1">
        <p:nvSpPr>
          <p:cNvPr id="34" name="Rounded Rectangle 33">
            <a:extLst>
              <a:ext uri="{FF2B5EF4-FFF2-40B4-BE49-F238E27FC236}">
                <a16:creationId xmlns:a16="http://schemas.microsoft.com/office/drawing/2014/main" id="{07FF0990-3845-7C10-3456-EC4162B3F866}"/>
              </a:ext>
            </a:extLst>
          </p:cNvPr>
          <p:cNvSpPr/>
          <p:nvPr/>
        </p:nvSpPr>
        <p:spPr bwMode="white">
          <a:xfrm>
            <a:off x="9831917" y="588963"/>
            <a:ext cx="21336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ectangle 34">
            <a:extLst>
              <a:ext uri="{FF2B5EF4-FFF2-40B4-BE49-F238E27FC236}">
                <a16:creationId xmlns:a16="http://schemas.microsoft.com/office/drawing/2014/main" id="{5300826D-4768-E1B9-2CC0-D6B6E6BACC58}"/>
              </a:ext>
            </a:extLst>
          </p:cNvPr>
          <p:cNvSpPr/>
          <p:nvPr/>
        </p:nvSpPr>
        <p:spPr bwMode="invGray">
          <a:xfrm>
            <a:off x="12113684" y="-1588"/>
            <a:ext cx="7620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 name="Rectangle 35">
            <a:extLst>
              <a:ext uri="{FF2B5EF4-FFF2-40B4-BE49-F238E27FC236}">
                <a16:creationId xmlns:a16="http://schemas.microsoft.com/office/drawing/2014/main" id="{3FC9B90A-0392-357B-8A61-5DB4006D8DE0}"/>
              </a:ext>
            </a:extLst>
          </p:cNvPr>
          <p:cNvSpPr/>
          <p:nvPr/>
        </p:nvSpPr>
        <p:spPr bwMode="invGray">
          <a:xfrm>
            <a:off x="12058651" y="-1588"/>
            <a:ext cx="3810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 name="Rectangle 36">
            <a:extLst>
              <a:ext uri="{FF2B5EF4-FFF2-40B4-BE49-F238E27FC236}">
                <a16:creationId xmlns:a16="http://schemas.microsoft.com/office/drawing/2014/main" id="{15C0D952-939E-6250-5422-0A24AC4FE64F}"/>
              </a:ext>
            </a:extLst>
          </p:cNvPr>
          <p:cNvSpPr/>
          <p:nvPr/>
        </p:nvSpPr>
        <p:spPr bwMode="invGray">
          <a:xfrm>
            <a:off x="12033251" y="-1588"/>
            <a:ext cx="12700"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a:extLst>
              <a:ext uri="{FF2B5EF4-FFF2-40B4-BE49-F238E27FC236}">
                <a16:creationId xmlns:a16="http://schemas.microsoft.com/office/drawing/2014/main" id="{2177F175-EEA8-2CB1-98AB-1A36280F45DD}"/>
              </a:ext>
            </a:extLst>
          </p:cNvPr>
          <p:cNvSpPr/>
          <p:nvPr/>
        </p:nvSpPr>
        <p:spPr bwMode="invGray">
          <a:xfrm>
            <a:off x="11967633" y="-1588"/>
            <a:ext cx="35984"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a:extLst>
              <a:ext uri="{FF2B5EF4-FFF2-40B4-BE49-F238E27FC236}">
                <a16:creationId xmlns:a16="http://schemas.microsoft.com/office/drawing/2014/main" id="{1007DD6A-F7C1-A8BB-0CF5-44F8B5347161}"/>
              </a:ext>
            </a:extLst>
          </p:cNvPr>
          <p:cNvSpPr/>
          <p:nvPr/>
        </p:nvSpPr>
        <p:spPr bwMode="invGray">
          <a:xfrm>
            <a:off x="11887201" y="0"/>
            <a:ext cx="74084"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a:extLst>
              <a:ext uri="{FF2B5EF4-FFF2-40B4-BE49-F238E27FC236}">
                <a16:creationId xmlns:a16="http://schemas.microsoft.com/office/drawing/2014/main" id="{2C9F8AA7-21B5-BD3C-8A2B-5620C6E2606C}"/>
              </a:ext>
            </a:extLst>
          </p:cNvPr>
          <p:cNvSpPr/>
          <p:nvPr/>
        </p:nvSpPr>
        <p:spPr bwMode="invGray">
          <a:xfrm>
            <a:off x="11832167" y="0"/>
            <a:ext cx="10584"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39" name="Title Placeholder 21">
            <a:extLst>
              <a:ext uri="{FF2B5EF4-FFF2-40B4-BE49-F238E27FC236}">
                <a16:creationId xmlns:a16="http://schemas.microsoft.com/office/drawing/2014/main" id="{CAA913E0-74BF-483B-DEFE-63B33F2B112B}"/>
              </a:ext>
            </a:extLst>
          </p:cNvPr>
          <p:cNvSpPr>
            <a:spLocks noGrp="1"/>
          </p:cNvSpPr>
          <p:nvPr>
            <p:ph type="title"/>
          </p:nvPr>
        </p:nvSpPr>
        <p:spPr bwMode="auto">
          <a:xfrm>
            <a:off x="609600" y="1143000"/>
            <a:ext cx="10972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MX"/>
              <a:t>Click to edit Master title style</a:t>
            </a:r>
          </a:p>
        </p:txBody>
      </p:sp>
      <p:sp>
        <p:nvSpPr>
          <p:cNvPr id="1040" name="Text Placeholder 12">
            <a:extLst>
              <a:ext uri="{FF2B5EF4-FFF2-40B4-BE49-F238E27FC236}">
                <a16:creationId xmlns:a16="http://schemas.microsoft.com/office/drawing/2014/main" id="{FD77673B-B8E4-2866-A4CA-F2EC0722B489}"/>
              </a:ext>
            </a:extLst>
          </p:cNvPr>
          <p:cNvSpPr>
            <a:spLocks noGrp="1"/>
          </p:cNvSpPr>
          <p:nvPr>
            <p:ph type="body" idx="1"/>
          </p:nvPr>
        </p:nvSpPr>
        <p:spPr bwMode="auto">
          <a:xfrm>
            <a:off x="609600" y="2249488"/>
            <a:ext cx="109728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MX"/>
              <a:t>Click to edit Master text styles</a:t>
            </a:r>
          </a:p>
          <a:p>
            <a:pPr lvl="1"/>
            <a:r>
              <a:rPr lang="en-US" altLang="es-MX"/>
              <a:t>Second level</a:t>
            </a:r>
          </a:p>
          <a:p>
            <a:pPr lvl="2"/>
            <a:r>
              <a:rPr lang="en-US" altLang="es-MX"/>
              <a:t>Third level</a:t>
            </a:r>
          </a:p>
          <a:p>
            <a:pPr lvl="3"/>
            <a:r>
              <a:rPr lang="en-US" altLang="es-MX"/>
              <a:t>Fourth level</a:t>
            </a:r>
          </a:p>
          <a:p>
            <a:pPr lvl="4"/>
            <a:r>
              <a:rPr lang="en-US" altLang="es-MX"/>
              <a:t>Fifth level</a:t>
            </a:r>
          </a:p>
        </p:txBody>
      </p:sp>
      <p:sp>
        <p:nvSpPr>
          <p:cNvPr id="14" name="Date Placeholder 13">
            <a:extLst>
              <a:ext uri="{FF2B5EF4-FFF2-40B4-BE49-F238E27FC236}">
                <a16:creationId xmlns:a16="http://schemas.microsoft.com/office/drawing/2014/main" id="{B8BEB1C6-00DE-B64D-CFA2-BB338E7106C7}"/>
              </a:ext>
            </a:extLst>
          </p:cNvPr>
          <p:cNvSpPr>
            <a:spLocks noGrp="1"/>
          </p:cNvSpPr>
          <p:nvPr>
            <p:ph type="dt" sz="half" idx="2"/>
          </p:nvPr>
        </p:nvSpPr>
        <p:spPr>
          <a:xfrm>
            <a:off x="8782051" y="612775"/>
            <a:ext cx="1276349" cy="457200"/>
          </a:xfrm>
          <a:prstGeom prst="rect">
            <a:avLst/>
          </a:prstGeom>
        </p:spPr>
        <p:txBody>
          <a:bodyPr vert="horz"/>
          <a:lstStyle>
            <a:lvl1pPr algn="l" eaLnBrk="1" fontAlgn="auto" latinLnBrk="0" hangingPunct="1">
              <a:spcBef>
                <a:spcPts val="0"/>
              </a:spcBef>
              <a:spcAft>
                <a:spcPts val="0"/>
              </a:spcAft>
              <a:defRPr kumimoji="0" sz="800">
                <a:solidFill>
                  <a:schemeClr val="accent2"/>
                </a:solidFill>
                <a:latin typeface="+mn-lt"/>
                <a:cs typeface="+mn-cs"/>
              </a:defRPr>
            </a:lvl1pPr>
          </a:lstStyle>
          <a:p>
            <a:pPr>
              <a:defRPr/>
            </a:pPr>
            <a:fld id="{75AC1ACA-3CC8-46DE-A5BD-F111B418EFEA}" type="datetimeFigureOut">
              <a:rPr lang="en-GB"/>
              <a:pPr>
                <a:defRPr/>
              </a:pPr>
              <a:t>11/09/2025</a:t>
            </a:fld>
            <a:endParaRPr lang="en-GB"/>
          </a:p>
        </p:txBody>
      </p:sp>
      <p:sp>
        <p:nvSpPr>
          <p:cNvPr id="3" name="Footer Placeholder 2">
            <a:extLst>
              <a:ext uri="{FF2B5EF4-FFF2-40B4-BE49-F238E27FC236}">
                <a16:creationId xmlns:a16="http://schemas.microsoft.com/office/drawing/2014/main" id="{49EE9EC1-59EB-F1E3-5A8B-6AAD1DCBE43F}"/>
              </a:ext>
            </a:extLst>
          </p:cNvPr>
          <p:cNvSpPr>
            <a:spLocks noGrp="1"/>
          </p:cNvSpPr>
          <p:nvPr>
            <p:ph type="ftr" sz="quarter" idx="3"/>
          </p:nvPr>
        </p:nvSpPr>
        <p:spPr>
          <a:xfrm>
            <a:off x="7010401" y="612775"/>
            <a:ext cx="1767417"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en-GB"/>
          </a:p>
        </p:txBody>
      </p:sp>
      <p:sp>
        <p:nvSpPr>
          <p:cNvPr id="23" name="Slide Number Placeholder 22">
            <a:extLst>
              <a:ext uri="{FF2B5EF4-FFF2-40B4-BE49-F238E27FC236}">
                <a16:creationId xmlns:a16="http://schemas.microsoft.com/office/drawing/2014/main" id="{684547B5-F900-7625-F947-E55A374BF380}"/>
              </a:ext>
            </a:extLst>
          </p:cNvPr>
          <p:cNvSpPr>
            <a:spLocks noGrp="1"/>
          </p:cNvSpPr>
          <p:nvPr>
            <p:ph type="sldNum" sz="quarter" idx="4"/>
          </p:nvPr>
        </p:nvSpPr>
        <p:spPr>
          <a:xfrm>
            <a:off x="10898717" y="1588"/>
            <a:ext cx="1016000" cy="366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mtClean="0">
                <a:solidFill>
                  <a:srgbClr val="FFFFFF"/>
                </a:solidFill>
                <a:latin typeface="Georgia" panose="02040502050405020303" pitchFamily="18" charset="0"/>
              </a:defRPr>
            </a:lvl1pPr>
          </a:lstStyle>
          <a:p>
            <a:pPr>
              <a:defRPr/>
            </a:pPr>
            <a:fld id="{8F135D18-C010-4D43-9F02-0EFA5EFEFE05}" type="slidenum">
              <a:rPr lang="en-GB" altLang="es-MX"/>
              <a:pPr>
                <a:defRPr/>
              </a:pPr>
              <a:t>‹Nº›</a:t>
            </a:fld>
            <a:endParaRPr lang="en-GB" altLang="es-MX"/>
          </a:p>
        </p:txBody>
      </p:sp>
    </p:spTree>
  </p:cSld>
  <p:clrMap bg1="lt1" tx1="dk1" bg2="lt2" tx2="dk2" accent1="accent1" accent2="accent2" accent3="accent3" accent4="accent4" accent5="accent5" accent6="accent6" hlink="hlink" folHlink="folHlink"/>
  <p:sldLayoutIdLst>
    <p:sldLayoutId id="2147483739" r:id="rId1"/>
    <p:sldLayoutId id="2147483731" r:id="rId2"/>
    <p:sldLayoutId id="2147483732" r:id="rId3"/>
    <p:sldLayoutId id="2147483733" r:id="rId4"/>
    <p:sldLayoutId id="2147483740" r:id="rId5"/>
    <p:sldLayoutId id="2147483741" r:id="rId6"/>
    <p:sldLayoutId id="2147483734" r:id="rId7"/>
    <p:sldLayoutId id="2147483735" r:id="rId8"/>
    <p:sldLayoutId id="2147483736" r:id="rId9"/>
    <p:sldLayoutId id="2147483737" r:id="rId10"/>
    <p:sldLayoutId id="2147483738"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What%20Wegener%20knew.ppt"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2320248E-DE02-B334-A77C-021DBDC71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1" y="990601"/>
            <a:ext cx="3643313"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Slide Number Placeholder 5">
            <a:extLst>
              <a:ext uri="{FF2B5EF4-FFF2-40B4-BE49-F238E27FC236}">
                <a16:creationId xmlns:a16="http://schemas.microsoft.com/office/drawing/2014/main" id="{434DAC1E-6892-3CCD-3B51-1A81976C876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026D75A4-912E-4503-A703-25E9215D723F}" type="slidenum">
              <a:rPr lang="en-US" altLang="en-US" sz="1800">
                <a:solidFill>
                  <a:schemeClr val="bg1"/>
                </a:solidFill>
              </a:rPr>
              <a:pPr>
                <a:spcBef>
                  <a:spcPct val="0"/>
                </a:spcBef>
                <a:buClrTx/>
                <a:buFontTx/>
                <a:buNone/>
              </a:pPr>
              <a:t>1</a:t>
            </a:fld>
            <a:endParaRPr lang="en-US" altLang="en-US" sz="1800">
              <a:solidFill>
                <a:schemeClr val="bg1"/>
              </a:solidFill>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4" name="Picture 16" descr="earths_interior2">
            <a:extLst>
              <a:ext uri="{FF2B5EF4-FFF2-40B4-BE49-F238E27FC236}">
                <a16:creationId xmlns:a16="http://schemas.microsoft.com/office/drawing/2014/main" id="{09984CAE-082C-C7CD-E964-A9BCEF3D01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7936" y="1435059"/>
            <a:ext cx="497205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a:extLst>
              <a:ext uri="{FF2B5EF4-FFF2-40B4-BE49-F238E27FC236}">
                <a16:creationId xmlns:a16="http://schemas.microsoft.com/office/drawing/2014/main" id="{E66258E0-B9E7-FF0D-03E1-12FBDB392C15}"/>
              </a:ext>
            </a:extLst>
          </p:cNvPr>
          <p:cNvSpPr>
            <a:spLocks noGrp="1"/>
          </p:cNvSpPr>
          <p:nvPr>
            <p:ph type="title"/>
          </p:nvPr>
        </p:nvSpPr>
        <p:spPr>
          <a:xfrm>
            <a:off x="1703512" y="299449"/>
            <a:ext cx="6048672" cy="800097"/>
          </a:xfrm>
        </p:spPr>
        <p:txBody>
          <a:bodyPr/>
          <a:lstStyle/>
          <a:p>
            <a:pPr eaLnBrk="1" hangingPunct="1"/>
            <a:r>
              <a:rPr lang="es" altLang="en-US" dirty="0">
                <a:latin typeface="Times New Roman" panose="02020603050405020304" pitchFamily="18" charset="0"/>
                <a:cs typeface="Times New Roman" panose="02020603050405020304" pitchFamily="18" charset="0"/>
              </a:rPr>
              <a:t>Capas interiores de la Tierra</a:t>
            </a:r>
          </a:p>
        </p:txBody>
      </p:sp>
      <p:sp>
        <p:nvSpPr>
          <p:cNvPr id="8196" name="Rectangle 3">
            <a:extLst>
              <a:ext uri="{FF2B5EF4-FFF2-40B4-BE49-F238E27FC236}">
                <a16:creationId xmlns:a16="http://schemas.microsoft.com/office/drawing/2014/main" id="{AEFAF30E-707E-BE49-466E-66C6583685FA}"/>
              </a:ext>
            </a:extLst>
          </p:cNvPr>
          <p:cNvSpPr>
            <a:spLocks noGrp="1"/>
          </p:cNvSpPr>
          <p:nvPr>
            <p:ph idx="1"/>
          </p:nvPr>
        </p:nvSpPr>
        <p:spPr>
          <a:xfrm>
            <a:off x="623392" y="1932364"/>
            <a:ext cx="3657600" cy="917848"/>
          </a:xfrm>
        </p:spPr>
        <p:txBody>
          <a:bodyPr/>
          <a:lstStyle/>
          <a:p>
            <a:pPr eaLnBrk="1" hangingPunct="1">
              <a:lnSpc>
                <a:spcPct val="70000"/>
              </a:lnSpc>
            </a:pPr>
            <a:r>
              <a:rPr lang="es" altLang="en-US" b="1" dirty="0">
                <a:solidFill>
                  <a:schemeClr val="accent1"/>
                </a:solidFill>
                <a:latin typeface="Cambria" panose="02040503050406030204" pitchFamily="18" charset="0"/>
              </a:rPr>
              <a:t>Corteza </a:t>
            </a:r>
            <a:r>
              <a:rPr lang="es" altLang="en-US" b="1" dirty="0">
                <a:solidFill>
                  <a:schemeClr val="accent2"/>
                </a:solidFill>
                <a:latin typeface="Cambria" panose="02040503050406030204" pitchFamily="18" charset="0"/>
              </a:rPr>
              <a:t>:</a:t>
            </a:r>
          </a:p>
          <a:p>
            <a:pPr lvl="1" eaLnBrk="1" hangingPunct="1">
              <a:lnSpc>
                <a:spcPct val="70000"/>
              </a:lnSpc>
              <a:buFont typeface="Arial" panose="020B0604020202020204" pitchFamily="34" charset="0"/>
              <a:buChar char="•"/>
            </a:pPr>
            <a:r>
              <a:rPr lang="es" altLang="en-US" sz="2200" dirty="0">
                <a:solidFill>
                  <a:schemeClr val="tx1"/>
                </a:solidFill>
                <a:latin typeface="Cambria" panose="02040503050406030204" pitchFamily="18" charset="0"/>
              </a:rPr>
              <a:t>5-90 km de espesor</a:t>
            </a:r>
          </a:p>
          <a:p>
            <a:pPr lvl="1" eaLnBrk="1" hangingPunct="1">
              <a:lnSpc>
                <a:spcPct val="70000"/>
              </a:lnSpc>
              <a:buFont typeface="Arial" panose="020B0604020202020204" pitchFamily="34" charset="0"/>
              <a:buChar char="•"/>
            </a:pPr>
            <a:r>
              <a:rPr lang="es" altLang="en-US" sz="2200" dirty="0">
                <a:solidFill>
                  <a:schemeClr val="tx1"/>
                </a:solidFill>
                <a:latin typeface="Cambria" panose="02040503050406030204" pitchFamily="18" charset="0"/>
              </a:rPr>
              <a:t>Continental y oceánico</a:t>
            </a:r>
          </a:p>
        </p:txBody>
      </p:sp>
      <p:sp>
        <p:nvSpPr>
          <p:cNvPr id="8197" name="Slide Number Placeholder 7">
            <a:extLst>
              <a:ext uri="{FF2B5EF4-FFF2-40B4-BE49-F238E27FC236}">
                <a16:creationId xmlns:a16="http://schemas.microsoft.com/office/drawing/2014/main" id="{F2688C0F-1C51-6235-2E4B-491A5745C21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213965E-08E8-4519-A13B-8A8A20D474B6}" type="slidenum">
              <a:rPr lang="en-US" altLang="en-US" sz="1800">
                <a:solidFill>
                  <a:srgbClr val="FFFFFF"/>
                </a:solidFill>
              </a:rPr>
              <a:pPr>
                <a:spcBef>
                  <a:spcPct val="0"/>
                </a:spcBef>
                <a:buClrTx/>
                <a:buFontTx/>
                <a:buNone/>
              </a:pPr>
              <a:t>2</a:t>
            </a:fld>
            <a:endParaRPr lang="en-US" altLang="en-US" sz="1800">
              <a:solidFill>
                <a:srgbClr val="FFFFFF"/>
              </a:solidFill>
            </a:endParaRPr>
          </a:p>
        </p:txBody>
      </p:sp>
      <p:sp>
        <p:nvSpPr>
          <p:cNvPr id="8198" name="Line 4">
            <a:extLst>
              <a:ext uri="{FF2B5EF4-FFF2-40B4-BE49-F238E27FC236}">
                <a16:creationId xmlns:a16="http://schemas.microsoft.com/office/drawing/2014/main" id="{B2359082-57A7-1217-A9C7-BD2B3E3905A5}"/>
              </a:ext>
            </a:extLst>
          </p:cNvPr>
          <p:cNvSpPr>
            <a:spLocks noChangeShapeType="1"/>
          </p:cNvSpPr>
          <p:nvPr/>
        </p:nvSpPr>
        <p:spPr bwMode="auto">
          <a:xfrm>
            <a:off x="3124200" y="990600"/>
            <a:ext cx="7543800" cy="0"/>
          </a:xfrm>
          <a:prstGeom prst="line">
            <a:avLst/>
          </a:prstGeom>
          <a:noFill/>
          <a:ln w="1270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102" name="Rectangle 12">
            <a:extLst>
              <a:ext uri="{FF2B5EF4-FFF2-40B4-BE49-F238E27FC236}">
                <a16:creationId xmlns:a16="http://schemas.microsoft.com/office/drawing/2014/main" id="{C69F668A-A61E-08C7-ECC9-45E7FC058903}"/>
              </a:ext>
            </a:extLst>
          </p:cNvPr>
          <p:cNvSpPr>
            <a:spLocks noChangeArrowheads="1"/>
          </p:cNvSpPr>
          <p:nvPr/>
        </p:nvSpPr>
        <p:spPr bwMode="auto">
          <a:xfrm>
            <a:off x="688026" y="3078089"/>
            <a:ext cx="5832648" cy="1418456"/>
          </a:xfrm>
          <a:prstGeom prst="rect">
            <a:avLst/>
          </a:prstGeom>
          <a:noFill/>
          <a:ln w="9525">
            <a:noFill/>
            <a:miter lim="800000"/>
            <a:headEnd/>
            <a:tailEnd/>
          </a:ln>
        </p:spPr>
        <p:txBody>
          <a:bodyPr/>
          <a:lstStyle/>
          <a:p>
            <a:pPr marL="342900" indent="-342900" fontAlgn="auto">
              <a:lnSpc>
                <a:spcPct val="80000"/>
              </a:lnSpc>
              <a:spcBef>
                <a:spcPct val="20000"/>
              </a:spcBef>
              <a:spcAft>
                <a:spcPts val="0"/>
              </a:spcAft>
              <a:buClr>
                <a:schemeClr val="accent3"/>
              </a:buClr>
              <a:buFontTx/>
              <a:buChar char="•"/>
              <a:defRPr/>
            </a:pPr>
            <a:r>
              <a:rPr lang="es" altLang="en-US" sz="2800" b="1" dirty="0">
                <a:solidFill>
                  <a:schemeClr val="accent1"/>
                </a:solidFill>
                <a:latin typeface="Cambria" pitchFamily="18" charset="0"/>
                <a:cs typeface="+mn-cs"/>
              </a:rPr>
              <a:t>Manto</a:t>
            </a:r>
          </a:p>
          <a:p>
            <a:pPr marL="742950" lvl="1" indent="-285750" fontAlgn="auto">
              <a:lnSpc>
                <a:spcPct val="80000"/>
              </a:lnSpc>
              <a:spcBef>
                <a:spcPct val="20000"/>
              </a:spcBef>
              <a:spcAft>
                <a:spcPts val="0"/>
              </a:spcAft>
              <a:buClr>
                <a:schemeClr val="accent2"/>
              </a:buClr>
              <a:buFont typeface="Arial" pitchFamily="34" charset="0"/>
              <a:buChar char="•"/>
              <a:defRPr/>
            </a:pPr>
            <a:r>
              <a:rPr lang="es" altLang="en-US" sz="2200" dirty="0">
                <a:latin typeface="Cambria" pitchFamily="18" charset="0"/>
                <a:cs typeface="+mn-cs"/>
              </a:rPr>
              <a:t>compuesta en gran parte de </a:t>
            </a:r>
            <a:r>
              <a:rPr lang="es" altLang="en-US" sz="2200" i="1" dirty="0" err="1">
                <a:latin typeface="Cambria" pitchFamily="18" charset="0"/>
                <a:cs typeface="+mn-cs"/>
              </a:rPr>
              <a:t>peridotita</a:t>
            </a:r>
            <a:endParaRPr lang="en-US" altLang="en-US" sz="2200" i="1" dirty="0">
              <a:latin typeface="Cambria" pitchFamily="18" charset="0"/>
              <a:cs typeface="+mn-cs"/>
            </a:endParaRPr>
          </a:p>
          <a:p>
            <a:pPr marL="742950" lvl="1" indent="-285750" fontAlgn="auto">
              <a:lnSpc>
                <a:spcPct val="80000"/>
              </a:lnSpc>
              <a:spcBef>
                <a:spcPct val="20000"/>
              </a:spcBef>
              <a:spcAft>
                <a:spcPts val="0"/>
              </a:spcAft>
              <a:buClr>
                <a:schemeClr val="accent2"/>
              </a:buClr>
              <a:buFont typeface="Arial" pitchFamily="34" charset="0"/>
              <a:buChar char="•"/>
              <a:defRPr/>
            </a:pPr>
            <a:r>
              <a:rPr lang="es" altLang="en-US" sz="2200" dirty="0">
                <a:latin typeface="Cambria" pitchFamily="18" charset="0"/>
                <a:cs typeface="+mn-cs"/>
              </a:rPr>
              <a:t>roca ígnea oscura y densa</a:t>
            </a:r>
          </a:p>
          <a:p>
            <a:pPr marL="742950" lvl="1" indent="-285750" fontAlgn="auto">
              <a:lnSpc>
                <a:spcPct val="80000"/>
              </a:lnSpc>
              <a:spcBef>
                <a:spcPct val="20000"/>
              </a:spcBef>
              <a:spcAft>
                <a:spcPts val="0"/>
              </a:spcAft>
              <a:buClr>
                <a:schemeClr val="accent2"/>
              </a:buClr>
              <a:buFont typeface="Arial" pitchFamily="34" charset="0"/>
              <a:buChar char="•"/>
              <a:defRPr/>
            </a:pPr>
            <a:r>
              <a:rPr lang="es" altLang="en-US" sz="2200" dirty="0">
                <a:latin typeface="Cambria" pitchFamily="18" charset="0"/>
                <a:cs typeface="+mn-cs"/>
              </a:rPr>
              <a:t>rico en hierro y magnesio</a:t>
            </a:r>
          </a:p>
        </p:txBody>
      </p:sp>
      <p:sp>
        <p:nvSpPr>
          <p:cNvPr id="8200" name="Rectangle 23">
            <a:extLst>
              <a:ext uri="{FF2B5EF4-FFF2-40B4-BE49-F238E27FC236}">
                <a16:creationId xmlns:a16="http://schemas.microsoft.com/office/drawing/2014/main" id="{1B2C5299-456A-21ED-2CAE-A80F1B6EF2AC}"/>
              </a:ext>
            </a:extLst>
          </p:cNvPr>
          <p:cNvSpPr>
            <a:spLocks noChangeArrowheads="1"/>
          </p:cNvSpPr>
          <p:nvPr/>
        </p:nvSpPr>
        <p:spPr bwMode="auto">
          <a:xfrm>
            <a:off x="695400" y="4725144"/>
            <a:ext cx="5832648" cy="8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70000"/>
              </a:lnSpc>
              <a:spcBef>
                <a:spcPct val="20000"/>
              </a:spcBef>
              <a:buClr>
                <a:srgbClr val="7030A0"/>
              </a:buClr>
              <a:buFontTx/>
              <a:buChar char="•"/>
            </a:pPr>
            <a:r>
              <a:rPr lang="es" altLang="en-US" b="1" dirty="0">
                <a:solidFill>
                  <a:schemeClr val="accent1"/>
                </a:solidFill>
                <a:latin typeface="Cambria" panose="02040503050406030204" pitchFamily="18" charset="0"/>
              </a:rPr>
              <a:t>Nucleo</a:t>
            </a:r>
          </a:p>
          <a:p>
            <a:pPr lvl="1">
              <a:lnSpc>
                <a:spcPct val="70000"/>
              </a:lnSpc>
              <a:spcBef>
                <a:spcPct val="20000"/>
              </a:spcBef>
              <a:buFont typeface="Arial" panose="020B0604020202020204" pitchFamily="34" charset="0"/>
              <a:buChar char="•"/>
            </a:pPr>
            <a:r>
              <a:rPr lang="es" altLang="en-US" sz="2200" dirty="0">
                <a:solidFill>
                  <a:schemeClr val="tx1"/>
                </a:solidFill>
                <a:latin typeface="Cambria" panose="02040503050406030204" pitchFamily="18" charset="0"/>
              </a:rPr>
              <a:t>hierro y una pequeña cantidad de níquel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a:extLst>
              <a:ext uri="{FF2B5EF4-FFF2-40B4-BE49-F238E27FC236}">
                <a16:creationId xmlns:a16="http://schemas.microsoft.com/office/drawing/2014/main" id="{57FDA72C-81FB-FB6A-1B1C-EE11B99713CB}"/>
              </a:ext>
            </a:extLst>
          </p:cNvPr>
          <p:cNvSpPr>
            <a:spLocks noGrp="1"/>
          </p:cNvSpPr>
          <p:nvPr>
            <p:ph type="title"/>
          </p:nvPr>
        </p:nvSpPr>
        <p:spPr>
          <a:xfrm>
            <a:off x="1775520" y="87785"/>
            <a:ext cx="7772400" cy="1143000"/>
          </a:xfrm>
        </p:spPr>
        <p:txBody>
          <a:bodyPr/>
          <a:lstStyle/>
          <a:p>
            <a:pPr eaLnBrk="1" hangingPunct="1"/>
            <a:r>
              <a:rPr lang="es" altLang="en-US" dirty="0"/>
              <a:t>Capas interiores de la Tierra</a:t>
            </a:r>
          </a:p>
        </p:txBody>
      </p:sp>
      <p:sp>
        <p:nvSpPr>
          <p:cNvPr id="10243" name="Slide Number Placeholder 8">
            <a:extLst>
              <a:ext uri="{FF2B5EF4-FFF2-40B4-BE49-F238E27FC236}">
                <a16:creationId xmlns:a16="http://schemas.microsoft.com/office/drawing/2014/main" id="{3F61910A-1636-F1DF-A551-4A4E3660C26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B170776-6993-4B3A-9DD6-1021E7E40831}" type="slidenum">
              <a:rPr lang="en-US" altLang="en-US" sz="1800">
                <a:solidFill>
                  <a:srgbClr val="FFFFFF"/>
                </a:solidFill>
              </a:rPr>
              <a:pPr>
                <a:spcBef>
                  <a:spcPct val="0"/>
                </a:spcBef>
                <a:buClrTx/>
                <a:buFontTx/>
                <a:buNone/>
              </a:pPr>
              <a:t>3</a:t>
            </a:fld>
            <a:endParaRPr lang="en-US" altLang="en-US" sz="1800">
              <a:solidFill>
                <a:srgbClr val="FFFFFF"/>
              </a:solidFill>
            </a:endParaRPr>
          </a:p>
        </p:txBody>
      </p:sp>
      <p:sp>
        <p:nvSpPr>
          <p:cNvPr id="10244" name="Line 1028">
            <a:extLst>
              <a:ext uri="{FF2B5EF4-FFF2-40B4-BE49-F238E27FC236}">
                <a16:creationId xmlns:a16="http://schemas.microsoft.com/office/drawing/2014/main" id="{181190C9-833E-C792-7ED3-4961EFBE10B1}"/>
              </a:ext>
            </a:extLst>
          </p:cNvPr>
          <p:cNvSpPr>
            <a:spLocks noChangeShapeType="1"/>
          </p:cNvSpPr>
          <p:nvPr/>
        </p:nvSpPr>
        <p:spPr bwMode="auto">
          <a:xfrm>
            <a:off x="3124200" y="990600"/>
            <a:ext cx="7543800" cy="0"/>
          </a:xfrm>
          <a:prstGeom prst="line">
            <a:avLst/>
          </a:prstGeom>
          <a:noFill/>
          <a:ln w="1270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0245" name="Rectangle 1029">
            <a:extLst>
              <a:ext uri="{FF2B5EF4-FFF2-40B4-BE49-F238E27FC236}">
                <a16:creationId xmlns:a16="http://schemas.microsoft.com/office/drawing/2014/main" id="{2D081E17-FE28-02D3-0629-63E00EBEF0F0}"/>
              </a:ext>
            </a:extLst>
          </p:cNvPr>
          <p:cNvSpPr>
            <a:spLocks noChangeArrowheads="1"/>
          </p:cNvSpPr>
          <p:nvPr/>
        </p:nvSpPr>
        <p:spPr bwMode="auto">
          <a:xfrm>
            <a:off x="5087888" y="2133600"/>
            <a:ext cx="6624736" cy="1705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70000"/>
              </a:lnSpc>
              <a:spcBef>
                <a:spcPct val="20000"/>
              </a:spcBef>
              <a:buClr>
                <a:srgbClr val="7030A0"/>
              </a:buClr>
              <a:buFontTx/>
              <a:buChar char="•"/>
            </a:pPr>
            <a:r>
              <a:rPr lang="es" altLang="en-US" sz="3200" b="1" dirty="0">
                <a:solidFill>
                  <a:schemeClr val="accent1"/>
                </a:solidFill>
                <a:latin typeface="Cambria" panose="02040503050406030204" pitchFamily="18" charset="0"/>
              </a:rPr>
              <a:t>Litosfera</a:t>
            </a:r>
          </a:p>
          <a:p>
            <a:pPr lvl="1" algn="just">
              <a:lnSpc>
                <a:spcPct val="80000"/>
              </a:lnSpc>
              <a:spcBef>
                <a:spcPct val="20000"/>
              </a:spcBef>
              <a:buFont typeface="Arial" panose="020B0604020202020204" pitchFamily="34" charset="0"/>
              <a:buChar char="•"/>
            </a:pPr>
            <a:r>
              <a:rPr lang="es" altLang="en-US" sz="2400" dirty="0">
                <a:solidFill>
                  <a:schemeClr val="tx1"/>
                </a:solidFill>
                <a:latin typeface="Cambria" panose="02040503050406030204" pitchFamily="18" charset="0"/>
              </a:rPr>
              <a:t>manto superior y corteza sólidos</a:t>
            </a:r>
          </a:p>
          <a:p>
            <a:pPr lvl="1" algn="just">
              <a:lnSpc>
                <a:spcPct val="80000"/>
              </a:lnSpc>
              <a:spcBef>
                <a:spcPct val="20000"/>
              </a:spcBef>
              <a:buFont typeface="Arial" panose="020B0604020202020204" pitchFamily="34" charset="0"/>
              <a:buChar char="•"/>
            </a:pPr>
            <a:r>
              <a:rPr lang="es" altLang="en-US" sz="2400" dirty="0">
                <a:solidFill>
                  <a:schemeClr val="tx1"/>
                </a:solidFill>
                <a:latin typeface="Cambria" panose="02040503050406030204" pitchFamily="18" charset="0"/>
              </a:rPr>
              <a:t>roto en placas</a:t>
            </a:r>
            <a:r>
              <a:rPr lang="es" altLang="en-US" sz="2400" b="1" dirty="0">
                <a:solidFill>
                  <a:schemeClr val="tx1"/>
                </a:solidFill>
                <a:latin typeface="Cambria" panose="02040503050406030204" pitchFamily="18" charset="0"/>
              </a:rPr>
              <a:t> </a:t>
            </a:r>
            <a:r>
              <a:rPr lang="es" altLang="en-US" sz="2400" dirty="0">
                <a:solidFill>
                  <a:schemeClr val="tx1"/>
                </a:solidFill>
                <a:latin typeface="Cambria" panose="02040503050406030204" pitchFamily="18" charset="0"/>
              </a:rPr>
              <a:t>que se mueven sobre la astenosfera</a:t>
            </a:r>
            <a:endParaRPr lang="en-US" altLang="en-US" sz="2400" b="1" dirty="0">
              <a:solidFill>
                <a:schemeClr val="tx1"/>
              </a:solidFill>
              <a:latin typeface="Cambria" panose="02040503050406030204" pitchFamily="18" charset="0"/>
            </a:endParaRPr>
          </a:p>
        </p:txBody>
      </p:sp>
      <p:sp>
        <p:nvSpPr>
          <p:cNvPr id="10246" name="Rectangle 1034">
            <a:extLst>
              <a:ext uri="{FF2B5EF4-FFF2-40B4-BE49-F238E27FC236}">
                <a16:creationId xmlns:a16="http://schemas.microsoft.com/office/drawing/2014/main" id="{E2AACD9A-AFE6-54F3-4082-5A54CDF84277}"/>
              </a:ext>
            </a:extLst>
          </p:cNvPr>
          <p:cNvSpPr>
            <a:spLocks noChangeArrowheads="1"/>
          </p:cNvSpPr>
          <p:nvPr/>
        </p:nvSpPr>
        <p:spPr bwMode="auto">
          <a:xfrm>
            <a:off x="5087888" y="4089647"/>
            <a:ext cx="6480720" cy="1514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80000"/>
              </a:lnSpc>
              <a:spcBef>
                <a:spcPct val="20000"/>
              </a:spcBef>
              <a:buClr>
                <a:srgbClr val="7030A0"/>
              </a:buClr>
              <a:buFontTx/>
              <a:buChar char="•"/>
            </a:pPr>
            <a:r>
              <a:rPr lang="es" altLang="en-US" sz="3200" b="1" dirty="0">
                <a:solidFill>
                  <a:schemeClr val="accent1"/>
                </a:solidFill>
                <a:latin typeface="Cambria" panose="02040503050406030204" pitchFamily="18" charset="0"/>
              </a:rPr>
              <a:t>Astenosfera</a:t>
            </a:r>
          </a:p>
          <a:p>
            <a:pPr lvl="1" algn="just">
              <a:lnSpc>
                <a:spcPct val="80000"/>
              </a:lnSpc>
              <a:spcBef>
                <a:spcPct val="20000"/>
              </a:spcBef>
              <a:buFont typeface="Arial" panose="020B0604020202020204" pitchFamily="34" charset="0"/>
              <a:buChar char="•"/>
            </a:pPr>
            <a:r>
              <a:rPr lang="es" altLang="en-US" sz="2400" dirty="0">
                <a:solidFill>
                  <a:schemeClr val="tx1"/>
                </a:solidFill>
                <a:latin typeface="Cambria" panose="02040503050406030204" pitchFamily="18" charset="0"/>
              </a:rPr>
              <a:t>parte del manto superior</a:t>
            </a:r>
          </a:p>
          <a:p>
            <a:pPr lvl="1" algn="just">
              <a:lnSpc>
                <a:spcPct val="80000"/>
              </a:lnSpc>
              <a:spcBef>
                <a:spcPct val="20000"/>
              </a:spcBef>
              <a:buFont typeface="Arial" panose="020B0604020202020204" pitchFamily="34" charset="0"/>
              <a:buChar char="•"/>
            </a:pPr>
            <a:r>
              <a:rPr lang="es" altLang="en-US" sz="2400" dirty="0">
                <a:solidFill>
                  <a:schemeClr val="tx1"/>
                </a:solidFill>
                <a:latin typeface="Cambria" panose="02040503050406030204" pitchFamily="18" charset="0"/>
              </a:rPr>
              <a:t>Se comporta plásticamente y fluye lentamente.</a:t>
            </a:r>
          </a:p>
        </p:txBody>
      </p:sp>
      <p:pic>
        <p:nvPicPr>
          <p:cNvPr id="10247" name="Picture 1037" descr="earths_interior2">
            <a:extLst>
              <a:ext uri="{FF2B5EF4-FFF2-40B4-BE49-F238E27FC236}">
                <a16:creationId xmlns:a16="http://schemas.microsoft.com/office/drawing/2014/main" id="{3D29C7D4-ECC5-24A5-FC13-B0E506696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360" y="2420888"/>
            <a:ext cx="428625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038" descr="earths_upper_layers">
            <a:extLst>
              <a:ext uri="{FF2B5EF4-FFF2-40B4-BE49-F238E27FC236}">
                <a16:creationId xmlns:a16="http://schemas.microsoft.com/office/drawing/2014/main" id="{BE614F3D-0BC6-8D63-9D91-B285C4E5BD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2360" y="1481088"/>
            <a:ext cx="181133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290" name="Object 0">
            <a:extLst>
              <a:ext uri="{FF2B5EF4-FFF2-40B4-BE49-F238E27FC236}">
                <a16:creationId xmlns:a16="http://schemas.microsoft.com/office/drawing/2014/main" id="{06823CA7-FB88-298A-67AB-8CAB8CCC65D0}"/>
              </a:ext>
            </a:extLst>
          </p:cNvPr>
          <p:cNvGraphicFramePr>
            <a:graphicFrameLocks noChangeAspect="1"/>
          </p:cNvGraphicFramePr>
          <p:nvPr/>
        </p:nvGraphicFramePr>
        <p:xfrm>
          <a:off x="5867401" y="2286000"/>
          <a:ext cx="4583113" cy="4370388"/>
        </p:xfrm>
        <a:graphic>
          <a:graphicData uri="http://schemas.openxmlformats.org/presentationml/2006/ole">
            <mc:AlternateContent xmlns:mc="http://schemas.openxmlformats.org/markup-compatibility/2006">
              <mc:Choice xmlns:v="urn:schemas-microsoft-com:vml" Requires="v">
                <p:oleObj name="CorelPhotoPaint.Image.6" r:id="rId3" imgW="6573168" imgH="6268325" progId="CorelPhotoPaint.Image.6">
                  <p:embed/>
                </p:oleObj>
              </mc:Choice>
              <mc:Fallback>
                <p:oleObj name="CorelPhotoPaint.Image.6" r:id="rId3" imgW="6573168" imgH="6268325" progId="CorelPhotoPaint.Image.6">
                  <p:embed/>
                  <p:pic>
                    <p:nvPicPr>
                      <p:cNvPr id="0" name="Object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1" y="2286000"/>
                        <a:ext cx="4583113" cy="437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1" name="Rectangle 2">
            <a:extLst>
              <a:ext uri="{FF2B5EF4-FFF2-40B4-BE49-F238E27FC236}">
                <a16:creationId xmlns:a16="http://schemas.microsoft.com/office/drawing/2014/main" id="{CC181F49-623B-FD4E-2ACA-FB8188F25264}"/>
              </a:ext>
            </a:extLst>
          </p:cNvPr>
          <p:cNvSpPr>
            <a:spLocks noGrp="1"/>
          </p:cNvSpPr>
          <p:nvPr>
            <p:ph type="title"/>
          </p:nvPr>
        </p:nvSpPr>
        <p:spPr>
          <a:xfrm>
            <a:off x="2209800" y="685800"/>
            <a:ext cx="7772400" cy="1143000"/>
          </a:xfrm>
        </p:spPr>
        <p:txBody>
          <a:bodyPr/>
          <a:lstStyle/>
          <a:p>
            <a:pPr eaLnBrk="1" hangingPunct="1"/>
            <a:r>
              <a:rPr lang="es" altLang="en-US"/>
              <a:t>corteza terrestre</a:t>
            </a:r>
          </a:p>
        </p:txBody>
      </p:sp>
      <p:sp>
        <p:nvSpPr>
          <p:cNvPr id="12292" name="Rectangle 3">
            <a:extLst>
              <a:ext uri="{FF2B5EF4-FFF2-40B4-BE49-F238E27FC236}">
                <a16:creationId xmlns:a16="http://schemas.microsoft.com/office/drawing/2014/main" id="{B190E203-64A6-6E7F-049B-E84064995D90}"/>
              </a:ext>
            </a:extLst>
          </p:cNvPr>
          <p:cNvSpPr>
            <a:spLocks noGrp="1"/>
          </p:cNvSpPr>
          <p:nvPr>
            <p:ph idx="1"/>
          </p:nvPr>
        </p:nvSpPr>
        <p:spPr>
          <a:xfrm>
            <a:off x="495300" y="2432720"/>
            <a:ext cx="4343400" cy="1905000"/>
          </a:xfrm>
        </p:spPr>
        <p:txBody>
          <a:bodyPr/>
          <a:lstStyle/>
          <a:p>
            <a:pPr eaLnBrk="1" hangingPunct="1">
              <a:lnSpc>
                <a:spcPct val="90000"/>
              </a:lnSpc>
              <a:buClr>
                <a:srgbClr val="7030A0"/>
              </a:buClr>
            </a:pPr>
            <a:r>
              <a:rPr lang="es" altLang="en-US" b="1" dirty="0">
                <a:solidFill>
                  <a:schemeClr val="accent1"/>
                </a:solidFill>
                <a:latin typeface="Cambria" panose="02040503050406030204" pitchFamily="18" charset="0"/>
              </a:rPr>
              <a:t>Continental</a:t>
            </a:r>
          </a:p>
        </p:txBody>
      </p:sp>
      <p:sp>
        <p:nvSpPr>
          <p:cNvPr id="12293" name="Slide Number Placeholder 7">
            <a:extLst>
              <a:ext uri="{FF2B5EF4-FFF2-40B4-BE49-F238E27FC236}">
                <a16:creationId xmlns:a16="http://schemas.microsoft.com/office/drawing/2014/main" id="{7D9F28AA-860F-F126-369A-1E8B4516D06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323CDBC8-03F2-415B-8F1E-CA142207C852}" type="slidenum">
              <a:rPr lang="en-US" altLang="en-US" sz="1800">
                <a:solidFill>
                  <a:srgbClr val="FFFFFF"/>
                </a:solidFill>
              </a:rPr>
              <a:pPr>
                <a:spcBef>
                  <a:spcPct val="0"/>
                </a:spcBef>
                <a:buClrTx/>
                <a:buFontTx/>
                <a:buNone/>
              </a:pPr>
              <a:t>4</a:t>
            </a:fld>
            <a:endParaRPr lang="en-US" altLang="en-US" sz="1800">
              <a:solidFill>
                <a:srgbClr val="FFFFFF"/>
              </a:solidFill>
            </a:endParaRPr>
          </a:p>
        </p:txBody>
      </p:sp>
      <p:sp>
        <p:nvSpPr>
          <p:cNvPr id="12294" name="Line 4">
            <a:extLst>
              <a:ext uri="{FF2B5EF4-FFF2-40B4-BE49-F238E27FC236}">
                <a16:creationId xmlns:a16="http://schemas.microsoft.com/office/drawing/2014/main" id="{7D26E4E1-9642-FBB0-9735-E87D49A90F46}"/>
              </a:ext>
            </a:extLst>
          </p:cNvPr>
          <p:cNvSpPr>
            <a:spLocks noChangeShapeType="1"/>
          </p:cNvSpPr>
          <p:nvPr/>
        </p:nvSpPr>
        <p:spPr bwMode="auto">
          <a:xfrm>
            <a:off x="3124200" y="1676400"/>
            <a:ext cx="7543800" cy="0"/>
          </a:xfrm>
          <a:prstGeom prst="line">
            <a:avLst/>
          </a:prstGeom>
          <a:noFill/>
          <a:ln w="1270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 name="Rectangle 8">
            <a:extLst>
              <a:ext uri="{FF2B5EF4-FFF2-40B4-BE49-F238E27FC236}">
                <a16:creationId xmlns:a16="http://schemas.microsoft.com/office/drawing/2014/main" id="{D6330F15-0A4E-0174-5720-6D543CC93FBC}"/>
              </a:ext>
            </a:extLst>
          </p:cNvPr>
          <p:cNvSpPr>
            <a:spLocks noChangeArrowheads="1"/>
          </p:cNvSpPr>
          <p:nvPr/>
        </p:nvSpPr>
        <p:spPr bwMode="auto">
          <a:xfrm>
            <a:off x="119336" y="2819400"/>
            <a:ext cx="4993392" cy="2270119"/>
          </a:xfrm>
          <a:prstGeom prst="rect">
            <a:avLst/>
          </a:prstGeom>
          <a:noFill/>
          <a:ln w="9525">
            <a:noFill/>
            <a:miter lim="800000"/>
            <a:headEnd/>
            <a:tailEnd/>
          </a:ln>
        </p:spPr>
        <p:txBody>
          <a:bodyPr/>
          <a:lstStyle/>
          <a:p>
            <a:pPr marL="742950" lvl="1" indent="-285750" fontAlgn="auto">
              <a:lnSpc>
                <a:spcPct val="90000"/>
              </a:lnSpc>
              <a:spcBef>
                <a:spcPct val="20000"/>
              </a:spcBef>
              <a:spcAft>
                <a:spcPts val="0"/>
              </a:spcAft>
              <a:buClr>
                <a:schemeClr val="accent2"/>
              </a:buClr>
              <a:buFont typeface="Arial" pitchFamily="34" charset="0"/>
              <a:buChar char="•"/>
              <a:defRPr/>
            </a:pPr>
            <a:r>
              <a:rPr lang="es" altLang="en-US" sz="2800" dirty="0">
                <a:latin typeface="Cambria" pitchFamily="18" charset="0"/>
                <a:cs typeface="+mn-cs"/>
              </a:rPr>
              <a:t>(20-90 km de espesor)</a:t>
            </a:r>
          </a:p>
          <a:p>
            <a:pPr marL="742950" lvl="1" indent="-285750" fontAlgn="auto">
              <a:lnSpc>
                <a:spcPct val="90000"/>
              </a:lnSpc>
              <a:spcBef>
                <a:spcPct val="20000"/>
              </a:spcBef>
              <a:spcAft>
                <a:spcPts val="0"/>
              </a:spcAft>
              <a:buClr>
                <a:schemeClr val="accent2"/>
              </a:buClr>
              <a:buFont typeface="Arial" pitchFamily="34" charset="0"/>
              <a:buChar char="•"/>
              <a:defRPr/>
            </a:pPr>
            <a:r>
              <a:rPr lang="es" altLang="en-US" sz="2800" dirty="0">
                <a:latin typeface="Cambria" pitchFamily="18" charset="0"/>
                <a:cs typeface="+mn-cs"/>
              </a:rPr>
              <a:t>densidad 2,7 g/ </a:t>
            </a:r>
            <a:r>
              <a:rPr lang="es" altLang="en-US" sz="2800" baseline="30000" dirty="0">
                <a:latin typeface="Cambria" pitchFamily="18" charset="0"/>
                <a:cs typeface="+mn-cs"/>
              </a:rPr>
              <a:t>cm3</a:t>
            </a:r>
          </a:p>
          <a:p>
            <a:pPr marL="742950" lvl="1" indent="-285750" fontAlgn="auto">
              <a:lnSpc>
                <a:spcPct val="90000"/>
              </a:lnSpc>
              <a:spcBef>
                <a:spcPct val="20000"/>
              </a:spcBef>
              <a:spcAft>
                <a:spcPts val="0"/>
              </a:spcAft>
              <a:buClr>
                <a:schemeClr val="accent2"/>
              </a:buClr>
              <a:buFont typeface="Arial" pitchFamily="34" charset="0"/>
              <a:buChar char="•"/>
              <a:defRPr/>
            </a:pPr>
            <a:r>
              <a:rPr lang="es" altLang="en-US" sz="2800" dirty="0">
                <a:latin typeface="Cambria" pitchFamily="18" charset="0"/>
                <a:cs typeface="+mn-cs"/>
              </a:rPr>
              <a:t>contiene Si, Al</a:t>
            </a:r>
          </a:p>
          <a:p>
            <a:pPr marL="342900" indent="-342900" fontAlgn="auto">
              <a:lnSpc>
                <a:spcPct val="90000"/>
              </a:lnSpc>
              <a:spcBef>
                <a:spcPct val="20000"/>
              </a:spcBef>
              <a:spcAft>
                <a:spcPts val="0"/>
              </a:spcAft>
              <a:buClr>
                <a:schemeClr val="accent3">
                  <a:lumMod val="75000"/>
                </a:schemeClr>
              </a:buClr>
              <a:buFontTx/>
              <a:buChar char="•"/>
              <a:defRPr/>
            </a:pPr>
            <a:r>
              <a:rPr lang="es" altLang="en-US" sz="2800" b="1" dirty="0">
                <a:solidFill>
                  <a:schemeClr val="accent1"/>
                </a:solidFill>
                <a:latin typeface="Cambria" pitchFamily="18" charset="0"/>
                <a:cs typeface="+mn-cs"/>
              </a:rPr>
              <a:t>Oceánica</a:t>
            </a:r>
          </a:p>
          <a:p>
            <a:pPr marL="800100" lvl="1" indent="-342900" fontAlgn="auto">
              <a:lnSpc>
                <a:spcPct val="90000"/>
              </a:lnSpc>
              <a:spcBef>
                <a:spcPct val="20000"/>
              </a:spcBef>
              <a:spcAft>
                <a:spcPts val="0"/>
              </a:spcAft>
              <a:buClr>
                <a:schemeClr val="accent2"/>
              </a:buClr>
              <a:buFont typeface="Arial" pitchFamily="34" charset="0"/>
              <a:buChar char="•"/>
              <a:defRPr/>
            </a:pPr>
            <a:r>
              <a:rPr lang="es" altLang="en-US" sz="2800" dirty="0">
                <a:latin typeface="Cambria" pitchFamily="18" charset="0"/>
                <a:cs typeface="+mn-cs"/>
              </a:rPr>
              <a:t>(5-10 km de espesor)</a:t>
            </a:r>
          </a:p>
          <a:p>
            <a:pPr marL="800100" lvl="1" indent="-342900" fontAlgn="auto">
              <a:lnSpc>
                <a:spcPct val="90000"/>
              </a:lnSpc>
              <a:spcBef>
                <a:spcPct val="20000"/>
              </a:spcBef>
              <a:spcAft>
                <a:spcPts val="0"/>
              </a:spcAft>
              <a:buFontTx/>
              <a:buChar char="•"/>
              <a:defRPr/>
            </a:pPr>
            <a:endParaRPr lang="en-US" altLang="en-US" sz="2800" dirty="0">
              <a:latin typeface="+mn-lt"/>
              <a:cs typeface="+mn-cs"/>
            </a:endParaRPr>
          </a:p>
          <a:p>
            <a:pPr marL="800100" lvl="1" indent="-342900" fontAlgn="auto">
              <a:lnSpc>
                <a:spcPct val="90000"/>
              </a:lnSpc>
              <a:spcBef>
                <a:spcPct val="20000"/>
              </a:spcBef>
              <a:spcAft>
                <a:spcPts val="0"/>
              </a:spcAft>
              <a:buFontTx/>
              <a:buChar char="•"/>
              <a:defRPr/>
            </a:pPr>
            <a:endParaRPr lang="en-US" altLang="en-US" sz="2800" dirty="0">
              <a:latin typeface="+mn-lt"/>
              <a:cs typeface="+mn-cs"/>
            </a:endParaRPr>
          </a:p>
        </p:txBody>
      </p:sp>
      <p:sp>
        <p:nvSpPr>
          <p:cNvPr id="12296" name="Rectangle 9">
            <a:extLst>
              <a:ext uri="{FF2B5EF4-FFF2-40B4-BE49-F238E27FC236}">
                <a16:creationId xmlns:a16="http://schemas.microsoft.com/office/drawing/2014/main" id="{3C41DEE2-7F2C-7483-DD6A-F4784B472EA1}"/>
              </a:ext>
            </a:extLst>
          </p:cNvPr>
          <p:cNvSpPr>
            <a:spLocks noChangeArrowheads="1"/>
          </p:cNvSpPr>
          <p:nvPr/>
        </p:nvSpPr>
        <p:spPr bwMode="auto">
          <a:xfrm>
            <a:off x="495300" y="5175920"/>
            <a:ext cx="5257800" cy="99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lvl="1">
              <a:lnSpc>
                <a:spcPct val="90000"/>
              </a:lnSpc>
              <a:spcBef>
                <a:spcPct val="20000"/>
              </a:spcBef>
              <a:buFont typeface="Arial" panose="020B0604020202020204" pitchFamily="34" charset="0"/>
              <a:buChar char="•"/>
            </a:pPr>
            <a:r>
              <a:rPr lang="es" altLang="en-US" sz="2800" dirty="0">
                <a:solidFill>
                  <a:schemeClr val="tx1"/>
                </a:solidFill>
                <a:latin typeface="Cambria" panose="02040503050406030204" pitchFamily="18" charset="0"/>
              </a:rPr>
              <a:t>densidad 3,0 g/ cm</a:t>
            </a:r>
            <a:r>
              <a:rPr lang="es" altLang="en-US" sz="2800" baseline="30000" dirty="0">
                <a:solidFill>
                  <a:schemeClr val="tx1"/>
                </a:solidFill>
                <a:latin typeface="Cambria" panose="02040503050406030204" pitchFamily="18" charset="0"/>
              </a:rPr>
              <a:t>3</a:t>
            </a:r>
            <a:r>
              <a:rPr lang="es" altLang="en-US" sz="2800" dirty="0">
                <a:solidFill>
                  <a:schemeClr val="tx1"/>
                </a:solidFill>
                <a:latin typeface="Cambria" panose="02040503050406030204" pitchFamily="18" charset="0"/>
              </a:rPr>
              <a:t> </a:t>
            </a:r>
          </a:p>
          <a:p>
            <a:pPr lvl="1">
              <a:lnSpc>
                <a:spcPct val="90000"/>
              </a:lnSpc>
              <a:spcBef>
                <a:spcPct val="20000"/>
              </a:spcBef>
              <a:buFont typeface="Arial" panose="020B0604020202020204" pitchFamily="34" charset="0"/>
              <a:buChar char="•"/>
            </a:pPr>
            <a:r>
              <a:rPr lang="es" altLang="en-US" sz="2800" dirty="0">
                <a:solidFill>
                  <a:schemeClr val="tx1"/>
                </a:solidFill>
                <a:latin typeface="Cambria" panose="02040503050406030204" pitchFamily="18" charset="0"/>
              </a:rPr>
              <a:t>compuesto de basalto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descr="convection">
            <a:extLst>
              <a:ext uri="{FF2B5EF4-FFF2-40B4-BE49-F238E27FC236}">
                <a16:creationId xmlns:a16="http://schemas.microsoft.com/office/drawing/2014/main" id="{3A5D7A95-C18B-80EE-1810-D29153F3F6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905001"/>
            <a:ext cx="6629400"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2">
            <a:extLst>
              <a:ext uri="{FF2B5EF4-FFF2-40B4-BE49-F238E27FC236}">
                <a16:creationId xmlns:a16="http://schemas.microsoft.com/office/drawing/2014/main" id="{58B6DD67-E580-35C3-2488-B204D73B2729}"/>
              </a:ext>
            </a:extLst>
          </p:cNvPr>
          <p:cNvSpPr>
            <a:spLocks noGrp="1" noChangeArrowheads="1"/>
          </p:cNvSpPr>
          <p:nvPr>
            <p:ph type="title"/>
          </p:nvPr>
        </p:nvSpPr>
        <p:spPr>
          <a:xfrm>
            <a:off x="2133600" y="304800"/>
            <a:ext cx="7772400" cy="685800"/>
          </a:xfrm>
        </p:spPr>
        <p:txBody>
          <a:bodyPr>
            <a:normAutofit fontScale="90000"/>
          </a:bodyPr>
          <a:lstStyle/>
          <a:p>
            <a:pPr eaLnBrk="1" fontAlgn="auto" hangingPunct="1">
              <a:spcAft>
                <a:spcPts val="0"/>
              </a:spcAft>
              <a:defRPr/>
            </a:pPr>
            <a:r>
              <a:rPr lang="es" altLang="en-US" dirty="0"/>
              <a:t>Teoría de la tectónica de placas</a:t>
            </a:r>
          </a:p>
        </p:txBody>
      </p:sp>
      <p:sp>
        <p:nvSpPr>
          <p:cNvPr id="14340" name="Rectangle 3">
            <a:extLst>
              <a:ext uri="{FF2B5EF4-FFF2-40B4-BE49-F238E27FC236}">
                <a16:creationId xmlns:a16="http://schemas.microsoft.com/office/drawing/2014/main" id="{44D9B59F-F598-FFDE-BF1E-AD5246E33006}"/>
              </a:ext>
            </a:extLst>
          </p:cNvPr>
          <p:cNvSpPr>
            <a:spLocks noGrp="1"/>
          </p:cNvSpPr>
          <p:nvPr>
            <p:ph idx="1"/>
          </p:nvPr>
        </p:nvSpPr>
        <p:spPr>
          <a:xfrm>
            <a:off x="983432" y="1295400"/>
            <a:ext cx="9786664" cy="533400"/>
          </a:xfrm>
        </p:spPr>
        <p:txBody>
          <a:bodyPr/>
          <a:lstStyle/>
          <a:p>
            <a:pPr eaLnBrk="1" hangingPunct="1">
              <a:lnSpc>
                <a:spcPct val="90000"/>
              </a:lnSpc>
            </a:pPr>
            <a:r>
              <a:rPr lang="es" altLang="en-US" dirty="0">
                <a:latin typeface="Cambria" panose="02040503050406030204" pitchFamily="18" charset="0"/>
              </a:rPr>
              <a:t>La litosfera se divide en partes individuales llamadas </a:t>
            </a:r>
            <a:r>
              <a:rPr lang="en-US" altLang="en-US" dirty="0">
                <a:latin typeface="Cambria" panose="02040503050406030204" pitchFamily="18" charset="0"/>
              </a:rPr>
              <a:t> </a:t>
            </a:r>
            <a:r>
              <a:rPr lang="es" altLang="en-US" b="1" dirty="0">
                <a:latin typeface="Cambria" panose="02040503050406030204" pitchFamily="18" charset="0"/>
              </a:rPr>
              <a:t>placas.</a:t>
            </a:r>
          </a:p>
        </p:txBody>
      </p:sp>
      <p:sp>
        <p:nvSpPr>
          <p:cNvPr id="14341" name="Slide Number Placeholder 6">
            <a:extLst>
              <a:ext uri="{FF2B5EF4-FFF2-40B4-BE49-F238E27FC236}">
                <a16:creationId xmlns:a16="http://schemas.microsoft.com/office/drawing/2014/main" id="{4447A43B-6E97-841C-2443-6DE41E87130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2EA4F14-BD3C-4056-A36C-F730A9E00B7C}" type="slidenum">
              <a:rPr lang="en-US" altLang="en-US" sz="1800">
                <a:solidFill>
                  <a:srgbClr val="FFFFFF"/>
                </a:solidFill>
              </a:rPr>
              <a:pPr>
                <a:spcBef>
                  <a:spcPct val="0"/>
                </a:spcBef>
                <a:buClrTx/>
                <a:buFontTx/>
                <a:buNone/>
              </a:pPr>
              <a:t>5</a:t>
            </a:fld>
            <a:endParaRPr lang="en-US" altLang="en-US" sz="1800">
              <a:solidFill>
                <a:srgbClr val="FFFFFF"/>
              </a:solidFill>
            </a:endParaRPr>
          </a:p>
        </p:txBody>
      </p:sp>
      <p:sp>
        <p:nvSpPr>
          <p:cNvPr id="14342" name="Line 4">
            <a:extLst>
              <a:ext uri="{FF2B5EF4-FFF2-40B4-BE49-F238E27FC236}">
                <a16:creationId xmlns:a16="http://schemas.microsoft.com/office/drawing/2014/main" id="{6B20D4D0-BC60-D676-2916-3369970CA7BA}"/>
              </a:ext>
            </a:extLst>
          </p:cNvPr>
          <p:cNvSpPr>
            <a:spLocks noChangeShapeType="1"/>
          </p:cNvSpPr>
          <p:nvPr/>
        </p:nvSpPr>
        <p:spPr bwMode="auto">
          <a:xfrm>
            <a:off x="3124200" y="1066800"/>
            <a:ext cx="7543800" cy="0"/>
          </a:xfrm>
          <a:prstGeom prst="line">
            <a:avLst/>
          </a:prstGeom>
          <a:noFill/>
          <a:ln w="1270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4343" name="Rectangle 5">
            <a:extLst>
              <a:ext uri="{FF2B5EF4-FFF2-40B4-BE49-F238E27FC236}">
                <a16:creationId xmlns:a16="http://schemas.microsoft.com/office/drawing/2014/main" id="{0CDF496E-30B6-AD55-CA2F-A95989A40C8C}"/>
              </a:ext>
            </a:extLst>
          </p:cNvPr>
          <p:cNvSpPr>
            <a:spLocks noChangeArrowheads="1"/>
          </p:cNvSpPr>
          <p:nvPr/>
        </p:nvSpPr>
        <p:spPr bwMode="auto">
          <a:xfrm>
            <a:off x="983432" y="5650707"/>
            <a:ext cx="10585176"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90000"/>
              </a:lnSpc>
              <a:spcBef>
                <a:spcPct val="20000"/>
              </a:spcBef>
              <a:buClr>
                <a:srgbClr val="7030A0"/>
              </a:buClr>
              <a:buFontTx/>
              <a:buChar char="•"/>
            </a:pPr>
            <a:r>
              <a:rPr lang="es" altLang="en-US" sz="3200" dirty="0"/>
              <a:t>Las placas se mueven sobre la astenosfera</a:t>
            </a:r>
          </a:p>
          <a:p>
            <a:pPr lvl="1">
              <a:lnSpc>
                <a:spcPct val="90000"/>
              </a:lnSpc>
              <a:spcBef>
                <a:spcPct val="20000"/>
              </a:spcBef>
              <a:buClrTx/>
              <a:buFontTx/>
              <a:buChar char="–"/>
            </a:pPr>
            <a:r>
              <a:rPr lang="es" altLang="en-US" sz="2800" dirty="0">
                <a:solidFill>
                  <a:schemeClr val="tx1"/>
                </a:solidFill>
              </a:rPr>
              <a:t>como resultado de </a:t>
            </a:r>
            <a:r>
              <a:rPr lang="es" altLang="en-US" sz="2800" i="1" dirty="0">
                <a:solidFill>
                  <a:schemeClr val="tx1"/>
                </a:solidFill>
              </a:rPr>
              <a:t>las céldas de convección subyacentes</a:t>
            </a:r>
            <a:endParaRPr lang="en-US" altLang="en-US" sz="28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a:extLst>
              <a:ext uri="{FF2B5EF4-FFF2-40B4-BE49-F238E27FC236}">
                <a16:creationId xmlns:a16="http://schemas.microsoft.com/office/drawing/2014/main" id="{DFC97226-6EAF-3A7D-0F35-37A014CED2F0}"/>
              </a:ext>
            </a:extLst>
          </p:cNvPr>
          <p:cNvSpPr>
            <a:spLocks noGrp="1" noChangeArrowheads="1"/>
          </p:cNvSpPr>
          <p:nvPr>
            <p:ph type="title"/>
          </p:nvPr>
        </p:nvSpPr>
        <p:spPr>
          <a:xfrm>
            <a:off x="2063552" y="1051992"/>
            <a:ext cx="7846640" cy="762000"/>
          </a:xfrm>
        </p:spPr>
        <p:txBody>
          <a:bodyPr>
            <a:normAutofit fontScale="90000"/>
          </a:bodyPr>
          <a:lstStyle/>
          <a:p>
            <a:pPr eaLnBrk="1" fontAlgn="auto" hangingPunct="1">
              <a:spcAft>
                <a:spcPts val="0"/>
              </a:spcAft>
              <a:defRPr/>
            </a:pPr>
            <a:r>
              <a:rPr lang="es" sz="3600" dirty="0"/>
              <a:t>La geología y la formulación de teorías</a:t>
            </a:r>
          </a:p>
        </p:txBody>
      </p:sp>
      <p:sp>
        <p:nvSpPr>
          <p:cNvPr id="8195" name="Rectangle 3">
            <a:extLst>
              <a:ext uri="{FF2B5EF4-FFF2-40B4-BE49-F238E27FC236}">
                <a16:creationId xmlns:a16="http://schemas.microsoft.com/office/drawing/2014/main" id="{D99C5DA2-BA7C-66CF-864C-836BD52A3E0F}"/>
              </a:ext>
            </a:extLst>
          </p:cNvPr>
          <p:cNvSpPr>
            <a:spLocks noGrp="1" noChangeArrowheads="1"/>
          </p:cNvSpPr>
          <p:nvPr>
            <p:ph idx="1"/>
          </p:nvPr>
        </p:nvSpPr>
        <p:spPr>
          <a:xfrm>
            <a:off x="531364" y="1776882"/>
            <a:ext cx="11352584" cy="4800600"/>
          </a:xfrm>
        </p:spPr>
        <p:txBody>
          <a:bodyPr>
            <a:normAutofit lnSpcReduction="10000"/>
          </a:bodyPr>
          <a:lstStyle/>
          <a:p>
            <a:pPr marL="365760" indent="-256032" eaLnBrk="1" fontAlgn="auto" hangingPunct="1">
              <a:spcAft>
                <a:spcPts val="0"/>
              </a:spcAft>
              <a:buClr>
                <a:schemeClr val="accent3"/>
              </a:buClr>
              <a:buFont typeface="Georgia"/>
              <a:buChar char="•"/>
              <a:defRPr/>
            </a:pPr>
            <a:endParaRPr lang="en-US" dirty="0">
              <a:latin typeface="Cambria" pitchFamily="18" charset="0"/>
            </a:endParaRPr>
          </a:p>
          <a:p>
            <a:pPr marL="365760" indent="-256032" eaLnBrk="1" fontAlgn="auto" hangingPunct="1">
              <a:spcAft>
                <a:spcPts val="0"/>
              </a:spcAft>
              <a:buClr>
                <a:srgbClr val="7030A0"/>
              </a:buClr>
              <a:buFont typeface="Georgia"/>
              <a:buChar char="•"/>
              <a:defRPr/>
            </a:pPr>
            <a:r>
              <a:rPr lang="es" sz="3500" b="1" dirty="0">
                <a:solidFill>
                  <a:schemeClr val="accent1"/>
                </a:solidFill>
                <a:latin typeface="Cambria" pitchFamily="18" charset="0"/>
              </a:rPr>
              <a:t>¿Qué es una teoría?</a:t>
            </a:r>
          </a:p>
          <a:p>
            <a:pPr marL="658368" lvl="1" indent="-246888" eaLnBrk="1" fontAlgn="auto" hangingPunct="1">
              <a:spcAft>
                <a:spcPts val="0"/>
              </a:spcAft>
              <a:buFont typeface="Arial" pitchFamily="34" charset="0"/>
              <a:buChar char="•"/>
              <a:defRPr/>
            </a:pPr>
            <a:r>
              <a:rPr lang="es" sz="2800" dirty="0">
                <a:solidFill>
                  <a:schemeClr val="tx1"/>
                </a:solidFill>
                <a:latin typeface="Cambria" pitchFamily="18" charset="0"/>
              </a:rPr>
              <a:t>Se llega a través del método científico, que implica:</a:t>
            </a:r>
          </a:p>
          <a:p>
            <a:pPr marL="923544" lvl="2" indent="-219456" eaLnBrk="1" fontAlgn="auto" hangingPunct="1">
              <a:spcAft>
                <a:spcPts val="0"/>
              </a:spcAft>
              <a:buClrTx/>
              <a:buFont typeface="Arial" pitchFamily="34" charset="0"/>
              <a:buChar char="•"/>
              <a:defRPr/>
            </a:pPr>
            <a:r>
              <a:rPr lang="es" dirty="0">
                <a:solidFill>
                  <a:schemeClr val="tx1"/>
                </a:solidFill>
                <a:latin typeface="Cambria" pitchFamily="18" charset="0"/>
              </a:rPr>
              <a:t>recopilación y análisis de hechos</a:t>
            </a:r>
          </a:p>
          <a:p>
            <a:pPr marL="923544" lvl="2" indent="-219456" eaLnBrk="1" fontAlgn="auto" hangingPunct="1">
              <a:spcAft>
                <a:spcPts val="0"/>
              </a:spcAft>
              <a:buClrTx/>
              <a:buFont typeface="Arial" pitchFamily="34" charset="0"/>
              <a:buChar char="•"/>
              <a:defRPr/>
            </a:pPr>
            <a:r>
              <a:rPr lang="es" dirty="0">
                <a:solidFill>
                  <a:schemeClr val="tx1"/>
                </a:solidFill>
                <a:latin typeface="Cambria" pitchFamily="18" charset="0"/>
              </a:rPr>
              <a:t>formular hipótesis para explicar el fenómeno</a:t>
            </a:r>
          </a:p>
          <a:p>
            <a:pPr marL="923544" lvl="2" indent="-219456" eaLnBrk="1" fontAlgn="auto" hangingPunct="1">
              <a:spcAft>
                <a:spcPts val="0"/>
              </a:spcAft>
              <a:buClrTx/>
              <a:buFont typeface="Arial" pitchFamily="34" charset="0"/>
              <a:buChar char="•"/>
              <a:defRPr/>
            </a:pPr>
            <a:r>
              <a:rPr lang="es" dirty="0">
                <a:solidFill>
                  <a:schemeClr val="tx1"/>
                </a:solidFill>
                <a:latin typeface="Cambria" pitchFamily="18" charset="0"/>
              </a:rPr>
              <a:t>probando las hipótesis</a:t>
            </a:r>
          </a:p>
          <a:p>
            <a:pPr marL="923544" lvl="2" indent="-219456" eaLnBrk="1" fontAlgn="auto" hangingPunct="1">
              <a:spcAft>
                <a:spcPts val="0"/>
              </a:spcAft>
              <a:buClrTx/>
              <a:buFont typeface="Arial" pitchFamily="34" charset="0"/>
              <a:buChar char="•"/>
              <a:defRPr/>
            </a:pPr>
            <a:r>
              <a:rPr lang="es" dirty="0">
                <a:solidFill>
                  <a:schemeClr val="tx1"/>
                </a:solidFill>
                <a:latin typeface="Cambria" pitchFamily="18" charset="0"/>
              </a:rPr>
              <a:t>y finalmente proponer una teoría.</a:t>
            </a:r>
          </a:p>
          <a:p>
            <a:pPr marL="923544" lvl="2" indent="-219456" eaLnBrk="1" fontAlgn="auto" hangingPunct="1">
              <a:spcAft>
                <a:spcPts val="0"/>
              </a:spcAft>
              <a:buClrTx/>
              <a:buFont typeface="Arial" pitchFamily="34" charset="0"/>
              <a:buChar char="•"/>
              <a:defRPr/>
            </a:pPr>
            <a:endParaRPr lang="en-US" sz="2600" dirty="0">
              <a:solidFill>
                <a:schemeClr val="tx1"/>
              </a:solidFill>
              <a:latin typeface="Cambria" pitchFamily="18" charset="0"/>
            </a:endParaRPr>
          </a:p>
          <a:p>
            <a:pPr marL="658368" lvl="1" indent="-246888" eaLnBrk="1" fontAlgn="auto" hangingPunct="1">
              <a:spcAft>
                <a:spcPts val="0"/>
              </a:spcAft>
              <a:buFont typeface="Arial" pitchFamily="34" charset="0"/>
              <a:buChar char="•"/>
              <a:defRPr/>
            </a:pPr>
            <a:r>
              <a:rPr lang="es" dirty="0">
                <a:solidFill>
                  <a:schemeClr val="tx1"/>
                </a:solidFill>
                <a:latin typeface="Cambria" pitchFamily="18" charset="0"/>
              </a:rPr>
              <a:t>La hipótesis es una explicación </a:t>
            </a:r>
            <a:r>
              <a:rPr lang="es" b="1" u="sng" dirty="0">
                <a:solidFill>
                  <a:schemeClr val="tx1"/>
                </a:solidFill>
                <a:latin typeface="Cambria" pitchFamily="18" charset="0"/>
              </a:rPr>
              <a:t>tentativa </a:t>
            </a:r>
            <a:r>
              <a:rPr lang="es" dirty="0">
                <a:solidFill>
                  <a:schemeClr val="tx1"/>
                </a:solidFill>
                <a:latin typeface="Cambria" pitchFamily="18" charset="0"/>
              </a:rPr>
              <a:t>.</a:t>
            </a:r>
          </a:p>
          <a:p>
            <a:pPr marL="658368" lvl="1" indent="-246888" eaLnBrk="1" fontAlgn="auto" hangingPunct="1">
              <a:spcAft>
                <a:spcPts val="0"/>
              </a:spcAft>
              <a:buFont typeface="Arial" pitchFamily="34" charset="0"/>
              <a:buChar char="•"/>
              <a:defRPr/>
            </a:pPr>
            <a:r>
              <a:rPr lang="es" dirty="0">
                <a:solidFill>
                  <a:schemeClr val="tx1"/>
                </a:solidFill>
                <a:latin typeface="Cambria" pitchFamily="18" charset="0"/>
              </a:rPr>
              <a:t>Una teoría científica es una explicación </a:t>
            </a:r>
            <a:r>
              <a:rPr lang="es" b="1" u="sng" dirty="0">
                <a:solidFill>
                  <a:schemeClr val="tx1"/>
                </a:solidFill>
                <a:latin typeface="Cambria" pitchFamily="18" charset="0"/>
              </a:rPr>
              <a:t>comprobable </a:t>
            </a:r>
            <a:r>
              <a:rPr lang="es" dirty="0">
                <a:solidFill>
                  <a:schemeClr val="tx1"/>
                </a:solidFill>
                <a:latin typeface="Cambria" pitchFamily="18" charset="0"/>
              </a:rPr>
              <a:t>de algún fenómeno natural, que está respaldada por un gran conjunto de evidencia.</a:t>
            </a:r>
          </a:p>
          <a:p>
            <a:pPr marL="365760" indent="-256032" eaLnBrk="1" fontAlgn="auto" hangingPunct="1">
              <a:spcAft>
                <a:spcPts val="0"/>
              </a:spcAft>
              <a:buClr>
                <a:schemeClr val="accent3"/>
              </a:buClr>
              <a:buFont typeface="Georgia"/>
              <a:buChar char="•"/>
              <a:defRPr/>
            </a:pPr>
            <a:endParaRPr lang="en-US" dirty="0"/>
          </a:p>
        </p:txBody>
      </p:sp>
      <p:sp>
        <p:nvSpPr>
          <p:cNvPr id="16388" name="Slide Number Placeholder 3">
            <a:extLst>
              <a:ext uri="{FF2B5EF4-FFF2-40B4-BE49-F238E27FC236}">
                <a16:creationId xmlns:a16="http://schemas.microsoft.com/office/drawing/2014/main" id="{21D57A50-DC00-3D43-4328-C7C1947E577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50984174-3107-4FDA-A4A7-6B4F70E49575}" type="slidenum">
              <a:rPr lang="en-US" altLang="en-US" sz="1800">
                <a:solidFill>
                  <a:srgbClr val="FFFFFF"/>
                </a:solidFill>
              </a:rPr>
              <a:pPr>
                <a:spcBef>
                  <a:spcPct val="0"/>
                </a:spcBef>
                <a:buClrTx/>
                <a:buFontTx/>
                <a:buNone/>
              </a:pPr>
              <a:t>6</a:t>
            </a:fld>
            <a:endParaRPr lang="en-US" altLang="en-US" sz="18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a:extLst>
              <a:ext uri="{FF2B5EF4-FFF2-40B4-BE49-F238E27FC236}">
                <a16:creationId xmlns:a16="http://schemas.microsoft.com/office/drawing/2014/main" id="{F28DEE74-D4F6-30AC-685B-8F0E540E9B29}"/>
              </a:ext>
            </a:extLst>
          </p:cNvPr>
          <p:cNvSpPr>
            <a:spLocks noGrp="1" noChangeArrowheads="1"/>
          </p:cNvSpPr>
          <p:nvPr>
            <p:ph type="title"/>
          </p:nvPr>
        </p:nvSpPr>
        <p:spPr>
          <a:xfrm>
            <a:off x="3359696" y="673120"/>
            <a:ext cx="5328592" cy="685800"/>
          </a:xfrm>
        </p:spPr>
        <p:txBody>
          <a:bodyPr>
            <a:normAutofit fontScale="90000"/>
          </a:bodyPr>
          <a:lstStyle/>
          <a:p>
            <a:pPr eaLnBrk="1" fontAlgn="auto" hangingPunct="1">
              <a:spcAft>
                <a:spcPts val="0"/>
              </a:spcAft>
              <a:defRPr/>
            </a:pPr>
            <a:r>
              <a:rPr lang="es" altLang="en-US" dirty="0"/>
              <a:t>Mapa de placas moderno</a:t>
            </a:r>
          </a:p>
        </p:txBody>
      </p:sp>
      <p:sp>
        <p:nvSpPr>
          <p:cNvPr id="18435" name="Slide Number Placeholder 4">
            <a:extLst>
              <a:ext uri="{FF2B5EF4-FFF2-40B4-BE49-F238E27FC236}">
                <a16:creationId xmlns:a16="http://schemas.microsoft.com/office/drawing/2014/main" id="{BD52C3E9-D80B-ED29-61FF-1B3F720FAC4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4043952-F54D-4510-950C-957470C13339}" type="slidenum">
              <a:rPr lang="en-US" altLang="en-US" sz="1800">
                <a:solidFill>
                  <a:srgbClr val="FFFFFF"/>
                </a:solidFill>
              </a:rPr>
              <a:pPr>
                <a:spcBef>
                  <a:spcPct val="0"/>
                </a:spcBef>
                <a:buClrTx/>
                <a:buFontTx/>
                <a:buNone/>
              </a:pPr>
              <a:t>7</a:t>
            </a:fld>
            <a:endParaRPr lang="en-US" altLang="en-US" sz="1800">
              <a:solidFill>
                <a:srgbClr val="FFFFFF"/>
              </a:solidFill>
            </a:endParaRPr>
          </a:p>
        </p:txBody>
      </p:sp>
      <p:pic>
        <p:nvPicPr>
          <p:cNvPr id="18437" name="Picture 7" descr="plate_map">
            <a:extLst>
              <a:ext uri="{FF2B5EF4-FFF2-40B4-BE49-F238E27FC236}">
                <a16:creationId xmlns:a16="http://schemas.microsoft.com/office/drawing/2014/main" id="{AE56E1C2-ECB3-FEA8-A8EB-4986CD2D1E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9144000"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a:extLst>
              <a:ext uri="{FF2B5EF4-FFF2-40B4-BE49-F238E27FC236}">
                <a16:creationId xmlns:a16="http://schemas.microsoft.com/office/drawing/2014/main" id="{F896CCA7-A0DD-02A1-8048-52B71959A14F}"/>
              </a:ext>
            </a:extLst>
          </p:cNvPr>
          <p:cNvSpPr>
            <a:spLocks noGrp="1"/>
          </p:cNvSpPr>
          <p:nvPr>
            <p:ph type="title"/>
          </p:nvPr>
        </p:nvSpPr>
        <p:spPr>
          <a:xfrm>
            <a:off x="1981200" y="836712"/>
            <a:ext cx="7772400" cy="1143000"/>
          </a:xfrm>
        </p:spPr>
        <p:txBody>
          <a:bodyPr/>
          <a:lstStyle/>
          <a:p>
            <a:pPr eaLnBrk="1" hangingPunct="1"/>
            <a:r>
              <a:rPr lang="es" altLang="en-US" dirty="0"/>
              <a:t>Teoría de la tectónica de placas</a:t>
            </a:r>
          </a:p>
        </p:txBody>
      </p:sp>
      <p:sp>
        <p:nvSpPr>
          <p:cNvPr id="20483" name="Rectangle 1027">
            <a:extLst>
              <a:ext uri="{FF2B5EF4-FFF2-40B4-BE49-F238E27FC236}">
                <a16:creationId xmlns:a16="http://schemas.microsoft.com/office/drawing/2014/main" id="{5602812E-33FE-6DEE-E00A-8577583CBADD}"/>
              </a:ext>
            </a:extLst>
          </p:cNvPr>
          <p:cNvSpPr>
            <a:spLocks noGrp="1"/>
          </p:cNvSpPr>
          <p:nvPr>
            <p:ph idx="1"/>
          </p:nvPr>
        </p:nvSpPr>
        <p:spPr>
          <a:xfrm>
            <a:off x="1478124" y="2286000"/>
            <a:ext cx="8778552" cy="3429000"/>
          </a:xfrm>
        </p:spPr>
        <p:txBody>
          <a:bodyPr/>
          <a:lstStyle/>
          <a:p>
            <a:pPr eaLnBrk="1" hangingPunct="1">
              <a:lnSpc>
                <a:spcPct val="90000"/>
              </a:lnSpc>
            </a:pPr>
            <a:r>
              <a:rPr lang="es" altLang="en-US" b="1" dirty="0">
                <a:solidFill>
                  <a:schemeClr val="accent1"/>
                </a:solidFill>
                <a:latin typeface="Cambria" panose="02040503050406030204" pitchFamily="18" charset="0"/>
              </a:rPr>
              <a:t>En los límites de las placas</a:t>
            </a:r>
          </a:p>
          <a:p>
            <a:pPr lvl="1" eaLnBrk="1" hangingPunct="1">
              <a:lnSpc>
                <a:spcPct val="90000"/>
              </a:lnSpc>
              <a:buFont typeface="Arial" panose="020B0604020202020204" pitchFamily="34" charset="0"/>
              <a:buChar char="•"/>
            </a:pPr>
            <a:r>
              <a:rPr lang="es" altLang="en-US" dirty="0">
                <a:solidFill>
                  <a:schemeClr val="tx1"/>
                </a:solidFill>
                <a:latin typeface="Cambria" panose="02040503050406030204" pitchFamily="18" charset="0"/>
              </a:rPr>
              <a:t>Se produce actividad volcánica</a:t>
            </a:r>
          </a:p>
          <a:p>
            <a:pPr lvl="1" eaLnBrk="1" hangingPunct="1">
              <a:lnSpc>
                <a:spcPct val="90000"/>
              </a:lnSpc>
              <a:buFont typeface="Arial" panose="020B0604020202020204" pitchFamily="34" charset="0"/>
              <a:buChar char="•"/>
            </a:pPr>
            <a:r>
              <a:rPr lang="es" altLang="en-US" dirty="0">
                <a:solidFill>
                  <a:schemeClr val="tx1"/>
                </a:solidFill>
                <a:latin typeface="Cambria" panose="02040503050406030204" pitchFamily="18" charset="0"/>
              </a:rPr>
              <a:t>Los terremotos ocurren</a:t>
            </a:r>
          </a:p>
          <a:p>
            <a:pPr lvl="1" eaLnBrk="1" hangingPunct="1">
              <a:lnSpc>
                <a:spcPct val="90000"/>
              </a:lnSpc>
              <a:buFont typeface="Arial" panose="020B0604020202020204" pitchFamily="34" charset="0"/>
              <a:buChar char="•"/>
            </a:pPr>
            <a:endParaRPr lang="en-US" altLang="en-US" dirty="0">
              <a:solidFill>
                <a:schemeClr val="tx1"/>
              </a:solidFill>
              <a:latin typeface="Cambria" panose="02040503050406030204" pitchFamily="18" charset="0"/>
            </a:endParaRPr>
          </a:p>
          <a:p>
            <a:pPr eaLnBrk="1" hangingPunct="1">
              <a:lnSpc>
                <a:spcPct val="90000"/>
              </a:lnSpc>
            </a:pPr>
            <a:r>
              <a:rPr lang="es" altLang="en-US" b="1" dirty="0">
                <a:solidFill>
                  <a:schemeClr val="accent1"/>
                </a:solidFill>
                <a:latin typeface="Cambria" panose="02040503050406030204" pitchFamily="18" charset="0"/>
              </a:rPr>
              <a:t>Movimiento en los límites de las placas</a:t>
            </a:r>
          </a:p>
          <a:p>
            <a:pPr lvl="1" eaLnBrk="1" hangingPunct="1">
              <a:lnSpc>
                <a:spcPct val="90000"/>
              </a:lnSpc>
              <a:buFont typeface="Arial" panose="020B0604020202020204" pitchFamily="34" charset="0"/>
              <a:buChar char="•"/>
            </a:pPr>
            <a:r>
              <a:rPr lang="es" altLang="en-US" dirty="0">
                <a:solidFill>
                  <a:schemeClr val="tx1"/>
                </a:solidFill>
                <a:latin typeface="Cambria" panose="02040503050406030204" pitchFamily="18" charset="0"/>
              </a:rPr>
              <a:t>Las placas divergen</a:t>
            </a:r>
          </a:p>
          <a:p>
            <a:pPr lvl="1" eaLnBrk="1" hangingPunct="1">
              <a:lnSpc>
                <a:spcPct val="90000"/>
              </a:lnSpc>
              <a:buFont typeface="Arial" panose="020B0604020202020204" pitchFamily="34" charset="0"/>
              <a:buChar char="•"/>
            </a:pPr>
            <a:r>
              <a:rPr lang="es" altLang="en-US" dirty="0">
                <a:solidFill>
                  <a:schemeClr val="tx1"/>
                </a:solidFill>
                <a:latin typeface="Cambria" panose="02040503050406030204" pitchFamily="18" charset="0"/>
              </a:rPr>
              <a:t>Las placas convergen</a:t>
            </a:r>
          </a:p>
          <a:p>
            <a:pPr lvl="1" eaLnBrk="1" hangingPunct="1">
              <a:lnSpc>
                <a:spcPct val="90000"/>
              </a:lnSpc>
              <a:buFont typeface="Arial" panose="020B0604020202020204" pitchFamily="34" charset="0"/>
              <a:buChar char="•"/>
            </a:pPr>
            <a:r>
              <a:rPr lang="es" altLang="en-US" dirty="0">
                <a:solidFill>
                  <a:schemeClr val="tx1"/>
                </a:solidFill>
                <a:latin typeface="Cambria" panose="02040503050406030204" pitchFamily="18" charset="0"/>
              </a:rPr>
              <a:t>Las placas se deslizan lateralmente una sobre la otra</a:t>
            </a:r>
          </a:p>
          <a:p>
            <a:pPr lvl="1" eaLnBrk="1" hangingPunct="1">
              <a:lnSpc>
                <a:spcPct val="90000"/>
              </a:lnSpc>
            </a:pPr>
            <a:endParaRPr lang="en-US" altLang="en-US" dirty="0"/>
          </a:p>
        </p:txBody>
      </p:sp>
      <p:sp>
        <p:nvSpPr>
          <p:cNvPr id="20484" name="Slide Number Placeholder 4">
            <a:extLst>
              <a:ext uri="{FF2B5EF4-FFF2-40B4-BE49-F238E27FC236}">
                <a16:creationId xmlns:a16="http://schemas.microsoft.com/office/drawing/2014/main" id="{4054EEEC-DEDA-CB0D-E025-5E6EEBA2757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AC1824A8-B92D-48C7-AA85-4C3D8B4A94BA}" type="slidenum">
              <a:rPr lang="en-US" altLang="en-US" sz="1800">
                <a:solidFill>
                  <a:srgbClr val="FFFFFF"/>
                </a:solidFill>
              </a:rPr>
              <a:pPr>
                <a:spcBef>
                  <a:spcPct val="0"/>
                </a:spcBef>
                <a:buClrTx/>
                <a:buFontTx/>
                <a:buNone/>
              </a:pPr>
              <a:t>8</a:t>
            </a:fld>
            <a:endParaRPr lang="en-US" altLang="en-US" sz="18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30" name="Picture 27" descr="plate_boundaries_unlabeled">
            <a:extLst>
              <a:ext uri="{FF2B5EF4-FFF2-40B4-BE49-F238E27FC236}">
                <a16:creationId xmlns:a16="http://schemas.microsoft.com/office/drawing/2014/main" id="{742B18E8-1B19-BE29-7080-6FAF6F5219E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24000" y="1981200"/>
            <a:ext cx="9144000" cy="45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2">
            <a:extLst>
              <a:ext uri="{FF2B5EF4-FFF2-40B4-BE49-F238E27FC236}">
                <a16:creationId xmlns:a16="http://schemas.microsoft.com/office/drawing/2014/main" id="{3A04BB00-9E62-260E-7924-BA513256B636}"/>
              </a:ext>
            </a:extLst>
          </p:cNvPr>
          <p:cNvSpPr>
            <a:spLocks noGrp="1"/>
          </p:cNvSpPr>
          <p:nvPr>
            <p:ph type="title"/>
          </p:nvPr>
        </p:nvSpPr>
        <p:spPr>
          <a:xfrm>
            <a:off x="1842637" y="695667"/>
            <a:ext cx="7772400" cy="762000"/>
          </a:xfrm>
        </p:spPr>
        <p:txBody>
          <a:bodyPr/>
          <a:lstStyle/>
          <a:p>
            <a:pPr eaLnBrk="1" hangingPunct="1"/>
            <a:r>
              <a:rPr lang="es" altLang="en-US" dirty="0"/>
              <a:t>Teoría de la tectónica de placas</a:t>
            </a:r>
          </a:p>
        </p:txBody>
      </p:sp>
      <p:sp>
        <p:nvSpPr>
          <p:cNvPr id="22532" name="Rectangle 3">
            <a:extLst>
              <a:ext uri="{FF2B5EF4-FFF2-40B4-BE49-F238E27FC236}">
                <a16:creationId xmlns:a16="http://schemas.microsoft.com/office/drawing/2014/main" id="{6939762C-836D-4B17-9DBA-5E1F73288481}"/>
              </a:ext>
            </a:extLst>
          </p:cNvPr>
          <p:cNvSpPr>
            <a:spLocks noGrp="1"/>
          </p:cNvSpPr>
          <p:nvPr>
            <p:ph idx="1"/>
          </p:nvPr>
        </p:nvSpPr>
        <p:spPr>
          <a:xfrm>
            <a:off x="1842637" y="1600201"/>
            <a:ext cx="7772400" cy="526494"/>
          </a:xfrm>
        </p:spPr>
        <p:txBody>
          <a:bodyPr/>
          <a:lstStyle/>
          <a:p>
            <a:pPr eaLnBrk="1" hangingPunct="1">
              <a:lnSpc>
                <a:spcPct val="90000"/>
              </a:lnSpc>
            </a:pPr>
            <a:r>
              <a:rPr lang="es" altLang="en-US" dirty="0"/>
              <a:t>Tipos de límites de placas</a:t>
            </a:r>
          </a:p>
        </p:txBody>
      </p:sp>
      <p:sp>
        <p:nvSpPr>
          <p:cNvPr id="22534" name="Text Box 34">
            <a:extLst>
              <a:ext uri="{FF2B5EF4-FFF2-40B4-BE49-F238E27FC236}">
                <a16:creationId xmlns:a16="http://schemas.microsoft.com/office/drawing/2014/main" id="{21514131-7BE9-2D2D-50B9-D43CA47C7371}"/>
              </a:ext>
            </a:extLst>
          </p:cNvPr>
          <p:cNvSpPr txBox="1">
            <a:spLocks noChangeArrowheads="1"/>
          </p:cNvSpPr>
          <p:nvPr/>
        </p:nvSpPr>
        <p:spPr bwMode="auto">
          <a:xfrm>
            <a:off x="1447800" y="3352800"/>
            <a:ext cx="1484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a:solidFill>
                  <a:schemeClr val="tx2"/>
                </a:solidFill>
              </a:rPr>
              <a:t>Transformar</a:t>
            </a:r>
          </a:p>
        </p:txBody>
      </p:sp>
      <p:sp>
        <p:nvSpPr>
          <p:cNvPr id="22535" name="Text Box 35">
            <a:extLst>
              <a:ext uri="{FF2B5EF4-FFF2-40B4-BE49-F238E27FC236}">
                <a16:creationId xmlns:a16="http://schemas.microsoft.com/office/drawing/2014/main" id="{13620A5F-A1D1-0286-B5D2-3CF62E613149}"/>
              </a:ext>
            </a:extLst>
          </p:cNvPr>
          <p:cNvSpPr txBox="1">
            <a:spLocks noChangeArrowheads="1"/>
          </p:cNvSpPr>
          <p:nvPr/>
        </p:nvSpPr>
        <p:spPr bwMode="auto">
          <a:xfrm>
            <a:off x="2971801" y="2590800"/>
            <a:ext cx="1305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a:solidFill>
                  <a:schemeClr val="tx2"/>
                </a:solidFill>
              </a:rPr>
              <a:t>Divergente</a:t>
            </a:r>
          </a:p>
        </p:txBody>
      </p:sp>
      <p:sp>
        <p:nvSpPr>
          <p:cNvPr id="22536" name="Text Box 36">
            <a:extLst>
              <a:ext uri="{FF2B5EF4-FFF2-40B4-BE49-F238E27FC236}">
                <a16:creationId xmlns:a16="http://schemas.microsoft.com/office/drawing/2014/main" id="{91147484-DD23-7BA7-6905-56FE19D3A650}"/>
              </a:ext>
            </a:extLst>
          </p:cNvPr>
          <p:cNvSpPr txBox="1">
            <a:spLocks noChangeArrowheads="1"/>
          </p:cNvSpPr>
          <p:nvPr/>
        </p:nvSpPr>
        <p:spPr bwMode="auto">
          <a:xfrm>
            <a:off x="4495800" y="2209801"/>
            <a:ext cx="14734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a:solidFill>
                  <a:schemeClr val="tx2"/>
                </a:solidFill>
              </a:rPr>
              <a:t>Cont.-Cont.</a:t>
            </a:r>
          </a:p>
          <a:p>
            <a:pPr>
              <a:spcBef>
                <a:spcPct val="0"/>
              </a:spcBef>
              <a:buClrTx/>
              <a:buFontTx/>
              <a:buNone/>
            </a:pPr>
            <a:r>
              <a:rPr lang="es" altLang="es-MX" sz="1800">
                <a:solidFill>
                  <a:schemeClr val="tx2"/>
                </a:solidFill>
              </a:rPr>
              <a:t>Convergente</a:t>
            </a:r>
          </a:p>
        </p:txBody>
      </p:sp>
      <p:sp>
        <p:nvSpPr>
          <p:cNvPr id="22537" name="Text Box 37">
            <a:extLst>
              <a:ext uri="{FF2B5EF4-FFF2-40B4-BE49-F238E27FC236}">
                <a16:creationId xmlns:a16="http://schemas.microsoft.com/office/drawing/2014/main" id="{5C5D11F6-5742-F1E4-58A2-D6CACA687FE6}"/>
              </a:ext>
            </a:extLst>
          </p:cNvPr>
          <p:cNvSpPr txBox="1">
            <a:spLocks noChangeArrowheads="1"/>
          </p:cNvSpPr>
          <p:nvPr/>
        </p:nvSpPr>
        <p:spPr bwMode="auto">
          <a:xfrm>
            <a:off x="6248401" y="2454276"/>
            <a:ext cx="15888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a:solidFill>
                  <a:schemeClr val="tx2"/>
                </a:solidFill>
              </a:rPr>
              <a:t>Cont.-Océano</a:t>
            </a:r>
          </a:p>
          <a:p>
            <a:pPr>
              <a:spcBef>
                <a:spcPct val="0"/>
              </a:spcBef>
              <a:buClrTx/>
              <a:buFontTx/>
              <a:buNone/>
            </a:pPr>
            <a:r>
              <a:rPr lang="es" altLang="es-MX" sz="1800">
                <a:solidFill>
                  <a:schemeClr val="tx2"/>
                </a:solidFill>
              </a:rPr>
              <a:t>Convergente</a:t>
            </a:r>
          </a:p>
        </p:txBody>
      </p:sp>
      <p:sp>
        <p:nvSpPr>
          <p:cNvPr id="22538" name="Text Box 38">
            <a:extLst>
              <a:ext uri="{FF2B5EF4-FFF2-40B4-BE49-F238E27FC236}">
                <a16:creationId xmlns:a16="http://schemas.microsoft.com/office/drawing/2014/main" id="{A526D71C-20C1-0111-9835-750210F68C24}"/>
              </a:ext>
            </a:extLst>
          </p:cNvPr>
          <p:cNvSpPr txBox="1">
            <a:spLocks noChangeArrowheads="1"/>
          </p:cNvSpPr>
          <p:nvPr/>
        </p:nvSpPr>
        <p:spPr bwMode="auto">
          <a:xfrm>
            <a:off x="8610600" y="2378076"/>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a:solidFill>
                  <a:schemeClr val="tx2"/>
                </a:solidFill>
              </a:rPr>
              <a:t>Océano-océano</a:t>
            </a:r>
          </a:p>
          <a:p>
            <a:pPr>
              <a:spcBef>
                <a:spcPct val="0"/>
              </a:spcBef>
              <a:buClrTx/>
              <a:buFontTx/>
              <a:buNone/>
            </a:pPr>
            <a:r>
              <a:rPr lang="es" altLang="es-MX" sz="1800">
                <a:solidFill>
                  <a:schemeClr val="tx2"/>
                </a:solidFill>
              </a:rPr>
              <a:t>Convergente</a:t>
            </a:r>
          </a:p>
        </p:txBody>
      </p:sp>
      <p:sp>
        <p:nvSpPr>
          <p:cNvPr id="22539" name="Text Box 35">
            <a:extLst>
              <a:ext uri="{FF2B5EF4-FFF2-40B4-BE49-F238E27FC236}">
                <a16:creationId xmlns:a16="http://schemas.microsoft.com/office/drawing/2014/main" id="{44AA1F80-0989-0BED-55ED-5121CC40DF32}"/>
              </a:ext>
            </a:extLst>
          </p:cNvPr>
          <p:cNvSpPr txBox="1">
            <a:spLocks noChangeArrowheads="1"/>
          </p:cNvSpPr>
          <p:nvPr/>
        </p:nvSpPr>
        <p:spPr bwMode="auto">
          <a:xfrm>
            <a:off x="1828801" y="2362200"/>
            <a:ext cx="8354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a:solidFill>
                  <a:schemeClr val="tx2"/>
                </a:solidFill>
              </a:rPr>
              <a:t>Cresta</a:t>
            </a:r>
          </a:p>
        </p:txBody>
      </p:sp>
      <p:sp>
        <p:nvSpPr>
          <p:cNvPr id="22540" name="Slide Number Placeholder 11">
            <a:extLst>
              <a:ext uri="{FF2B5EF4-FFF2-40B4-BE49-F238E27FC236}">
                <a16:creationId xmlns:a16="http://schemas.microsoft.com/office/drawing/2014/main" id="{55B6772B-012D-6C42-D981-2899EF6C07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0EEFE608-1771-4F60-B77D-0534F810C4ED}" type="slidenum">
              <a:rPr lang="en-US" altLang="en-US" sz="1800">
                <a:solidFill>
                  <a:srgbClr val="FFFFFF"/>
                </a:solidFill>
              </a:rPr>
              <a:pPr>
                <a:spcBef>
                  <a:spcPct val="0"/>
                </a:spcBef>
                <a:buClrTx/>
                <a:buFontTx/>
                <a:buNone/>
              </a:pPr>
              <a:t>9</a:t>
            </a:fld>
            <a:endParaRPr lang="en-US" altLang="en-US" sz="18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11">
            <a:extLst>
              <a:ext uri="{FF2B5EF4-FFF2-40B4-BE49-F238E27FC236}">
                <a16:creationId xmlns:a16="http://schemas.microsoft.com/office/drawing/2014/main" id="{A198AB68-7688-CD1F-9907-0301CAA6A23D}"/>
              </a:ext>
            </a:extLst>
          </p:cNvPr>
          <p:cNvGrpSpPr>
            <a:grpSpLocks/>
          </p:cNvGrpSpPr>
          <p:nvPr/>
        </p:nvGrpSpPr>
        <p:grpSpPr bwMode="auto">
          <a:xfrm>
            <a:off x="2049463" y="1295400"/>
            <a:ext cx="8077200" cy="5105400"/>
            <a:chOff x="555008" y="1066800"/>
            <a:chExt cx="8077200" cy="5105401"/>
          </a:xfrm>
        </p:grpSpPr>
        <p:sp>
          <p:nvSpPr>
            <p:cNvPr id="8" name="Rectangle 7">
              <a:extLst>
                <a:ext uri="{FF2B5EF4-FFF2-40B4-BE49-F238E27FC236}">
                  <a16:creationId xmlns:a16="http://schemas.microsoft.com/office/drawing/2014/main" id="{C2B790D1-231C-619A-825C-8864B0EE62F8}"/>
                </a:ext>
              </a:extLst>
            </p:cNvPr>
            <p:cNvSpPr/>
            <p:nvPr/>
          </p:nvSpPr>
          <p:spPr>
            <a:xfrm>
              <a:off x="2894983" y="3467100"/>
              <a:ext cx="2743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24581" name="Picture 5" descr="12_ocean_floor_heat_flow">
              <a:extLst>
                <a:ext uri="{FF2B5EF4-FFF2-40B4-BE49-F238E27FC236}">
                  <a16:creationId xmlns:a16="http://schemas.microsoft.com/office/drawing/2014/main" id="{7FE9EA61-68CF-DA6B-6150-C28BB996A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008" y="1066800"/>
              <a:ext cx="8077200" cy="510540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A2B51A6-CE6A-6CC8-F24F-3B225BDEA919}"/>
                </a:ext>
              </a:extLst>
            </p:cNvPr>
            <p:cNvSpPr/>
            <p:nvPr/>
          </p:nvSpPr>
          <p:spPr>
            <a:xfrm>
              <a:off x="608983" y="1087438"/>
              <a:ext cx="4264025" cy="2779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a:extLst>
                <a:ext uri="{FF2B5EF4-FFF2-40B4-BE49-F238E27FC236}">
                  <a16:creationId xmlns:a16="http://schemas.microsoft.com/office/drawing/2014/main" id="{3467EA2E-7E1B-F6A6-3774-45CDC6706EE4}"/>
                </a:ext>
              </a:extLst>
            </p:cNvPr>
            <p:cNvSpPr/>
            <p:nvPr/>
          </p:nvSpPr>
          <p:spPr>
            <a:xfrm>
              <a:off x="3545858" y="1295400"/>
              <a:ext cx="4264025"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4584" name="TextBox 9">
              <a:extLst>
                <a:ext uri="{FF2B5EF4-FFF2-40B4-BE49-F238E27FC236}">
                  <a16:creationId xmlns:a16="http://schemas.microsoft.com/office/drawing/2014/main" id="{E5421AFF-418B-CC93-3EE7-69E96279843C}"/>
                </a:ext>
              </a:extLst>
            </p:cNvPr>
            <p:cNvSpPr txBox="1">
              <a:spLocks noChangeArrowheads="1"/>
            </p:cNvSpPr>
            <p:nvPr/>
          </p:nvSpPr>
          <p:spPr bwMode="auto">
            <a:xfrm>
              <a:off x="779375" y="2018349"/>
              <a:ext cx="6282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 typeface="Arial" panose="020B0604020202020204" pitchFamily="34" charset="0"/>
                <a:buChar char="•"/>
              </a:pPr>
              <a:r>
                <a:rPr lang="es" altLang="es-MX" sz="1800" dirty="0">
                  <a:latin typeface="Cambria" panose="02040503050406030204" pitchFamily="18" charset="0"/>
                </a:rPr>
                <a:t>Hay céldas de convección (flujos convectivos) en el manto.</a:t>
              </a:r>
            </a:p>
          </p:txBody>
        </p:sp>
        <p:sp>
          <p:nvSpPr>
            <p:cNvPr id="24585" name="TextBox 13">
              <a:extLst>
                <a:ext uri="{FF2B5EF4-FFF2-40B4-BE49-F238E27FC236}">
                  <a16:creationId xmlns:a16="http://schemas.microsoft.com/office/drawing/2014/main" id="{A8008089-F6C9-D517-8609-E0C5041564B1}"/>
                </a:ext>
              </a:extLst>
            </p:cNvPr>
            <p:cNvSpPr txBox="1">
              <a:spLocks noChangeArrowheads="1"/>
            </p:cNvSpPr>
            <p:nvPr/>
          </p:nvSpPr>
          <p:spPr bwMode="auto">
            <a:xfrm>
              <a:off x="555008" y="1164656"/>
              <a:ext cx="6282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b="1">
                  <a:solidFill>
                    <a:schemeClr val="accent1"/>
                  </a:solidFill>
                  <a:latin typeface="Cambria" panose="02040503050406030204" pitchFamily="18" charset="0"/>
                </a:rPr>
                <a:t>La parte superior del manto y la corteza</a:t>
              </a:r>
            </a:p>
          </p:txBody>
        </p:sp>
        <p:sp>
          <p:nvSpPr>
            <p:cNvPr id="11" name="Rectangle 10">
              <a:extLst>
                <a:ext uri="{FF2B5EF4-FFF2-40B4-BE49-F238E27FC236}">
                  <a16:creationId xmlns:a16="http://schemas.microsoft.com/office/drawing/2014/main" id="{899984EF-E5BA-EB2B-8354-060BAFF5DB7F}"/>
                </a:ext>
              </a:extLst>
            </p:cNvPr>
            <p:cNvSpPr/>
            <p:nvPr/>
          </p:nvSpPr>
          <p:spPr>
            <a:xfrm>
              <a:off x="2742583" y="3671889"/>
              <a:ext cx="2667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sp>
        <p:nvSpPr>
          <p:cNvPr id="24579" name="Slide Number Placeholder 9">
            <a:extLst>
              <a:ext uri="{FF2B5EF4-FFF2-40B4-BE49-F238E27FC236}">
                <a16:creationId xmlns:a16="http://schemas.microsoft.com/office/drawing/2014/main" id="{B9A6F28F-6450-86E4-887B-13407A0E152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1FB083A-AEAB-4CF5-8964-4833EDA21AED}" type="slidenum">
              <a:rPr lang="en-US" altLang="en-US" sz="1800">
                <a:solidFill>
                  <a:srgbClr val="FFFFFF"/>
                </a:solidFill>
              </a:rPr>
              <a:pPr>
                <a:spcBef>
                  <a:spcPct val="0"/>
                </a:spcBef>
                <a:buClrTx/>
                <a:buFontTx/>
                <a:buNone/>
              </a:pPr>
              <a:t>10</a:t>
            </a:fld>
            <a:endParaRPr lang="en-US" altLang="en-US" sz="18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4">
            <a:extLst>
              <a:ext uri="{FF2B5EF4-FFF2-40B4-BE49-F238E27FC236}">
                <a16:creationId xmlns:a16="http://schemas.microsoft.com/office/drawing/2014/main" id="{89F4767C-3CFB-9FCA-A523-6B02A6624276}"/>
              </a:ext>
            </a:extLst>
          </p:cNvPr>
          <p:cNvSpPr txBox="1">
            <a:spLocks noChangeArrowheads="1"/>
          </p:cNvSpPr>
          <p:nvPr/>
        </p:nvSpPr>
        <p:spPr bwMode="auto">
          <a:xfrm>
            <a:off x="2711624" y="1052736"/>
            <a:ext cx="640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 typeface="Arial" panose="020B0604020202020204" pitchFamily="34" charset="0"/>
              <a:buChar char="•"/>
            </a:pPr>
            <a:r>
              <a:rPr lang="es" altLang="es-MX" sz="1800"/>
              <a:t>Hay corrientes en el manto.</a:t>
            </a:r>
          </a:p>
        </p:txBody>
      </p:sp>
      <p:grpSp>
        <p:nvGrpSpPr>
          <p:cNvPr id="26629" name="Group 8">
            <a:extLst>
              <a:ext uri="{FF2B5EF4-FFF2-40B4-BE49-F238E27FC236}">
                <a16:creationId xmlns:a16="http://schemas.microsoft.com/office/drawing/2014/main" id="{B5AFFC27-9420-496F-B603-9A3453111947}"/>
              </a:ext>
            </a:extLst>
          </p:cNvPr>
          <p:cNvGrpSpPr>
            <a:grpSpLocks/>
          </p:cNvGrpSpPr>
          <p:nvPr/>
        </p:nvGrpSpPr>
        <p:grpSpPr bwMode="auto">
          <a:xfrm>
            <a:off x="1990899" y="873349"/>
            <a:ext cx="8458200" cy="5562600"/>
            <a:chOff x="533400" y="280988"/>
            <a:chExt cx="8458200" cy="5562600"/>
          </a:xfrm>
        </p:grpSpPr>
        <p:pic>
          <p:nvPicPr>
            <p:cNvPr id="26631" name="Picture 5" descr="20_ocean_ocean_convergence">
              <a:extLst>
                <a:ext uri="{FF2B5EF4-FFF2-40B4-BE49-F238E27FC236}">
                  <a16:creationId xmlns:a16="http://schemas.microsoft.com/office/drawing/2014/main" id="{4590B79F-B3AD-A582-1286-46D7FF79C0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80988"/>
              <a:ext cx="8458200" cy="5562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32" name="TextBox 3">
              <a:extLst>
                <a:ext uri="{FF2B5EF4-FFF2-40B4-BE49-F238E27FC236}">
                  <a16:creationId xmlns:a16="http://schemas.microsoft.com/office/drawing/2014/main" id="{81D0B119-D49E-E235-639F-3215A1AD1A09}"/>
                </a:ext>
              </a:extLst>
            </p:cNvPr>
            <p:cNvSpPr txBox="1">
              <a:spLocks noChangeArrowheads="1"/>
            </p:cNvSpPr>
            <p:nvPr/>
          </p:nvSpPr>
          <p:spPr bwMode="auto">
            <a:xfrm>
              <a:off x="644525" y="384175"/>
              <a:ext cx="6400800"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200" b="1">
                  <a:solidFill>
                    <a:schemeClr val="accent1"/>
                  </a:solidFill>
                  <a:latin typeface="Cambria" panose="02040503050406030204" pitchFamily="18" charset="0"/>
                </a:rPr>
                <a:t>Una zona de subducción</a:t>
              </a:r>
            </a:p>
          </p:txBody>
        </p:sp>
        <p:sp>
          <p:nvSpPr>
            <p:cNvPr id="6" name="Rectangle 5">
              <a:extLst>
                <a:ext uri="{FF2B5EF4-FFF2-40B4-BE49-F238E27FC236}">
                  <a16:creationId xmlns:a16="http://schemas.microsoft.com/office/drawing/2014/main" id="{138AF49B-54C9-2E08-A925-103412BB1DE2}"/>
                </a:ext>
              </a:extLst>
            </p:cNvPr>
            <p:cNvSpPr/>
            <p:nvPr/>
          </p:nvSpPr>
          <p:spPr>
            <a:xfrm>
              <a:off x="609600" y="914400"/>
              <a:ext cx="4343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34" name="TextBox 6">
              <a:extLst>
                <a:ext uri="{FF2B5EF4-FFF2-40B4-BE49-F238E27FC236}">
                  <a16:creationId xmlns:a16="http://schemas.microsoft.com/office/drawing/2014/main" id="{608E0E45-02BB-A371-54C8-BCD4E215CA95}"/>
                </a:ext>
              </a:extLst>
            </p:cNvPr>
            <p:cNvSpPr txBox="1">
              <a:spLocks noChangeArrowheads="1"/>
            </p:cNvSpPr>
            <p:nvPr/>
          </p:nvSpPr>
          <p:spPr bwMode="auto">
            <a:xfrm>
              <a:off x="609599" y="1143000"/>
              <a:ext cx="72460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9388" indent="-179388">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 typeface="Arial" panose="020B0604020202020204" pitchFamily="34" charset="0"/>
                <a:buChar char="•"/>
              </a:pPr>
              <a:r>
                <a:rPr lang="es" altLang="es-MX" sz="1800" dirty="0">
                  <a:latin typeface="Cambria" panose="02040503050406030204" pitchFamily="18" charset="0"/>
                </a:rPr>
                <a:t>Cuando las corrientes en el manto llevan una placa hacia abajo -</a:t>
              </a:r>
            </a:p>
            <a:p>
              <a:pPr>
                <a:spcBef>
                  <a:spcPct val="0"/>
                </a:spcBef>
                <a:buClrTx/>
                <a:buFont typeface="Arial" panose="020B0604020202020204" pitchFamily="34" charset="0"/>
                <a:buChar char="•"/>
              </a:pPr>
              <a:r>
                <a:rPr lang="es" altLang="es-MX" sz="1800" dirty="0">
                  <a:latin typeface="Cambria" panose="02040503050406030204" pitchFamily="18" charset="0"/>
                </a:rPr>
                <a:t>Se funde y se producen volcanes.</a:t>
              </a:r>
            </a:p>
          </p:txBody>
        </p:sp>
      </p:grpSp>
      <p:sp>
        <p:nvSpPr>
          <p:cNvPr id="7" name="Rectangle 6">
            <a:extLst>
              <a:ext uri="{FF2B5EF4-FFF2-40B4-BE49-F238E27FC236}">
                <a16:creationId xmlns:a16="http://schemas.microsoft.com/office/drawing/2014/main" id="{A180292E-05BB-8727-1F7D-41223401F4D9}"/>
              </a:ext>
            </a:extLst>
          </p:cNvPr>
          <p:cNvSpPr/>
          <p:nvPr/>
        </p:nvSpPr>
        <p:spPr bwMode="auto">
          <a:xfrm>
            <a:off x="2067099" y="3997549"/>
            <a:ext cx="1209675"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28" name="Slide Number Placeholder 11">
            <a:extLst>
              <a:ext uri="{FF2B5EF4-FFF2-40B4-BE49-F238E27FC236}">
                <a16:creationId xmlns:a16="http://schemas.microsoft.com/office/drawing/2014/main" id="{AD58E6C0-FAEE-59FF-8B79-F1DFC58BC27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049B143-E08E-4357-B609-48BC96151B3B}" type="slidenum">
              <a:rPr lang="en-US" altLang="en-US" sz="1800">
                <a:solidFill>
                  <a:srgbClr val="FFFFFF"/>
                </a:solidFill>
              </a:rPr>
              <a:pPr>
                <a:spcBef>
                  <a:spcPct val="0"/>
                </a:spcBef>
                <a:buClrTx/>
                <a:buFontTx/>
                <a:buNone/>
              </a:pPr>
              <a:t>11</a:t>
            </a:fld>
            <a:endParaRPr lang="en-US" altLang="en-US" sz="18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10">
            <a:extLst>
              <a:ext uri="{FF2B5EF4-FFF2-40B4-BE49-F238E27FC236}">
                <a16:creationId xmlns:a16="http://schemas.microsoft.com/office/drawing/2014/main" id="{A330D827-5692-786F-9526-A9525F351FD5}"/>
              </a:ext>
            </a:extLst>
          </p:cNvPr>
          <p:cNvGrpSpPr>
            <a:grpSpLocks/>
          </p:cNvGrpSpPr>
          <p:nvPr/>
        </p:nvGrpSpPr>
        <p:grpSpPr bwMode="auto">
          <a:xfrm>
            <a:off x="2057400" y="1149350"/>
            <a:ext cx="8077200" cy="5638800"/>
            <a:chOff x="533400" y="1148688"/>
            <a:chExt cx="8077200" cy="5638800"/>
          </a:xfrm>
        </p:grpSpPr>
        <p:grpSp>
          <p:nvGrpSpPr>
            <p:cNvPr id="28676" name="Group 8">
              <a:extLst>
                <a:ext uri="{FF2B5EF4-FFF2-40B4-BE49-F238E27FC236}">
                  <a16:creationId xmlns:a16="http://schemas.microsoft.com/office/drawing/2014/main" id="{746D2D7F-5416-A034-A291-20F09CC2522C}"/>
                </a:ext>
              </a:extLst>
            </p:cNvPr>
            <p:cNvGrpSpPr>
              <a:grpSpLocks/>
            </p:cNvGrpSpPr>
            <p:nvPr/>
          </p:nvGrpSpPr>
          <p:grpSpPr bwMode="auto">
            <a:xfrm>
              <a:off x="533400" y="1148688"/>
              <a:ext cx="8077200" cy="5638800"/>
              <a:chOff x="533400" y="304800"/>
              <a:chExt cx="8077200" cy="5638800"/>
            </a:xfrm>
          </p:grpSpPr>
          <p:pic>
            <p:nvPicPr>
              <p:cNvPr id="28678" name="Picture 5" descr="21_ocean_continent_convergence">
                <a:extLst>
                  <a:ext uri="{FF2B5EF4-FFF2-40B4-BE49-F238E27FC236}">
                    <a16:creationId xmlns:a16="http://schemas.microsoft.com/office/drawing/2014/main" id="{9FC149BA-4025-8FB0-EEE3-A5FF2158D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
                <a:ext cx="8077200" cy="563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8679" name="Group 7">
                <a:extLst>
                  <a:ext uri="{FF2B5EF4-FFF2-40B4-BE49-F238E27FC236}">
                    <a16:creationId xmlns:a16="http://schemas.microsoft.com/office/drawing/2014/main" id="{01D2D2F6-422D-7B5A-E297-E53BBCB802F6}"/>
                  </a:ext>
                </a:extLst>
              </p:cNvPr>
              <p:cNvGrpSpPr>
                <a:grpSpLocks/>
              </p:cNvGrpSpPr>
              <p:nvPr/>
            </p:nvGrpSpPr>
            <p:grpSpPr bwMode="auto">
              <a:xfrm>
                <a:off x="560388" y="319088"/>
                <a:ext cx="6747916" cy="4786312"/>
                <a:chOff x="560388" y="319088"/>
                <a:chExt cx="6747916" cy="4786312"/>
              </a:xfrm>
            </p:grpSpPr>
            <p:sp>
              <p:nvSpPr>
                <p:cNvPr id="3" name="Rectangle 2">
                  <a:extLst>
                    <a:ext uri="{FF2B5EF4-FFF2-40B4-BE49-F238E27FC236}">
                      <a16:creationId xmlns:a16="http://schemas.microsoft.com/office/drawing/2014/main" id="{B9BF1AD7-72E8-26F7-EB05-794D637D6E01}"/>
                    </a:ext>
                  </a:extLst>
                </p:cNvPr>
                <p:cNvSpPr/>
                <p:nvPr/>
              </p:nvSpPr>
              <p:spPr>
                <a:xfrm>
                  <a:off x="560388" y="319088"/>
                  <a:ext cx="43434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 name="Rectangle 3">
                  <a:extLst>
                    <a:ext uri="{FF2B5EF4-FFF2-40B4-BE49-F238E27FC236}">
                      <a16:creationId xmlns:a16="http://schemas.microsoft.com/office/drawing/2014/main" id="{004F70B5-F059-A621-1229-2376F09E81B7}"/>
                    </a:ext>
                  </a:extLst>
                </p:cNvPr>
                <p:cNvSpPr/>
                <p:nvPr/>
              </p:nvSpPr>
              <p:spPr>
                <a:xfrm>
                  <a:off x="776288" y="3276600"/>
                  <a:ext cx="1143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8682" name="TextBox 4">
                  <a:extLst>
                    <a:ext uri="{FF2B5EF4-FFF2-40B4-BE49-F238E27FC236}">
                      <a16:creationId xmlns:a16="http://schemas.microsoft.com/office/drawing/2014/main" id="{C0FF14D6-C469-4812-AAF6-B506C836D902}"/>
                    </a:ext>
                  </a:extLst>
                </p:cNvPr>
                <p:cNvSpPr txBox="1">
                  <a:spLocks noChangeArrowheads="1"/>
                </p:cNvSpPr>
                <p:nvPr/>
              </p:nvSpPr>
              <p:spPr bwMode="auto">
                <a:xfrm>
                  <a:off x="609600" y="361950"/>
                  <a:ext cx="6400800"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200" b="1">
                      <a:solidFill>
                        <a:schemeClr val="accent1"/>
                      </a:solidFill>
                      <a:latin typeface="Cambria" panose="02040503050406030204" pitchFamily="18" charset="0"/>
                    </a:rPr>
                    <a:t>Una zona de subducción</a:t>
                  </a:r>
                </a:p>
              </p:txBody>
            </p:sp>
            <p:sp>
              <p:nvSpPr>
                <p:cNvPr id="28683" name="TextBox 5">
                  <a:extLst>
                    <a:ext uri="{FF2B5EF4-FFF2-40B4-BE49-F238E27FC236}">
                      <a16:creationId xmlns:a16="http://schemas.microsoft.com/office/drawing/2014/main" id="{1D5C06F1-8EB4-4092-CF85-DC225FAE5AC6}"/>
                    </a:ext>
                  </a:extLst>
                </p:cNvPr>
                <p:cNvSpPr txBox="1">
                  <a:spLocks noChangeArrowheads="1"/>
                </p:cNvSpPr>
                <p:nvPr/>
              </p:nvSpPr>
              <p:spPr bwMode="auto">
                <a:xfrm>
                  <a:off x="609600" y="984912"/>
                  <a:ext cx="669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9388" indent="-179388">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 typeface="Arial" panose="020B0604020202020204" pitchFamily="34" charset="0"/>
                    <a:buChar char="•"/>
                  </a:pPr>
                  <a:r>
                    <a:rPr lang="es" altLang="es-MX" sz="1800" dirty="0">
                      <a:latin typeface="Cambria" panose="02040503050406030204" pitchFamily="18" charset="0"/>
                    </a:rPr>
                    <a:t>La roca fundida puede llegar a enfriarse  debajo de la superficie.</a:t>
                  </a:r>
                </a:p>
              </p:txBody>
            </p:sp>
          </p:grpSp>
        </p:grpSp>
        <p:sp>
          <p:nvSpPr>
            <p:cNvPr id="7" name="Oval 6">
              <a:extLst>
                <a:ext uri="{FF2B5EF4-FFF2-40B4-BE49-F238E27FC236}">
                  <a16:creationId xmlns:a16="http://schemas.microsoft.com/office/drawing/2014/main" id="{66C8913B-7DB2-6D97-1AF6-7FD8F819A947}"/>
                </a:ext>
              </a:extLst>
            </p:cNvPr>
            <p:cNvSpPr/>
            <p:nvPr/>
          </p:nvSpPr>
          <p:spPr>
            <a:xfrm>
              <a:off x="3976688" y="4591976"/>
              <a:ext cx="304800" cy="381000"/>
            </a:xfrm>
            <a:prstGeom prst="ellipse">
              <a:avLst/>
            </a:prstGeom>
            <a:solidFill>
              <a:srgbClr val="FE67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sp>
        <p:nvSpPr>
          <p:cNvPr id="28675" name="Slide Number Placeholder 10">
            <a:extLst>
              <a:ext uri="{FF2B5EF4-FFF2-40B4-BE49-F238E27FC236}">
                <a16:creationId xmlns:a16="http://schemas.microsoft.com/office/drawing/2014/main" id="{FF2F2919-779D-9069-B717-5225F6129C6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8B72DEC8-4E37-4EBD-8BD3-ED2272F8DDD8}" type="slidenum">
              <a:rPr lang="en-US" altLang="en-US" sz="1800">
                <a:solidFill>
                  <a:srgbClr val="FFFFFF"/>
                </a:solidFill>
              </a:rPr>
              <a:pPr>
                <a:spcBef>
                  <a:spcPct val="0"/>
                </a:spcBef>
                <a:buClrTx/>
                <a:buFontTx/>
                <a:buNone/>
              </a:pPr>
              <a:t>12</a:t>
            </a:fld>
            <a:endParaRPr lang="en-US" altLang="en-US" sz="18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5" descr="22_cont_continent_convergence">
            <a:extLst>
              <a:ext uri="{FF2B5EF4-FFF2-40B4-BE49-F238E27FC236}">
                <a16:creationId xmlns:a16="http://schemas.microsoft.com/office/drawing/2014/main" id="{F7A4D940-02B9-5254-903B-C7EBF56F93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440" y="1052736"/>
            <a:ext cx="972108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153812E-6CD9-63E7-10D5-4D3CEB30CFB4}"/>
              </a:ext>
            </a:extLst>
          </p:cNvPr>
          <p:cNvSpPr/>
          <p:nvPr/>
        </p:nvSpPr>
        <p:spPr bwMode="auto">
          <a:xfrm>
            <a:off x="1207840" y="1662336"/>
            <a:ext cx="1905000"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0726" name="TextBox 5">
            <a:extLst>
              <a:ext uri="{FF2B5EF4-FFF2-40B4-BE49-F238E27FC236}">
                <a16:creationId xmlns:a16="http://schemas.microsoft.com/office/drawing/2014/main" id="{44F6441E-E9DC-D682-C6C9-BF429A503C96}"/>
              </a:ext>
            </a:extLst>
          </p:cNvPr>
          <p:cNvSpPr txBox="1">
            <a:spLocks noChangeArrowheads="1"/>
          </p:cNvSpPr>
          <p:nvPr/>
        </p:nvSpPr>
        <p:spPr bwMode="auto">
          <a:xfrm>
            <a:off x="1207840" y="1128936"/>
            <a:ext cx="6400800"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200" b="1">
                <a:solidFill>
                  <a:schemeClr val="accent1"/>
                </a:solidFill>
                <a:latin typeface="Cambria" panose="02040503050406030204" pitchFamily="18" charset="0"/>
              </a:rPr>
              <a:t>Colisión continental</a:t>
            </a:r>
          </a:p>
        </p:txBody>
      </p:sp>
      <p:sp>
        <p:nvSpPr>
          <p:cNvPr id="30727" name="TextBox 6">
            <a:extLst>
              <a:ext uri="{FF2B5EF4-FFF2-40B4-BE49-F238E27FC236}">
                <a16:creationId xmlns:a16="http://schemas.microsoft.com/office/drawing/2014/main" id="{4FFEB699-2FDF-C853-921D-08EA636A198A}"/>
              </a:ext>
            </a:extLst>
          </p:cNvPr>
          <p:cNvSpPr txBox="1">
            <a:spLocks noChangeArrowheads="1"/>
          </p:cNvSpPr>
          <p:nvPr/>
        </p:nvSpPr>
        <p:spPr bwMode="auto">
          <a:xfrm>
            <a:off x="1207840" y="1713711"/>
            <a:ext cx="6832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9388" indent="-179388">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 typeface="Arial" panose="020B0604020202020204" pitchFamily="34" charset="0"/>
              <a:buChar char="•"/>
            </a:pPr>
            <a:r>
              <a:rPr lang="es" altLang="es-MX" sz="1800" dirty="0">
                <a:latin typeface="Cambria" panose="02040503050406030204" pitchFamily="18" charset="0"/>
              </a:rPr>
              <a:t>Cuando dos continentales chocan,  se forman cadenas montañosas</a:t>
            </a:r>
          </a:p>
        </p:txBody>
      </p:sp>
      <p:sp>
        <p:nvSpPr>
          <p:cNvPr id="30723" name="Slide Number Placeholder 7">
            <a:extLst>
              <a:ext uri="{FF2B5EF4-FFF2-40B4-BE49-F238E27FC236}">
                <a16:creationId xmlns:a16="http://schemas.microsoft.com/office/drawing/2014/main" id="{2219D7EC-8434-0289-9505-6F8542B0F7F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46D77B57-0AF6-45E3-BBCA-8D8D207ADD3B}" type="slidenum">
              <a:rPr lang="en-US" altLang="en-US" sz="1800">
                <a:solidFill>
                  <a:srgbClr val="FFFFFF"/>
                </a:solidFill>
              </a:rPr>
              <a:pPr>
                <a:spcBef>
                  <a:spcPct val="0"/>
                </a:spcBef>
                <a:buClrTx/>
                <a:buFontTx/>
                <a:buNone/>
              </a:pPr>
              <a:t>13</a:t>
            </a:fld>
            <a:endParaRPr lang="en-US" altLang="en-US" sz="18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2" name="Group 6">
            <a:extLst>
              <a:ext uri="{FF2B5EF4-FFF2-40B4-BE49-F238E27FC236}">
                <a16:creationId xmlns:a16="http://schemas.microsoft.com/office/drawing/2014/main" id="{351728D0-01C2-8BAF-7E79-BE1A8ED7C4BA}"/>
              </a:ext>
            </a:extLst>
          </p:cNvPr>
          <p:cNvGrpSpPr>
            <a:grpSpLocks/>
          </p:cNvGrpSpPr>
          <p:nvPr/>
        </p:nvGrpSpPr>
        <p:grpSpPr bwMode="auto">
          <a:xfrm>
            <a:off x="623392" y="1340768"/>
            <a:ext cx="8458200" cy="5205412"/>
            <a:chOff x="533400" y="204788"/>
            <a:chExt cx="8458200" cy="5205412"/>
          </a:xfrm>
        </p:grpSpPr>
        <p:pic>
          <p:nvPicPr>
            <p:cNvPr id="32774" name="Picture 6" descr="18_mid_ocean_ridge">
              <a:extLst>
                <a:ext uri="{FF2B5EF4-FFF2-40B4-BE49-F238E27FC236}">
                  <a16:creationId xmlns:a16="http://schemas.microsoft.com/office/drawing/2014/main" id="{BB809F99-B131-2A11-5BC2-8C18830C44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4788"/>
              <a:ext cx="8458200" cy="52054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B751233-0FF1-C170-CEC8-7965DE1CE8F4}"/>
                </a:ext>
              </a:extLst>
            </p:cNvPr>
            <p:cNvSpPr/>
            <p:nvPr/>
          </p:nvSpPr>
          <p:spPr>
            <a:xfrm>
              <a:off x="609600" y="457200"/>
              <a:ext cx="1905000" cy="487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 name="Rectangle 3">
              <a:extLst>
                <a:ext uri="{FF2B5EF4-FFF2-40B4-BE49-F238E27FC236}">
                  <a16:creationId xmlns:a16="http://schemas.microsoft.com/office/drawing/2014/main" id="{D596E85D-99AA-C6B5-8EA3-D4DDE01F7B51}"/>
                </a:ext>
              </a:extLst>
            </p:cNvPr>
            <p:cNvSpPr/>
            <p:nvPr/>
          </p:nvSpPr>
          <p:spPr>
            <a:xfrm>
              <a:off x="1066800" y="457200"/>
              <a:ext cx="1905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2777" name="TextBox 4">
              <a:extLst>
                <a:ext uri="{FF2B5EF4-FFF2-40B4-BE49-F238E27FC236}">
                  <a16:creationId xmlns:a16="http://schemas.microsoft.com/office/drawing/2014/main" id="{31D92CE9-40AC-B803-F8C0-705F684F880C}"/>
                </a:ext>
              </a:extLst>
            </p:cNvPr>
            <p:cNvSpPr txBox="1">
              <a:spLocks noChangeArrowheads="1"/>
            </p:cNvSpPr>
            <p:nvPr/>
          </p:nvSpPr>
          <p:spPr bwMode="auto">
            <a:xfrm>
              <a:off x="590228" y="204788"/>
              <a:ext cx="4172272"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200" b="1" dirty="0">
                  <a:solidFill>
                    <a:schemeClr val="accent1"/>
                  </a:solidFill>
                  <a:latin typeface="Cambria" panose="02040503050406030204" pitchFamily="18" charset="0"/>
                </a:rPr>
                <a:t>Una dorsal oceánica</a:t>
              </a:r>
            </a:p>
          </p:txBody>
        </p:sp>
      </p:grpSp>
      <p:sp>
        <p:nvSpPr>
          <p:cNvPr id="32773" name="TextBox 5">
            <a:extLst>
              <a:ext uri="{FF2B5EF4-FFF2-40B4-BE49-F238E27FC236}">
                <a16:creationId xmlns:a16="http://schemas.microsoft.com/office/drawing/2014/main" id="{AAB65FB1-131A-3D90-7F67-8018EE6DBE63}"/>
              </a:ext>
            </a:extLst>
          </p:cNvPr>
          <p:cNvSpPr txBox="1">
            <a:spLocks noChangeArrowheads="1"/>
          </p:cNvSpPr>
          <p:nvPr/>
        </p:nvSpPr>
        <p:spPr bwMode="auto">
          <a:xfrm>
            <a:off x="623392" y="1925543"/>
            <a:ext cx="734481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9388" indent="-179388">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 typeface="Arial" panose="020B0604020202020204" pitchFamily="34" charset="0"/>
              <a:buChar char="•"/>
            </a:pPr>
            <a:r>
              <a:rPr lang="es" altLang="es-MX" sz="1800" dirty="0">
                <a:latin typeface="Cambria" panose="02040503050406030204" pitchFamily="18" charset="0"/>
              </a:rPr>
              <a:t>Al consumirse corteza en  zonas de subduccion, en otra parte se produce corteza nueva </a:t>
            </a:r>
          </a:p>
          <a:p>
            <a:pPr>
              <a:spcBef>
                <a:spcPct val="0"/>
              </a:spcBef>
              <a:buClrTx/>
              <a:buFont typeface="Arial" panose="020B0604020202020204" pitchFamily="34" charset="0"/>
              <a:buChar char="•"/>
            </a:pPr>
            <a:r>
              <a:rPr lang="es" altLang="es-MX" sz="1800" dirty="0">
                <a:latin typeface="Cambria" panose="02040503050406030204" pitchFamily="18" charset="0"/>
              </a:rPr>
              <a:t>En los nuevos márgenes de las placas</a:t>
            </a:r>
          </a:p>
        </p:txBody>
      </p:sp>
      <p:sp>
        <p:nvSpPr>
          <p:cNvPr id="32771" name="Slide Number Placeholder 8">
            <a:extLst>
              <a:ext uri="{FF2B5EF4-FFF2-40B4-BE49-F238E27FC236}">
                <a16:creationId xmlns:a16="http://schemas.microsoft.com/office/drawing/2014/main" id="{6227AD13-7986-5EA4-095F-D724C70012F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B0B8224-C041-4957-8F9A-6B321562283F}" type="slidenum">
              <a:rPr lang="en-US" altLang="en-US" sz="1800">
                <a:solidFill>
                  <a:srgbClr val="FFFFFF"/>
                </a:solidFill>
              </a:rPr>
              <a:pPr>
                <a:spcBef>
                  <a:spcPct val="0"/>
                </a:spcBef>
                <a:buClrTx/>
                <a:buFontTx/>
                <a:buNone/>
              </a:pPr>
              <a:t>14</a:t>
            </a:fld>
            <a:endParaRPr lang="en-US" altLang="en-US" sz="18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4">
            <a:extLst>
              <a:ext uri="{FF2B5EF4-FFF2-40B4-BE49-F238E27FC236}">
                <a16:creationId xmlns:a16="http://schemas.microsoft.com/office/drawing/2014/main" id="{70DF6394-E101-C1F0-0AC7-A05A82B5BDA4}"/>
              </a:ext>
            </a:extLst>
          </p:cNvPr>
          <p:cNvSpPr>
            <a:spLocks noChangeArrowheads="1"/>
          </p:cNvSpPr>
          <p:nvPr/>
        </p:nvSpPr>
        <p:spPr bwMode="auto">
          <a:xfrm>
            <a:off x="2362200" y="685800"/>
            <a:ext cx="7467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gn="ctr">
              <a:spcBef>
                <a:spcPct val="0"/>
              </a:spcBef>
              <a:buClrTx/>
              <a:buFontTx/>
              <a:buNone/>
            </a:pPr>
            <a:r>
              <a:rPr lang="es" altLang="es-MX" sz="2000" b="1">
                <a:solidFill>
                  <a:schemeClr val="accent1"/>
                </a:solidFill>
              </a:rPr>
              <a:t>Lo que sabía Wegener: un ejemplo de “cómo funciona la ciencia”</a:t>
            </a:r>
          </a:p>
        </p:txBody>
      </p:sp>
      <p:pic>
        <p:nvPicPr>
          <p:cNvPr id="34820" name="Picture 6">
            <a:hlinkClick r:id="rId3" action="ppaction://hlinkpres?slideindex=1&amp;slidetitle="/>
            <a:extLst>
              <a:ext uri="{FF2B5EF4-FFF2-40B4-BE49-F238E27FC236}">
                <a16:creationId xmlns:a16="http://schemas.microsoft.com/office/drawing/2014/main" id="{7CA9171B-9538-6290-7EAC-B865CBE8B8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447800"/>
            <a:ext cx="6324600" cy="4743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4821" name="Slide Number Placeholder 4">
            <a:extLst>
              <a:ext uri="{FF2B5EF4-FFF2-40B4-BE49-F238E27FC236}">
                <a16:creationId xmlns:a16="http://schemas.microsoft.com/office/drawing/2014/main" id="{93B05B33-ADAB-60E0-74B3-CC565CF1928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897EB5B8-21F0-4885-9A91-125AE40BFBC9}" type="slidenum">
              <a:rPr lang="en-US" altLang="en-US" sz="1800">
                <a:solidFill>
                  <a:srgbClr val="FFFFFF"/>
                </a:solidFill>
              </a:rPr>
              <a:pPr>
                <a:spcBef>
                  <a:spcPct val="0"/>
                </a:spcBef>
                <a:buClrTx/>
                <a:buFontTx/>
                <a:buNone/>
              </a:pPr>
              <a:t>15</a:t>
            </a:fld>
            <a:endParaRPr lang="en-US" altLang="en-US" sz="18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029" descr="10_Continental_Jigsaw">
            <a:extLst>
              <a:ext uri="{FF2B5EF4-FFF2-40B4-BE49-F238E27FC236}">
                <a16:creationId xmlns:a16="http://schemas.microsoft.com/office/drawing/2014/main" id="{9FAA1216-EF48-297A-2E14-45829BFF6B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063" y="1108076"/>
            <a:ext cx="7391400" cy="536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67" name="Slide Number Placeholder 3">
            <a:extLst>
              <a:ext uri="{FF2B5EF4-FFF2-40B4-BE49-F238E27FC236}">
                <a16:creationId xmlns:a16="http://schemas.microsoft.com/office/drawing/2014/main" id="{42858519-0742-D0F6-A162-63ABAEFB469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E8CBC9B-2F8A-4E8B-8F81-2329364A0FA8}" type="slidenum">
              <a:rPr lang="en-US" altLang="en-US" sz="1800">
                <a:solidFill>
                  <a:srgbClr val="FFFFFF"/>
                </a:solidFill>
              </a:rPr>
              <a:pPr>
                <a:spcBef>
                  <a:spcPct val="0"/>
                </a:spcBef>
                <a:buClrTx/>
                <a:buFontTx/>
                <a:buNone/>
              </a:pPr>
              <a:t>16</a:t>
            </a:fld>
            <a:endParaRPr lang="en-US" altLang="en-US" sz="18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038" descr="08_Gondwanaland_fossils">
            <a:extLst>
              <a:ext uri="{FF2B5EF4-FFF2-40B4-BE49-F238E27FC236}">
                <a16:creationId xmlns:a16="http://schemas.microsoft.com/office/drawing/2014/main" id="{8C785239-C5D2-3C38-F5F8-46470E6CC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195388"/>
            <a:ext cx="7772400" cy="5357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8915" name="Slide Number Placeholder 2">
            <a:extLst>
              <a:ext uri="{FF2B5EF4-FFF2-40B4-BE49-F238E27FC236}">
                <a16:creationId xmlns:a16="http://schemas.microsoft.com/office/drawing/2014/main" id="{CDE441C5-A994-A681-8225-43776FB326C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2603169-591A-4236-82DD-3B27B8390CB5}" type="slidenum">
              <a:rPr lang="en-US" altLang="en-US" sz="1800">
                <a:solidFill>
                  <a:srgbClr val="FFFFFF"/>
                </a:solidFill>
              </a:rPr>
              <a:pPr>
                <a:spcBef>
                  <a:spcPct val="0"/>
                </a:spcBef>
                <a:buClrTx/>
                <a:buFontTx/>
                <a:buNone/>
              </a:pPr>
              <a:t>17</a:t>
            </a:fld>
            <a:endParaRPr lang="en-US" altLang="en-US" sz="18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030" descr="07_distr_of_fossils">
            <a:extLst>
              <a:ext uri="{FF2B5EF4-FFF2-40B4-BE49-F238E27FC236}">
                <a16:creationId xmlns:a16="http://schemas.microsoft.com/office/drawing/2014/main" id="{796725FA-221D-49F4-6DBC-19B4BC7581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195388"/>
            <a:ext cx="7391400" cy="5281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0963" name="Slide Number Placeholder 2">
            <a:extLst>
              <a:ext uri="{FF2B5EF4-FFF2-40B4-BE49-F238E27FC236}">
                <a16:creationId xmlns:a16="http://schemas.microsoft.com/office/drawing/2014/main" id="{F5B3EDE7-40EB-6E60-3B85-994906C315B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882D80D-A28A-47E0-B56D-EFF2D0AD9305}" type="slidenum">
              <a:rPr lang="en-US" altLang="en-US" sz="1800">
                <a:solidFill>
                  <a:srgbClr val="FFFFFF"/>
                </a:solidFill>
              </a:rPr>
              <a:pPr>
                <a:spcBef>
                  <a:spcPct val="0"/>
                </a:spcBef>
                <a:buClrTx/>
                <a:buFontTx/>
                <a:buNone/>
              </a:pPr>
              <a:t>18</a:t>
            </a:fld>
            <a:endParaRPr lang="en-US" altLang="en-US" sz="18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9D7A663D-F201-D2AF-65E3-8E9EC0778874}"/>
              </a:ext>
            </a:extLst>
          </p:cNvPr>
          <p:cNvSpPr>
            <a:spLocks noGrp="1" noChangeArrowheads="1"/>
          </p:cNvSpPr>
          <p:nvPr>
            <p:ph type="title"/>
          </p:nvPr>
        </p:nvSpPr>
        <p:spPr>
          <a:xfrm>
            <a:off x="1343472" y="2971800"/>
            <a:ext cx="7800528" cy="1143000"/>
          </a:xfrm>
        </p:spPr>
        <p:txBody>
          <a:bodyPr>
            <a:normAutofit fontScale="90000"/>
          </a:bodyPr>
          <a:lstStyle/>
          <a:p>
            <a:pPr eaLnBrk="1" fontAlgn="auto" hangingPunct="1">
              <a:spcAft>
                <a:spcPts val="0"/>
              </a:spcAft>
              <a:defRPr/>
            </a:pPr>
            <a:r>
              <a:rPr lang="es" dirty="0">
                <a:latin typeface="Cambria" pitchFamily="18" charset="0"/>
              </a:rPr>
              <a:t>Evidencia de la estructura de la Tierra</a:t>
            </a:r>
          </a:p>
        </p:txBody>
      </p:sp>
      <p:sp>
        <p:nvSpPr>
          <p:cNvPr id="43011" name="Slide Number Placeholder 3">
            <a:extLst>
              <a:ext uri="{FF2B5EF4-FFF2-40B4-BE49-F238E27FC236}">
                <a16:creationId xmlns:a16="http://schemas.microsoft.com/office/drawing/2014/main" id="{E8B33810-3CCF-F504-8831-6B96778FE3F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1197085A-1FE3-4D3F-9F61-54D6DE219D1E}" type="slidenum">
              <a:rPr lang="en-US" altLang="en-US" sz="1800">
                <a:solidFill>
                  <a:srgbClr val="FFFFFF"/>
                </a:solidFill>
              </a:rPr>
              <a:pPr>
                <a:spcBef>
                  <a:spcPct val="0"/>
                </a:spcBef>
                <a:buClrTx/>
                <a:buFontTx/>
                <a:buNone/>
              </a:pPr>
              <a:t>19</a:t>
            </a:fld>
            <a:endParaRPr lang="en-US" altLang="en-US" sz="18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T016_depth_charge_launch">
            <a:extLst>
              <a:ext uri="{FF2B5EF4-FFF2-40B4-BE49-F238E27FC236}">
                <a16:creationId xmlns:a16="http://schemas.microsoft.com/office/drawing/2014/main" id="{6173B301-D3EB-C7D7-880C-06279C20C7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593850"/>
            <a:ext cx="6400800" cy="4349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5059" name="Rectangle 7">
            <a:extLst>
              <a:ext uri="{FF2B5EF4-FFF2-40B4-BE49-F238E27FC236}">
                <a16:creationId xmlns:a16="http://schemas.microsoft.com/office/drawing/2014/main" id="{7429C35B-B79E-A1ED-9C9D-BF9738842651}"/>
              </a:ext>
            </a:extLst>
          </p:cNvPr>
          <p:cNvSpPr>
            <a:spLocks noChangeArrowheads="1"/>
          </p:cNvSpPr>
          <p:nvPr/>
        </p:nvSpPr>
        <p:spPr bwMode="auto">
          <a:xfrm>
            <a:off x="2820988" y="669925"/>
            <a:ext cx="51540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2000" b="1">
                <a:solidFill>
                  <a:schemeClr val="tx2"/>
                </a:solidFill>
                <a:latin typeface="Cambria" panose="02040503050406030204" pitchFamily="18" charset="0"/>
              </a:rPr>
              <a:t>Lanzamiento de una carga de profundidad</a:t>
            </a:r>
          </a:p>
        </p:txBody>
      </p:sp>
      <p:sp>
        <p:nvSpPr>
          <p:cNvPr id="45060" name="Slide Number Placeholder 3">
            <a:extLst>
              <a:ext uri="{FF2B5EF4-FFF2-40B4-BE49-F238E27FC236}">
                <a16:creationId xmlns:a16="http://schemas.microsoft.com/office/drawing/2014/main" id="{7C6D1E3A-FFDE-813B-49BC-F9B21F37463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F61D662A-0264-4179-BF65-D2BD4D442674}" type="slidenum">
              <a:rPr lang="en-US" altLang="en-US" sz="1800">
                <a:solidFill>
                  <a:srgbClr val="FFFFFF"/>
                </a:solidFill>
              </a:rPr>
              <a:pPr>
                <a:spcBef>
                  <a:spcPct val="0"/>
                </a:spcBef>
                <a:buClrTx/>
                <a:buFontTx/>
                <a:buNone/>
              </a:pPr>
              <a:t>20</a:t>
            </a:fld>
            <a:endParaRPr lang="en-US" altLang="en-US" sz="180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PT017_california_earthquake">
            <a:extLst>
              <a:ext uri="{FF2B5EF4-FFF2-40B4-BE49-F238E27FC236}">
                <a16:creationId xmlns:a16="http://schemas.microsoft.com/office/drawing/2014/main" id="{D96CD7F3-2FE8-BB0B-35FA-DF8EB6739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528764"/>
            <a:ext cx="6705600" cy="44148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07" name="Rectangle 6">
            <a:extLst>
              <a:ext uri="{FF2B5EF4-FFF2-40B4-BE49-F238E27FC236}">
                <a16:creationId xmlns:a16="http://schemas.microsoft.com/office/drawing/2014/main" id="{B94A93D7-F1B1-7D50-7F3F-51A2F08481F3}"/>
              </a:ext>
            </a:extLst>
          </p:cNvPr>
          <p:cNvSpPr>
            <a:spLocks noChangeArrowheads="1"/>
          </p:cNvSpPr>
          <p:nvPr/>
        </p:nvSpPr>
        <p:spPr bwMode="auto">
          <a:xfrm>
            <a:off x="2735264" y="685800"/>
            <a:ext cx="26568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2000" b="1">
                <a:solidFill>
                  <a:schemeClr val="tx2"/>
                </a:solidFill>
                <a:latin typeface="Cambria" panose="02040503050406030204" pitchFamily="18" charset="0"/>
              </a:rPr>
              <a:t>Daños por terremoto</a:t>
            </a:r>
          </a:p>
        </p:txBody>
      </p:sp>
      <p:sp>
        <p:nvSpPr>
          <p:cNvPr id="47108" name="Slide Number Placeholder 3">
            <a:extLst>
              <a:ext uri="{FF2B5EF4-FFF2-40B4-BE49-F238E27FC236}">
                <a16:creationId xmlns:a16="http://schemas.microsoft.com/office/drawing/2014/main" id="{88761D95-0072-3538-2D97-FAAAF748BCF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6DFD213E-C726-4880-9B02-8932C0E74F7C}" type="slidenum">
              <a:rPr lang="en-US" altLang="en-US" sz="1800">
                <a:solidFill>
                  <a:srgbClr val="FFFFFF"/>
                </a:solidFill>
              </a:rPr>
              <a:pPr>
                <a:spcBef>
                  <a:spcPct val="0"/>
                </a:spcBef>
                <a:buClrTx/>
                <a:buFontTx/>
                <a:buNone/>
              </a:pPr>
              <a:t>21</a:t>
            </a:fld>
            <a:endParaRPr lang="en-US" altLang="en-US" sz="180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7" descr="02_velocity_PandS_waves">
            <a:extLst>
              <a:ext uri="{FF2B5EF4-FFF2-40B4-BE49-F238E27FC236}">
                <a16:creationId xmlns:a16="http://schemas.microsoft.com/office/drawing/2014/main" id="{550D98FD-EE39-9EA9-BA5C-7306D1615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184276"/>
            <a:ext cx="7620000" cy="536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5" name="Slide Number Placeholder 2">
            <a:extLst>
              <a:ext uri="{FF2B5EF4-FFF2-40B4-BE49-F238E27FC236}">
                <a16:creationId xmlns:a16="http://schemas.microsoft.com/office/drawing/2014/main" id="{A2A1EDD6-35F7-F96D-3046-99711AB8B2E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3CCB931E-7ED3-45F0-AABE-5C6C5EA00820}" type="slidenum">
              <a:rPr lang="en-US" altLang="en-US" sz="1800">
                <a:solidFill>
                  <a:srgbClr val="FFFFFF"/>
                </a:solidFill>
              </a:rPr>
              <a:pPr>
                <a:spcBef>
                  <a:spcPct val="0"/>
                </a:spcBef>
                <a:buClrTx/>
                <a:buFontTx/>
                <a:buNone/>
              </a:pPr>
              <a:t>22</a:t>
            </a:fld>
            <a:endParaRPr lang="en-US" altLang="en-US" sz="18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05_earth_internal_structure.JPG">
            <a:extLst>
              <a:ext uri="{FF2B5EF4-FFF2-40B4-BE49-F238E27FC236}">
                <a16:creationId xmlns:a16="http://schemas.microsoft.com/office/drawing/2014/main" id="{096C693C-7FC2-7BC8-0ECD-4A43C175F6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219200"/>
            <a:ext cx="8229600" cy="54864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203" name="Slide Number Placeholder 2">
            <a:extLst>
              <a:ext uri="{FF2B5EF4-FFF2-40B4-BE49-F238E27FC236}">
                <a16:creationId xmlns:a16="http://schemas.microsoft.com/office/drawing/2014/main" id="{3EE8A4E0-3A2E-0A77-A60A-C4A0CAA6F11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A4B777E6-55DF-4099-8129-21228B8E8D5F}" type="slidenum">
              <a:rPr lang="en-US" altLang="en-US" sz="1800">
                <a:solidFill>
                  <a:srgbClr val="FFFFFF"/>
                </a:solidFill>
              </a:rPr>
              <a:pPr>
                <a:spcBef>
                  <a:spcPct val="0"/>
                </a:spcBef>
                <a:buClrTx/>
                <a:buFontTx/>
                <a:buNone/>
              </a:pPr>
              <a:t>23</a:t>
            </a:fld>
            <a:endParaRPr lang="en-US" altLang="en-US" sz="18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PT020_skateboard">
            <a:extLst>
              <a:ext uri="{FF2B5EF4-FFF2-40B4-BE49-F238E27FC236}">
                <a16:creationId xmlns:a16="http://schemas.microsoft.com/office/drawing/2014/main" id="{EE2ECEBB-5642-9B59-4795-5B98376AD0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698626"/>
            <a:ext cx="6400800" cy="4168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3251" name="Rectangle 7">
            <a:extLst>
              <a:ext uri="{FF2B5EF4-FFF2-40B4-BE49-F238E27FC236}">
                <a16:creationId xmlns:a16="http://schemas.microsoft.com/office/drawing/2014/main" id="{1706A835-76CC-6284-AA1B-7C21AEBD767A}"/>
              </a:ext>
            </a:extLst>
          </p:cNvPr>
          <p:cNvSpPr>
            <a:spLocks noChangeArrowheads="1"/>
          </p:cNvSpPr>
          <p:nvPr/>
        </p:nvSpPr>
        <p:spPr bwMode="auto">
          <a:xfrm>
            <a:off x="2860676" y="685800"/>
            <a:ext cx="20778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2000" b="1">
                <a:solidFill>
                  <a:srgbClr val="DE7939"/>
                </a:solidFill>
              </a:rPr>
              <a:t>La litosfera (!)</a:t>
            </a:r>
          </a:p>
        </p:txBody>
      </p:sp>
      <p:sp>
        <p:nvSpPr>
          <p:cNvPr id="53252" name="Slide Number Placeholder 3">
            <a:extLst>
              <a:ext uri="{FF2B5EF4-FFF2-40B4-BE49-F238E27FC236}">
                <a16:creationId xmlns:a16="http://schemas.microsoft.com/office/drawing/2014/main" id="{EC81D3B7-7BC7-A276-192A-4039804BC3B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21195987-6D97-4B40-B836-3CCC4016FEA3}" type="slidenum">
              <a:rPr lang="en-US" altLang="en-US" sz="1800">
                <a:solidFill>
                  <a:srgbClr val="FFFFFF"/>
                </a:solidFill>
              </a:rPr>
              <a:pPr>
                <a:spcBef>
                  <a:spcPct val="0"/>
                </a:spcBef>
                <a:buClrTx/>
                <a:buFontTx/>
                <a:buNone/>
              </a:pPr>
              <a:t>24</a:t>
            </a:fld>
            <a:endParaRPr lang="en-US" altLang="en-US" sz="18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051">
            <a:extLst>
              <a:ext uri="{FF2B5EF4-FFF2-40B4-BE49-F238E27FC236}">
                <a16:creationId xmlns:a16="http://schemas.microsoft.com/office/drawing/2014/main" id="{84E8D3C4-51CA-724C-01A0-7AFB0C6EB835}"/>
              </a:ext>
            </a:extLst>
          </p:cNvPr>
          <p:cNvSpPr>
            <a:spLocks noGrp="1"/>
          </p:cNvSpPr>
          <p:nvPr>
            <p:ph type="title"/>
          </p:nvPr>
        </p:nvSpPr>
        <p:spPr>
          <a:xfrm>
            <a:off x="1919536" y="2924944"/>
            <a:ext cx="8020744" cy="1143000"/>
          </a:xfrm>
        </p:spPr>
        <p:txBody>
          <a:bodyPr/>
          <a:lstStyle/>
          <a:p>
            <a:pPr eaLnBrk="1" hangingPunct="1"/>
            <a:r>
              <a:rPr lang="es" altLang="es-MX" dirty="0">
                <a:latin typeface="Cambria" panose="02040503050406030204" pitchFamily="18" charset="0"/>
              </a:rPr>
              <a:t>Evidencia de la tectónica de placas</a:t>
            </a:r>
          </a:p>
        </p:txBody>
      </p:sp>
      <p:sp>
        <p:nvSpPr>
          <p:cNvPr id="55299" name="Slide Number Placeholder 3">
            <a:extLst>
              <a:ext uri="{FF2B5EF4-FFF2-40B4-BE49-F238E27FC236}">
                <a16:creationId xmlns:a16="http://schemas.microsoft.com/office/drawing/2014/main" id="{30286A63-66F9-E27E-F1F2-BADF8A5984A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8B802AFE-33CC-4EBE-9AFA-264C3F8B56EB}" type="slidenum">
              <a:rPr lang="en-US" altLang="en-US" sz="1800">
                <a:solidFill>
                  <a:srgbClr val="FFFFFF"/>
                </a:solidFill>
              </a:rPr>
              <a:pPr>
                <a:spcBef>
                  <a:spcPct val="0"/>
                </a:spcBef>
                <a:buClrTx/>
                <a:buFontTx/>
                <a:buNone/>
              </a:pPr>
              <a:t>25</a:t>
            </a:fld>
            <a:endParaRPr lang="en-US" altLang="en-US" sz="18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031" descr="13_Mantle_convection">
            <a:extLst>
              <a:ext uri="{FF2B5EF4-FFF2-40B4-BE49-F238E27FC236}">
                <a16:creationId xmlns:a16="http://schemas.microsoft.com/office/drawing/2014/main" id="{012E5D03-2DA4-B9C9-6397-6E05850ED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95400"/>
            <a:ext cx="7620000" cy="510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57347" name="Group 1036">
            <a:extLst>
              <a:ext uri="{FF2B5EF4-FFF2-40B4-BE49-F238E27FC236}">
                <a16:creationId xmlns:a16="http://schemas.microsoft.com/office/drawing/2014/main" id="{D2AA422A-5A99-01EF-2DDB-FCE1DE846B10}"/>
              </a:ext>
            </a:extLst>
          </p:cNvPr>
          <p:cNvGrpSpPr>
            <a:grpSpLocks/>
          </p:cNvGrpSpPr>
          <p:nvPr/>
        </p:nvGrpSpPr>
        <p:grpSpPr bwMode="auto">
          <a:xfrm>
            <a:off x="7300913" y="685800"/>
            <a:ext cx="3124200" cy="2362200"/>
            <a:chOff x="3696" y="48"/>
            <a:chExt cx="1968" cy="1488"/>
          </a:xfrm>
        </p:grpSpPr>
        <p:grpSp>
          <p:nvGrpSpPr>
            <p:cNvPr id="57349" name="Group 1035">
              <a:extLst>
                <a:ext uri="{FF2B5EF4-FFF2-40B4-BE49-F238E27FC236}">
                  <a16:creationId xmlns:a16="http://schemas.microsoft.com/office/drawing/2014/main" id="{350B73B5-B1AC-4211-8A0A-8B4249322AE8}"/>
                </a:ext>
              </a:extLst>
            </p:cNvPr>
            <p:cNvGrpSpPr>
              <a:grpSpLocks/>
            </p:cNvGrpSpPr>
            <p:nvPr/>
          </p:nvGrpSpPr>
          <p:grpSpPr bwMode="auto">
            <a:xfrm>
              <a:off x="4656" y="96"/>
              <a:ext cx="1008" cy="1440"/>
              <a:chOff x="4656" y="96"/>
              <a:chExt cx="1008" cy="1440"/>
            </a:xfrm>
          </p:grpSpPr>
          <p:sp>
            <p:nvSpPr>
              <p:cNvPr id="57351" name="Rectangle 1033">
                <a:extLst>
                  <a:ext uri="{FF2B5EF4-FFF2-40B4-BE49-F238E27FC236}">
                    <a16:creationId xmlns:a16="http://schemas.microsoft.com/office/drawing/2014/main" id="{4012A301-D29A-9865-FF34-B004759B1A18}"/>
                  </a:ext>
                </a:extLst>
              </p:cNvPr>
              <p:cNvSpPr>
                <a:spLocks noChangeArrowheads="1"/>
              </p:cNvSpPr>
              <p:nvPr/>
            </p:nvSpPr>
            <p:spPr bwMode="auto">
              <a:xfrm>
                <a:off x="4656" y="96"/>
                <a:ext cx="1008" cy="1440"/>
              </a:xfrm>
              <a:prstGeom prst="rect">
                <a:avLst/>
              </a:prstGeom>
              <a:solidFill>
                <a:schemeClr val="bg1"/>
              </a:solidFill>
              <a:ln w="25400">
                <a:solidFill>
                  <a:srgbClr val="FF6600"/>
                </a:solidFill>
                <a:miter lim="800000"/>
                <a:headEnd/>
                <a:tailEnd/>
              </a:ln>
            </p:spPr>
            <p:txBody>
              <a:bodyPr wrap="none" anchor="ct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endParaRPr lang="es-MX" altLang="es-MX" sz="1800"/>
              </a:p>
            </p:txBody>
          </p:sp>
          <p:pic>
            <p:nvPicPr>
              <p:cNvPr id="57352" name="Picture 1027" descr="convection">
                <a:extLst>
                  <a:ext uri="{FF2B5EF4-FFF2-40B4-BE49-F238E27FC236}">
                    <a16:creationId xmlns:a16="http://schemas.microsoft.com/office/drawing/2014/main" id="{FDD68A9B-3B1A-80FD-3799-596ED706DB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4" y="192"/>
                <a:ext cx="863"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350" name="Text Box 1034">
              <a:extLst>
                <a:ext uri="{FF2B5EF4-FFF2-40B4-BE49-F238E27FC236}">
                  <a16:creationId xmlns:a16="http://schemas.microsoft.com/office/drawing/2014/main" id="{5EDE78D3-CD8C-0DAC-69FF-C6000E10F6BA}"/>
                </a:ext>
              </a:extLst>
            </p:cNvPr>
            <p:cNvSpPr txBox="1">
              <a:spLocks noChangeArrowheads="1"/>
            </p:cNvSpPr>
            <p:nvPr/>
          </p:nvSpPr>
          <p:spPr bwMode="auto">
            <a:xfrm>
              <a:off x="3696" y="48"/>
              <a:ext cx="960"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gn="r">
                <a:spcBef>
                  <a:spcPct val="50000"/>
                </a:spcBef>
                <a:buClrTx/>
                <a:buFontTx/>
                <a:buNone/>
              </a:pPr>
              <a:r>
                <a:rPr lang="es" altLang="es-MX" sz="1600" b="1"/>
                <a:t>Convección en el laboratorio</a:t>
              </a:r>
            </a:p>
          </p:txBody>
        </p:sp>
      </p:grpSp>
      <p:sp>
        <p:nvSpPr>
          <p:cNvPr id="57348" name="Slide Number Placeholder 7">
            <a:extLst>
              <a:ext uri="{FF2B5EF4-FFF2-40B4-BE49-F238E27FC236}">
                <a16:creationId xmlns:a16="http://schemas.microsoft.com/office/drawing/2014/main" id="{F376DC42-284A-52C4-8BC3-32AB83DE720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361C465-94AA-49AF-BAEB-8A99584032E7}" type="slidenum">
              <a:rPr lang="en-US" altLang="en-US" sz="1800">
                <a:solidFill>
                  <a:srgbClr val="FFFFFF"/>
                </a:solidFill>
              </a:rPr>
              <a:pPr>
                <a:spcBef>
                  <a:spcPct val="0"/>
                </a:spcBef>
                <a:buClrTx/>
                <a:buFontTx/>
                <a:buNone/>
              </a:pPr>
              <a:t>26</a:t>
            </a:fld>
            <a:endParaRPr lang="en-US" altLang="en-US" sz="18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12_ocean_floor_heat_flow">
            <a:extLst>
              <a:ext uri="{FF2B5EF4-FFF2-40B4-BE49-F238E27FC236}">
                <a16:creationId xmlns:a16="http://schemas.microsoft.com/office/drawing/2014/main" id="{F2035862-458D-E2BA-BB36-7FB139C65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1713" y="1219200"/>
            <a:ext cx="7696200" cy="533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9395" name="Slide Number Placeholder 2">
            <a:extLst>
              <a:ext uri="{FF2B5EF4-FFF2-40B4-BE49-F238E27FC236}">
                <a16:creationId xmlns:a16="http://schemas.microsoft.com/office/drawing/2014/main" id="{DC96A2F8-5835-4574-D3A9-347715C0F9C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70630254-B812-4589-A15E-E981966F2FA3}" type="slidenum">
              <a:rPr lang="en-US" altLang="en-US" sz="1800">
                <a:solidFill>
                  <a:srgbClr val="FFFFFF"/>
                </a:solidFill>
              </a:rPr>
              <a:pPr>
                <a:spcBef>
                  <a:spcPct val="0"/>
                </a:spcBef>
                <a:buClrTx/>
                <a:buFontTx/>
                <a:buNone/>
              </a:pPr>
              <a:t>27</a:t>
            </a:fld>
            <a:endParaRPr lang="en-US" altLang="en-US" sz="18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8B19896-6140-B0D7-CA40-479A8F497D11}"/>
              </a:ext>
            </a:extLst>
          </p:cNvPr>
          <p:cNvSpPr>
            <a:spLocks noChangeArrowheads="1"/>
          </p:cNvSpPr>
          <p:nvPr/>
        </p:nvSpPr>
        <p:spPr bwMode="auto">
          <a:xfrm>
            <a:off x="4876801" y="838200"/>
            <a:ext cx="49947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4000" b="1">
                <a:solidFill>
                  <a:schemeClr val="tx2"/>
                </a:solidFill>
                <a:latin typeface="Cambria" panose="02040503050406030204" pitchFamily="18" charset="0"/>
              </a:rPr>
              <a:t>Modelado del manto</a:t>
            </a:r>
          </a:p>
        </p:txBody>
      </p:sp>
      <p:pic>
        <p:nvPicPr>
          <p:cNvPr id="61443" name="Picture 3" descr="Putty 2">
            <a:extLst>
              <a:ext uri="{FF2B5EF4-FFF2-40B4-BE49-F238E27FC236}">
                <a16:creationId xmlns:a16="http://schemas.microsoft.com/office/drawing/2014/main" id="{4129B405-6FFC-8D7A-AFE7-A78D5C9BBB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1" y="2895601"/>
            <a:ext cx="2511425"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4" descr="Putty 1">
            <a:extLst>
              <a:ext uri="{FF2B5EF4-FFF2-40B4-BE49-F238E27FC236}">
                <a16:creationId xmlns:a16="http://schemas.microsoft.com/office/drawing/2014/main" id="{6F9C87E4-DAC1-65D1-FD21-FF9D2390A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219200"/>
            <a:ext cx="2743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descr="Putty 4">
            <a:extLst>
              <a:ext uri="{FF2B5EF4-FFF2-40B4-BE49-F238E27FC236}">
                <a16:creationId xmlns:a16="http://schemas.microsoft.com/office/drawing/2014/main" id="{361DD20E-B6BD-E1F6-8DA5-1E484A2CEF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4514850"/>
            <a:ext cx="25146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Slide Number Placeholder 5">
            <a:extLst>
              <a:ext uri="{FF2B5EF4-FFF2-40B4-BE49-F238E27FC236}">
                <a16:creationId xmlns:a16="http://schemas.microsoft.com/office/drawing/2014/main" id="{BBBCEB2E-EF0A-D571-2BE6-530D177A9E0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F5C70A1-50CE-4D9D-99B3-3C81FBC84174}" type="slidenum">
              <a:rPr lang="en-US" altLang="en-US" sz="1800">
                <a:solidFill>
                  <a:srgbClr val="FFFFFF"/>
                </a:solidFill>
              </a:rPr>
              <a:pPr>
                <a:spcBef>
                  <a:spcPct val="0"/>
                </a:spcBef>
                <a:buClrTx/>
                <a:buFontTx/>
                <a:buNone/>
              </a:pPr>
              <a:t>28</a:t>
            </a:fld>
            <a:endParaRPr lang="en-US" altLang="en-US" sz="180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3">
            <a:extLst>
              <a:ext uri="{FF2B5EF4-FFF2-40B4-BE49-F238E27FC236}">
                <a16:creationId xmlns:a16="http://schemas.microsoft.com/office/drawing/2014/main" id="{DB04B1A7-E1C4-9C64-CF5D-D4C38C31D5B7}"/>
              </a:ext>
            </a:extLst>
          </p:cNvPr>
          <p:cNvSpPr txBox="1">
            <a:spLocks noChangeArrowheads="1"/>
          </p:cNvSpPr>
          <p:nvPr/>
        </p:nvSpPr>
        <p:spPr bwMode="auto">
          <a:xfrm>
            <a:off x="2879726" y="1412875"/>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endParaRPr lang="es-MX" altLang="es-MX" sz="1800">
              <a:latin typeface="Times New Roman" panose="02020603050405020304" pitchFamily="18" charset="0"/>
            </a:endParaRPr>
          </a:p>
        </p:txBody>
      </p:sp>
      <p:sp>
        <p:nvSpPr>
          <p:cNvPr id="63491" name="Rectangle 6">
            <a:extLst>
              <a:ext uri="{FF2B5EF4-FFF2-40B4-BE49-F238E27FC236}">
                <a16:creationId xmlns:a16="http://schemas.microsoft.com/office/drawing/2014/main" id="{944B75DF-AA2C-6C4E-BF6F-5CD27468DF38}"/>
              </a:ext>
            </a:extLst>
          </p:cNvPr>
          <p:cNvSpPr>
            <a:spLocks noChangeArrowheads="1"/>
          </p:cNvSpPr>
          <p:nvPr/>
        </p:nvSpPr>
        <p:spPr bwMode="auto">
          <a:xfrm>
            <a:off x="2209801" y="457201"/>
            <a:ext cx="41424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200" b="1">
                <a:solidFill>
                  <a:schemeClr val="tx2"/>
                </a:solidFill>
                <a:latin typeface="Cambria" panose="02040503050406030204" pitchFamily="18" charset="0"/>
              </a:rPr>
              <a:t>dorsal mesoatlántica</a:t>
            </a:r>
          </a:p>
        </p:txBody>
      </p:sp>
      <p:pic>
        <p:nvPicPr>
          <p:cNvPr id="63492" name="Picture 7" descr="UNEP Mid-Atlantic Ridge">
            <a:extLst>
              <a:ext uri="{FF2B5EF4-FFF2-40B4-BE49-F238E27FC236}">
                <a16:creationId xmlns:a16="http://schemas.microsoft.com/office/drawing/2014/main" id="{3D957F66-36CE-6F4A-ED4C-C5B995B50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238" y="1066801"/>
            <a:ext cx="3821112" cy="5116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493" name="Text Box 8">
            <a:extLst>
              <a:ext uri="{FF2B5EF4-FFF2-40B4-BE49-F238E27FC236}">
                <a16:creationId xmlns:a16="http://schemas.microsoft.com/office/drawing/2014/main" id="{B3E04727-FEFB-6052-6C73-2B840A0B856D}"/>
              </a:ext>
            </a:extLst>
          </p:cNvPr>
          <p:cNvSpPr txBox="1">
            <a:spLocks noChangeArrowheads="1"/>
          </p:cNvSpPr>
          <p:nvPr/>
        </p:nvSpPr>
        <p:spPr bwMode="auto">
          <a:xfrm>
            <a:off x="3422025" y="6172200"/>
            <a:ext cx="53495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gn="ctr">
              <a:spcBef>
                <a:spcPct val="0"/>
              </a:spcBef>
              <a:buClrTx/>
              <a:buFontTx/>
              <a:buNone/>
            </a:pPr>
            <a:r>
              <a:rPr lang="es" altLang="es-MX" sz="1400"/>
              <a:t>http://maps.grida.no/go/graphic/world-ocean-bathymetric-map</a:t>
            </a:r>
          </a:p>
          <a:p>
            <a:pPr algn="ctr">
              <a:spcBef>
                <a:spcPct val="0"/>
              </a:spcBef>
              <a:buClrTx/>
              <a:buFontTx/>
              <a:buNone/>
            </a:pPr>
            <a:r>
              <a:rPr lang="es" altLang="es-MX" sz="1400"/>
              <a:t>(Hugo Ahlenius, PNUMA/GRID-Arendal)</a:t>
            </a:r>
            <a:endParaRPr lang="en-GB" altLang="es-MX" sz="1800"/>
          </a:p>
        </p:txBody>
      </p:sp>
      <p:sp>
        <p:nvSpPr>
          <p:cNvPr id="63494" name="Slide Number Placeholder 5">
            <a:extLst>
              <a:ext uri="{FF2B5EF4-FFF2-40B4-BE49-F238E27FC236}">
                <a16:creationId xmlns:a16="http://schemas.microsoft.com/office/drawing/2014/main" id="{8483AEC7-9571-0417-1800-6FF9F87F02A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813DF51D-1BDE-4B38-9A0C-CD6342015776}" type="slidenum">
              <a:rPr lang="en-US" altLang="en-US" sz="1800">
                <a:solidFill>
                  <a:srgbClr val="FFFFFF"/>
                </a:solidFill>
              </a:rPr>
              <a:pPr>
                <a:spcBef>
                  <a:spcPct val="0"/>
                </a:spcBef>
                <a:buClrTx/>
                <a:buFontTx/>
                <a:buNone/>
              </a:pPr>
              <a:t>29</a:t>
            </a:fld>
            <a:endParaRPr lang="en-US" altLang="en-US" sz="180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a:extLst>
              <a:ext uri="{FF2B5EF4-FFF2-40B4-BE49-F238E27FC236}">
                <a16:creationId xmlns:a16="http://schemas.microsoft.com/office/drawing/2014/main" id="{919703FE-84F5-5738-C655-B12107D28737}"/>
              </a:ext>
            </a:extLst>
          </p:cNvPr>
          <p:cNvSpPr>
            <a:spLocks noChangeArrowheads="1"/>
          </p:cNvSpPr>
          <p:nvPr/>
        </p:nvSpPr>
        <p:spPr bwMode="auto">
          <a:xfrm>
            <a:off x="2209800" y="609601"/>
            <a:ext cx="555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600" b="1">
                <a:solidFill>
                  <a:schemeClr val="tx2"/>
                </a:solidFill>
                <a:latin typeface="Cambria" panose="02040503050406030204" pitchFamily="18" charset="0"/>
              </a:rPr>
              <a:t>Erupción de tipo islandés</a:t>
            </a:r>
          </a:p>
        </p:txBody>
      </p:sp>
      <p:pic>
        <p:nvPicPr>
          <p:cNvPr id="65539" name="Picture 5" descr="19591114_2045_JPE_L">
            <a:extLst>
              <a:ext uri="{FF2B5EF4-FFF2-40B4-BE49-F238E27FC236}">
                <a16:creationId xmlns:a16="http://schemas.microsoft.com/office/drawing/2014/main" id="{290AECFA-4D09-7758-1174-444BC35DD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409700"/>
            <a:ext cx="7620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 Box 6">
            <a:extLst>
              <a:ext uri="{FF2B5EF4-FFF2-40B4-BE49-F238E27FC236}">
                <a16:creationId xmlns:a16="http://schemas.microsoft.com/office/drawing/2014/main" id="{F75A4B50-4B12-1CD4-5EB0-76AA3DDDBF67}"/>
              </a:ext>
            </a:extLst>
          </p:cNvPr>
          <p:cNvSpPr txBox="1">
            <a:spLocks noChangeArrowheads="1"/>
          </p:cNvSpPr>
          <p:nvPr/>
        </p:nvSpPr>
        <p:spPr bwMode="auto">
          <a:xfrm>
            <a:off x="3041650" y="6357939"/>
            <a:ext cx="9413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200"/>
              <a:t>Reproducido con la amable autorización del Departamento del Interior de los Estados Unidos, Servicio Geológico de los Estados Unidos.</a:t>
            </a:r>
            <a:endParaRPr lang="en-GB" altLang="es-MX" sz="1800"/>
          </a:p>
        </p:txBody>
      </p:sp>
      <p:sp>
        <p:nvSpPr>
          <p:cNvPr id="65541" name="Slide Number Placeholder 4">
            <a:extLst>
              <a:ext uri="{FF2B5EF4-FFF2-40B4-BE49-F238E27FC236}">
                <a16:creationId xmlns:a16="http://schemas.microsoft.com/office/drawing/2014/main" id="{5783002E-BD96-E9D0-3D70-055CCEBE648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04EF1BF7-79EB-41B6-813D-AA5499BA55B4}" type="slidenum">
              <a:rPr lang="en-US" altLang="en-US" sz="1800">
                <a:solidFill>
                  <a:srgbClr val="FFFFFF"/>
                </a:solidFill>
              </a:rPr>
              <a:pPr>
                <a:spcBef>
                  <a:spcPct val="0"/>
                </a:spcBef>
                <a:buClrTx/>
                <a:buFontTx/>
                <a:buNone/>
              </a:pPr>
              <a:t>30</a:t>
            </a:fld>
            <a:endParaRPr lang="en-US" altLang="en-US" sz="180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3" descr="smoker[1]">
            <a:extLst>
              <a:ext uri="{FF2B5EF4-FFF2-40B4-BE49-F238E27FC236}">
                <a16:creationId xmlns:a16="http://schemas.microsoft.com/office/drawing/2014/main" id="{F4319B40-8FA2-672E-E09A-E9F941E45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431926"/>
            <a:ext cx="6254750" cy="4664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7587" name="Rectangle 6">
            <a:extLst>
              <a:ext uri="{FF2B5EF4-FFF2-40B4-BE49-F238E27FC236}">
                <a16:creationId xmlns:a16="http://schemas.microsoft.com/office/drawing/2014/main" id="{F3618319-561F-8352-1EEA-8B0527C283F2}"/>
              </a:ext>
            </a:extLst>
          </p:cNvPr>
          <p:cNvSpPr>
            <a:spLocks noChangeArrowheads="1"/>
          </p:cNvSpPr>
          <p:nvPr/>
        </p:nvSpPr>
        <p:spPr bwMode="auto">
          <a:xfrm>
            <a:off x="2328398" y="692696"/>
            <a:ext cx="75352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600" b="1" dirty="0">
                <a:solidFill>
                  <a:schemeClr val="tx2"/>
                </a:solidFill>
                <a:latin typeface="Cambria" panose="02040503050406030204" pitchFamily="18" charset="0"/>
              </a:rPr>
              <a:t>Fumarolas negros “black smokers”</a:t>
            </a:r>
          </a:p>
        </p:txBody>
      </p:sp>
      <p:sp>
        <p:nvSpPr>
          <p:cNvPr id="67588" name="Slide Number Placeholder 3">
            <a:extLst>
              <a:ext uri="{FF2B5EF4-FFF2-40B4-BE49-F238E27FC236}">
                <a16:creationId xmlns:a16="http://schemas.microsoft.com/office/drawing/2014/main" id="{4B87E7A6-FEBC-9380-521E-2D531CEA47A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8531D8B-FA4E-4424-8E91-E2C787D8209F}" type="slidenum">
              <a:rPr lang="en-US" altLang="en-US" sz="1800">
                <a:solidFill>
                  <a:srgbClr val="FFFFFF"/>
                </a:solidFill>
              </a:rPr>
              <a:pPr>
                <a:spcBef>
                  <a:spcPct val="0"/>
                </a:spcBef>
                <a:buClrTx/>
                <a:buFontTx/>
                <a:buNone/>
              </a:pPr>
              <a:t>31</a:t>
            </a:fld>
            <a:endParaRPr lang="en-US" altLang="en-US" sz="180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PT038_Strumble_Head_pillow_lavas">
            <a:extLst>
              <a:ext uri="{FF2B5EF4-FFF2-40B4-BE49-F238E27FC236}">
                <a16:creationId xmlns:a16="http://schemas.microsoft.com/office/drawing/2014/main" id="{6475F36D-1DB8-39AB-E18B-EDB805CA7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524000"/>
            <a:ext cx="6934200" cy="4510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9635" name="Rectangle 6">
            <a:extLst>
              <a:ext uri="{FF2B5EF4-FFF2-40B4-BE49-F238E27FC236}">
                <a16:creationId xmlns:a16="http://schemas.microsoft.com/office/drawing/2014/main" id="{693611BD-E7D3-87ED-F98B-8E428E9A38A2}"/>
              </a:ext>
            </a:extLst>
          </p:cNvPr>
          <p:cNvSpPr>
            <a:spLocks noChangeArrowheads="1"/>
          </p:cNvSpPr>
          <p:nvPr/>
        </p:nvSpPr>
        <p:spPr bwMode="auto">
          <a:xfrm>
            <a:off x="2570163" y="685801"/>
            <a:ext cx="37535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3200" b="1">
                <a:solidFill>
                  <a:schemeClr val="tx2"/>
                </a:solidFill>
                <a:latin typeface="Cambria" panose="02040503050406030204" pitchFamily="18" charset="0"/>
              </a:rPr>
              <a:t>Lavas de almohada</a:t>
            </a:r>
          </a:p>
        </p:txBody>
      </p:sp>
      <p:sp>
        <p:nvSpPr>
          <p:cNvPr id="69636" name="Slide Number Placeholder 3">
            <a:extLst>
              <a:ext uri="{FF2B5EF4-FFF2-40B4-BE49-F238E27FC236}">
                <a16:creationId xmlns:a16="http://schemas.microsoft.com/office/drawing/2014/main" id="{38E33AE6-B9CC-04E6-B308-5143DF9F312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81A47A0-76FA-42AD-844B-8B4612CED8B9}" type="slidenum">
              <a:rPr lang="en-US" altLang="en-US" sz="1800">
                <a:solidFill>
                  <a:srgbClr val="FFFFFF"/>
                </a:solidFill>
              </a:rPr>
              <a:pPr>
                <a:spcBef>
                  <a:spcPct val="0"/>
                </a:spcBef>
                <a:buClrTx/>
                <a:buFontTx/>
                <a:buNone/>
              </a:pPr>
              <a:t>32</a:t>
            </a:fld>
            <a:endParaRPr lang="en-US" altLang="en-US" sz="18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4">
            <a:extLst>
              <a:ext uri="{FF2B5EF4-FFF2-40B4-BE49-F238E27FC236}">
                <a16:creationId xmlns:a16="http://schemas.microsoft.com/office/drawing/2014/main" id="{F5A1DCF0-DEA7-72B8-C75D-7BCEFF080E83}"/>
              </a:ext>
            </a:extLst>
          </p:cNvPr>
          <p:cNvSpPr txBox="1">
            <a:spLocks noChangeArrowheads="1"/>
          </p:cNvSpPr>
          <p:nvPr/>
        </p:nvSpPr>
        <p:spPr bwMode="auto">
          <a:xfrm>
            <a:off x="2819400" y="5715000"/>
            <a:ext cx="7162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50000"/>
              </a:spcBef>
              <a:buClrTx/>
              <a:buFontTx/>
              <a:buNone/>
            </a:pPr>
            <a:endParaRPr lang="es-MX" altLang="es-MX" sz="1800">
              <a:latin typeface="Times New Roman" panose="02020603050405020304" pitchFamily="18" charset="0"/>
            </a:endParaRPr>
          </a:p>
        </p:txBody>
      </p:sp>
      <p:pic>
        <p:nvPicPr>
          <p:cNvPr id="71683" name="Picture 7" descr="19_transform_faults">
            <a:extLst>
              <a:ext uri="{FF2B5EF4-FFF2-40B4-BE49-F238E27FC236}">
                <a16:creationId xmlns:a16="http://schemas.microsoft.com/office/drawing/2014/main" id="{A6C4F09B-00B4-B80D-7F70-03B0324D30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538" y="1173164"/>
            <a:ext cx="7916862" cy="5380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684" name="Slide Number Placeholder 3">
            <a:extLst>
              <a:ext uri="{FF2B5EF4-FFF2-40B4-BE49-F238E27FC236}">
                <a16:creationId xmlns:a16="http://schemas.microsoft.com/office/drawing/2014/main" id="{1ECAA429-37AB-29DB-EC42-9E08EDCC471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2093B318-8CD2-49BD-868E-33F5EE0F544E}" type="slidenum">
              <a:rPr lang="en-US" altLang="en-US" sz="1800">
                <a:solidFill>
                  <a:srgbClr val="FFFFFF"/>
                </a:solidFill>
              </a:rPr>
              <a:pPr>
                <a:spcBef>
                  <a:spcPct val="0"/>
                </a:spcBef>
                <a:buClrTx/>
                <a:buFontTx/>
                <a:buNone/>
              </a:pPr>
              <a:t>33</a:t>
            </a:fld>
            <a:endParaRPr lang="en-US" altLang="en-US" sz="18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BAS0001">
            <a:extLst>
              <a:ext uri="{FF2B5EF4-FFF2-40B4-BE49-F238E27FC236}">
                <a16:creationId xmlns:a16="http://schemas.microsoft.com/office/drawing/2014/main" id="{7FC15ED6-EF13-2696-6FE1-0C48C9DD9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1" y="1143000"/>
            <a:ext cx="7688263" cy="5475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731" name="Rectangle 6">
            <a:extLst>
              <a:ext uri="{FF2B5EF4-FFF2-40B4-BE49-F238E27FC236}">
                <a16:creationId xmlns:a16="http://schemas.microsoft.com/office/drawing/2014/main" id="{4CA015ED-03AA-E515-093D-5CAF95C2DE5D}"/>
              </a:ext>
            </a:extLst>
          </p:cNvPr>
          <p:cNvSpPr>
            <a:spLocks noChangeArrowheads="1"/>
          </p:cNvSpPr>
          <p:nvPr/>
        </p:nvSpPr>
        <p:spPr bwMode="auto">
          <a:xfrm>
            <a:off x="839416" y="764704"/>
            <a:ext cx="10945216" cy="523220"/>
          </a:xfrm>
          <a:prstGeom prst="rect">
            <a:avLst/>
          </a:prstGeom>
          <a:solidFill>
            <a:schemeClr val="bg1"/>
          </a:solidFill>
          <a:ln>
            <a:noFill/>
          </a:ln>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gn="ctr">
              <a:spcBef>
                <a:spcPct val="0"/>
              </a:spcBef>
              <a:buClrTx/>
              <a:buFontTx/>
              <a:buNone/>
            </a:pPr>
            <a:r>
              <a:rPr lang="es" altLang="es-MX" b="1" dirty="0">
                <a:solidFill>
                  <a:schemeClr val="tx2"/>
                </a:solidFill>
                <a:latin typeface="Cambria" panose="02040503050406030204" pitchFamily="18" charset="0"/>
              </a:rPr>
              <a:t>Buque de investigación utilizado para remolcar el magnetómetro</a:t>
            </a:r>
          </a:p>
        </p:txBody>
      </p:sp>
      <p:sp>
        <p:nvSpPr>
          <p:cNvPr id="73732" name="Slide Number Placeholder 3">
            <a:extLst>
              <a:ext uri="{FF2B5EF4-FFF2-40B4-BE49-F238E27FC236}">
                <a16:creationId xmlns:a16="http://schemas.microsoft.com/office/drawing/2014/main" id="{E2F69F20-7BC6-F898-EF86-C58B4E9711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23E5C6EF-E4D6-43A5-AC39-5B81BCF3E5DD}" type="slidenum">
              <a:rPr lang="en-US" altLang="en-US" sz="1800">
                <a:solidFill>
                  <a:srgbClr val="FFFFFF"/>
                </a:solidFill>
              </a:rPr>
              <a:pPr>
                <a:spcBef>
                  <a:spcPct val="0"/>
                </a:spcBef>
                <a:buClrTx/>
                <a:buFontTx/>
                <a:buNone/>
              </a:pPr>
              <a:t>34</a:t>
            </a:fld>
            <a:endParaRPr lang="en-US" altLang="en-US" sz="18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14_Magnetic_anomalies">
            <a:extLst>
              <a:ext uri="{FF2B5EF4-FFF2-40B4-BE49-F238E27FC236}">
                <a16:creationId xmlns:a16="http://schemas.microsoft.com/office/drawing/2014/main" id="{D1CEE1F1-9B9E-3BB6-9783-FF206A223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990600"/>
            <a:ext cx="7315200" cy="548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75779" name="Group 8">
            <a:extLst>
              <a:ext uri="{FF2B5EF4-FFF2-40B4-BE49-F238E27FC236}">
                <a16:creationId xmlns:a16="http://schemas.microsoft.com/office/drawing/2014/main" id="{F45C472F-1793-1E16-C980-C68BDFA4CE72}"/>
              </a:ext>
            </a:extLst>
          </p:cNvPr>
          <p:cNvGrpSpPr>
            <a:grpSpLocks/>
          </p:cNvGrpSpPr>
          <p:nvPr/>
        </p:nvGrpSpPr>
        <p:grpSpPr bwMode="auto">
          <a:xfrm>
            <a:off x="1828800" y="3352800"/>
            <a:ext cx="2286000" cy="3505200"/>
            <a:chOff x="288" y="1920"/>
            <a:chExt cx="1440" cy="2208"/>
          </a:xfrm>
        </p:grpSpPr>
        <p:pic>
          <p:nvPicPr>
            <p:cNvPr id="75781" name="Picture 3" descr="PT039_1960s_magnetometer">
              <a:extLst>
                <a:ext uri="{FF2B5EF4-FFF2-40B4-BE49-F238E27FC236}">
                  <a16:creationId xmlns:a16="http://schemas.microsoft.com/office/drawing/2014/main" id="{C6CF82BF-1330-7F90-86F8-7BF7F909DE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1920"/>
              <a:ext cx="1295" cy="20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5782" name="Text Box 7">
              <a:extLst>
                <a:ext uri="{FF2B5EF4-FFF2-40B4-BE49-F238E27FC236}">
                  <a16:creationId xmlns:a16="http://schemas.microsoft.com/office/drawing/2014/main" id="{50A77356-8F2A-6885-82F5-65A8D2BB8602}"/>
                </a:ext>
              </a:extLst>
            </p:cNvPr>
            <p:cNvSpPr txBox="1">
              <a:spLocks noChangeArrowheads="1"/>
            </p:cNvSpPr>
            <p:nvPr/>
          </p:nvSpPr>
          <p:spPr bwMode="auto">
            <a:xfrm>
              <a:off x="288" y="3916"/>
              <a:ext cx="144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50000"/>
                </a:spcBef>
                <a:buClrTx/>
                <a:buFontTx/>
                <a:buNone/>
              </a:pPr>
              <a:r>
                <a:rPr lang="es" altLang="es-MX" sz="1600" b="1">
                  <a:solidFill>
                    <a:schemeClr val="tx2"/>
                  </a:solidFill>
                  <a:latin typeface="Cambria" panose="02040503050406030204" pitchFamily="18" charset="0"/>
                </a:rPr>
                <a:t>El equipo utilizado</a:t>
              </a:r>
            </a:p>
          </p:txBody>
        </p:sp>
      </p:grpSp>
      <p:sp>
        <p:nvSpPr>
          <p:cNvPr id="75780" name="Slide Number Placeholder 5">
            <a:extLst>
              <a:ext uri="{FF2B5EF4-FFF2-40B4-BE49-F238E27FC236}">
                <a16:creationId xmlns:a16="http://schemas.microsoft.com/office/drawing/2014/main" id="{3C3E4DC0-7F99-99BB-E50C-E6544740CB5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9D5F033F-4349-4AD3-BE00-CE96D081BEB0}" type="slidenum">
              <a:rPr lang="en-US" altLang="en-US" sz="1800">
                <a:solidFill>
                  <a:srgbClr val="FFFFFF"/>
                </a:solidFill>
              </a:rPr>
              <a:pPr>
                <a:spcBef>
                  <a:spcPct val="0"/>
                </a:spcBef>
                <a:buClrTx/>
                <a:buFontTx/>
                <a:buNone/>
              </a:pPr>
              <a:t>35</a:t>
            </a:fld>
            <a:endParaRPr lang="en-US" altLang="en-US" sz="1800">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5" descr="15_Magnetic_evidence">
            <a:extLst>
              <a:ext uri="{FF2B5EF4-FFF2-40B4-BE49-F238E27FC236}">
                <a16:creationId xmlns:a16="http://schemas.microsoft.com/office/drawing/2014/main" id="{8BBF7452-212C-86CB-457A-3898B5503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042988"/>
            <a:ext cx="7315200" cy="54340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7827" name="Slide Number Placeholder 2">
            <a:extLst>
              <a:ext uri="{FF2B5EF4-FFF2-40B4-BE49-F238E27FC236}">
                <a16:creationId xmlns:a16="http://schemas.microsoft.com/office/drawing/2014/main" id="{0B0577B4-FE10-3CFE-FB6E-56E4E748612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FB568D7-B51B-4529-BDE5-3E9A9AD5FDDC}" type="slidenum">
              <a:rPr lang="en-US" altLang="en-US" sz="1800">
                <a:solidFill>
                  <a:srgbClr val="FFFFFF"/>
                </a:solidFill>
              </a:rPr>
              <a:pPr>
                <a:spcBef>
                  <a:spcPct val="0"/>
                </a:spcBef>
                <a:buClrTx/>
                <a:buFontTx/>
                <a:buNone/>
              </a:pPr>
              <a:t>36</a:t>
            </a:fld>
            <a:endParaRPr lang="en-US" altLang="en-US" sz="180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6" descr="age">
            <a:extLst>
              <a:ext uri="{FF2B5EF4-FFF2-40B4-BE49-F238E27FC236}">
                <a16:creationId xmlns:a16="http://schemas.microsoft.com/office/drawing/2014/main" id="{AB1862C1-F139-9DF3-C4F8-AB8CCAF89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703" t="9584" r="3703" b="6522"/>
          <a:stretch>
            <a:fillRect/>
          </a:stretch>
        </p:blipFill>
        <p:spPr bwMode="auto">
          <a:xfrm>
            <a:off x="2209800" y="1143001"/>
            <a:ext cx="7696200" cy="5389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875" name="Rectangle 7">
            <a:extLst>
              <a:ext uri="{FF2B5EF4-FFF2-40B4-BE49-F238E27FC236}">
                <a16:creationId xmlns:a16="http://schemas.microsoft.com/office/drawing/2014/main" id="{2D636DDF-515D-AE96-2B56-AA9850FF547E}"/>
              </a:ext>
            </a:extLst>
          </p:cNvPr>
          <p:cNvSpPr>
            <a:spLocks noChangeArrowheads="1"/>
          </p:cNvSpPr>
          <p:nvPr/>
        </p:nvSpPr>
        <p:spPr bwMode="auto">
          <a:xfrm>
            <a:off x="4921250" y="638175"/>
            <a:ext cx="25928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800" b="1">
                <a:solidFill>
                  <a:schemeClr val="tx2"/>
                </a:solidFill>
                <a:latin typeface="Cambria" panose="02040503050406030204" pitchFamily="18" charset="0"/>
              </a:rPr>
              <a:t>Edad del fondo marino</a:t>
            </a:r>
          </a:p>
        </p:txBody>
      </p:sp>
      <p:sp>
        <p:nvSpPr>
          <p:cNvPr id="79876" name="Rectangle 8">
            <a:extLst>
              <a:ext uri="{FF2B5EF4-FFF2-40B4-BE49-F238E27FC236}">
                <a16:creationId xmlns:a16="http://schemas.microsoft.com/office/drawing/2014/main" id="{7E7AA90E-391E-919A-2A36-8D84BAE576A8}"/>
              </a:ext>
            </a:extLst>
          </p:cNvPr>
          <p:cNvSpPr>
            <a:spLocks noChangeArrowheads="1"/>
          </p:cNvSpPr>
          <p:nvPr/>
        </p:nvSpPr>
        <p:spPr bwMode="auto">
          <a:xfrm>
            <a:off x="4979989" y="6507164"/>
            <a:ext cx="5569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200" b="1">
                <a:solidFill>
                  <a:schemeClr val="tx2"/>
                </a:solidFill>
              </a:rPr>
              <a:t>© </a:t>
            </a:r>
            <a:r>
              <a:rPr lang="es" altLang="es-MX" sz="1200" b="1" i="1">
                <a:solidFill>
                  <a:schemeClr val="tx2"/>
                </a:solidFill>
              </a:rPr>
              <a:t>Dale S. Sawyer </a:t>
            </a:r>
            <a:r>
              <a:rPr lang="es" altLang="es-MX" sz="1200" b="1">
                <a:solidFill>
                  <a:schemeClr val="tx2"/>
                </a:solidFill>
              </a:rPr>
              <a:t>http://zephyr.rice.edu/plateboundary/home.html</a:t>
            </a:r>
          </a:p>
        </p:txBody>
      </p:sp>
      <p:sp>
        <p:nvSpPr>
          <p:cNvPr id="79877" name="Slide Number Placeholder 4">
            <a:extLst>
              <a:ext uri="{FF2B5EF4-FFF2-40B4-BE49-F238E27FC236}">
                <a16:creationId xmlns:a16="http://schemas.microsoft.com/office/drawing/2014/main" id="{198CDDEF-12A3-3923-4417-9F191780824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CEC055CB-F95A-42D4-947D-6BEF8A2CAF3E}" type="slidenum">
              <a:rPr lang="en-US" altLang="en-US" sz="1800">
                <a:solidFill>
                  <a:srgbClr val="FFFFFF"/>
                </a:solidFill>
              </a:rPr>
              <a:pPr>
                <a:spcBef>
                  <a:spcPct val="0"/>
                </a:spcBef>
                <a:buClrTx/>
                <a:buFontTx/>
                <a:buNone/>
              </a:pPr>
              <a:t>37</a:t>
            </a:fld>
            <a:endParaRPr lang="en-US" altLang="en-US" sz="18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6" descr="18_mid_ocean_ridge">
            <a:extLst>
              <a:ext uri="{FF2B5EF4-FFF2-40B4-BE49-F238E27FC236}">
                <a16:creationId xmlns:a16="http://schemas.microsoft.com/office/drawing/2014/main" id="{C6B82678-7CBB-B799-D135-BB38753D3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1" y="1412876"/>
            <a:ext cx="7916863" cy="4835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3" name="Slide Number Placeholder 2">
            <a:extLst>
              <a:ext uri="{FF2B5EF4-FFF2-40B4-BE49-F238E27FC236}">
                <a16:creationId xmlns:a16="http://schemas.microsoft.com/office/drawing/2014/main" id="{969BBADB-1DB4-B0A5-26E1-C4EE0D46250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32A76700-66F5-48E0-B1E7-F996AE683B80}" type="slidenum">
              <a:rPr lang="en-US" altLang="en-US" sz="1800">
                <a:solidFill>
                  <a:srgbClr val="FFFFFF"/>
                </a:solidFill>
              </a:rPr>
              <a:pPr>
                <a:spcBef>
                  <a:spcPct val="0"/>
                </a:spcBef>
                <a:buClrTx/>
                <a:buFontTx/>
                <a:buNone/>
              </a:pPr>
              <a:t>38</a:t>
            </a:fld>
            <a:endParaRPr lang="en-US" altLang="en-US" sz="1800">
              <a:solidFill>
                <a:srgbClr val="FFFFF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1026" descr="C:\DATA\ESEU development\Plate Tectonics\plate tectonics redrawing\FINAL\colour\17_Const_plate_boundary.jpg">
            <a:extLst>
              <a:ext uri="{FF2B5EF4-FFF2-40B4-BE49-F238E27FC236}">
                <a16:creationId xmlns:a16="http://schemas.microsoft.com/office/drawing/2014/main" id="{F1DF77C2-6465-F90F-256F-80A501A19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19200"/>
            <a:ext cx="76200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3971" name="Slide Number Placeholder 2">
            <a:extLst>
              <a:ext uri="{FF2B5EF4-FFF2-40B4-BE49-F238E27FC236}">
                <a16:creationId xmlns:a16="http://schemas.microsoft.com/office/drawing/2014/main" id="{EE549D52-CDDA-2E8D-5434-73DB9001FFE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01264F9-9FFC-4604-B08E-100EB36F370B}" type="slidenum">
              <a:rPr lang="en-US" altLang="en-US" sz="1800">
                <a:solidFill>
                  <a:srgbClr val="FFFFFF"/>
                </a:solidFill>
              </a:rPr>
              <a:pPr>
                <a:spcBef>
                  <a:spcPct val="0"/>
                </a:spcBef>
                <a:buClrTx/>
                <a:buFontTx/>
                <a:buNone/>
              </a:pPr>
              <a:t>39</a:t>
            </a:fld>
            <a:endParaRPr lang="en-US" altLang="en-US" sz="1800">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5" descr="10a_distr_of_earthquakes">
            <a:extLst>
              <a:ext uri="{FF2B5EF4-FFF2-40B4-BE49-F238E27FC236}">
                <a16:creationId xmlns:a16="http://schemas.microsoft.com/office/drawing/2014/main" id="{33CC1C68-ED08-7B57-F9C9-0883EFE305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538" y="1219200"/>
            <a:ext cx="7840662" cy="533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6019" name="Slide Number Placeholder 2">
            <a:extLst>
              <a:ext uri="{FF2B5EF4-FFF2-40B4-BE49-F238E27FC236}">
                <a16:creationId xmlns:a16="http://schemas.microsoft.com/office/drawing/2014/main" id="{0092D632-EA3C-01B6-B31E-CBCE0C227B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240C97F9-2AE4-4E37-80CD-B1897C61D168}" type="slidenum">
              <a:rPr lang="en-US" altLang="en-US" sz="1800">
                <a:solidFill>
                  <a:srgbClr val="FFFFFF"/>
                </a:solidFill>
              </a:rPr>
              <a:pPr>
                <a:spcBef>
                  <a:spcPct val="0"/>
                </a:spcBef>
                <a:buClrTx/>
                <a:buFontTx/>
                <a:buNone/>
              </a:pPr>
              <a:t>40</a:t>
            </a:fld>
            <a:endParaRPr lang="en-US" altLang="en-US" sz="1800">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5" descr="20_ocean_ocean_convergence">
            <a:extLst>
              <a:ext uri="{FF2B5EF4-FFF2-40B4-BE49-F238E27FC236}">
                <a16:creationId xmlns:a16="http://schemas.microsoft.com/office/drawing/2014/main" id="{83750490-4737-E2E1-A511-F575EB9DE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538" y="1271588"/>
            <a:ext cx="7916862" cy="52054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8067" name="Slide Number Placeholder 2">
            <a:extLst>
              <a:ext uri="{FF2B5EF4-FFF2-40B4-BE49-F238E27FC236}">
                <a16:creationId xmlns:a16="http://schemas.microsoft.com/office/drawing/2014/main" id="{DD8BFB70-4DA0-6A05-4B94-9DD1979EC56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187F2B1F-32E1-48AC-93FC-4E58000CD1AB}" type="slidenum">
              <a:rPr lang="en-US" altLang="en-US" sz="1800">
                <a:solidFill>
                  <a:srgbClr val="FFFFFF"/>
                </a:solidFill>
              </a:rPr>
              <a:pPr>
                <a:spcBef>
                  <a:spcPct val="0"/>
                </a:spcBef>
                <a:buClrTx/>
                <a:buFontTx/>
                <a:buNone/>
              </a:pPr>
              <a:t>41</a:t>
            </a:fld>
            <a:endParaRPr lang="en-US" altLang="en-US" sz="1800">
              <a:solidFill>
                <a:srgbClr val="FFFF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3" descr="PT029_zavadovski_island">
            <a:extLst>
              <a:ext uri="{FF2B5EF4-FFF2-40B4-BE49-F238E27FC236}">
                <a16:creationId xmlns:a16="http://schemas.microsoft.com/office/drawing/2014/main" id="{101B18C5-01F8-674E-F7DD-654CA22D6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688" y="1447801"/>
            <a:ext cx="7239000" cy="4614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0115" name="Rectangle 6">
            <a:extLst>
              <a:ext uri="{FF2B5EF4-FFF2-40B4-BE49-F238E27FC236}">
                <a16:creationId xmlns:a16="http://schemas.microsoft.com/office/drawing/2014/main" id="{C5D4A8FB-3DCB-C36D-81D8-E309F4216421}"/>
              </a:ext>
            </a:extLst>
          </p:cNvPr>
          <p:cNvSpPr>
            <a:spLocks noChangeArrowheads="1"/>
          </p:cNvSpPr>
          <p:nvPr/>
        </p:nvSpPr>
        <p:spPr bwMode="auto">
          <a:xfrm>
            <a:off x="1847528" y="798908"/>
            <a:ext cx="81179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gn="ctr">
              <a:spcBef>
                <a:spcPct val="0"/>
              </a:spcBef>
              <a:buClrTx/>
              <a:buFontTx/>
              <a:buNone/>
            </a:pPr>
            <a:r>
              <a:rPr lang="es" altLang="es-MX" b="1" dirty="0">
                <a:solidFill>
                  <a:schemeClr val="tx2"/>
                </a:solidFill>
                <a:latin typeface="Cambria" panose="02040503050406030204" pitchFamily="18" charset="0"/>
              </a:rPr>
              <a:t>Vulcanismo de arco insular: Isla Zavadovski</a:t>
            </a:r>
          </a:p>
        </p:txBody>
      </p:sp>
      <p:sp>
        <p:nvSpPr>
          <p:cNvPr id="90116" name="Slide Number Placeholder 3">
            <a:extLst>
              <a:ext uri="{FF2B5EF4-FFF2-40B4-BE49-F238E27FC236}">
                <a16:creationId xmlns:a16="http://schemas.microsoft.com/office/drawing/2014/main" id="{760FCFF0-0A39-CA5E-68EA-01A5B2FE8D0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ADBEB6A7-451A-4051-A985-34EE0DCADB61}" type="slidenum">
              <a:rPr lang="en-US" altLang="en-US" sz="1800">
                <a:solidFill>
                  <a:srgbClr val="FFFFFF"/>
                </a:solidFill>
              </a:rPr>
              <a:pPr>
                <a:spcBef>
                  <a:spcPct val="0"/>
                </a:spcBef>
                <a:buClrTx/>
                <a:buFontTx/>
                <a:buNone/>
              </a:pPr>
              <a:t>42</a:t>
            </a:fld>
            <a:endParaRPr lang="en-US" altLang="en-US" sz="1800">
              <a:solidFill>
                <a:srgbClr val="FFFFF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5" descr="21_ocean_continent_convergence">
            <a:extLst>
              <a:ext uri="{FF2B5EF4-FFF2-40B4-BE49-F238E27FC236}">
                <a16:creationId xmlns:a16="http://schemas.microsoft.com/office/drawing/2014/main" id="{0A78BFA4-A1BE-B270-590F-D08063885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0288" y="1196976"/>
            <a:ext cx="7543800" cy="5356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163" name="Slide Number Placeholder 2">
            <a:extLst>
              <a:ext uri="{FF2B5EF4-FFF2-40B4-BE49-F238E27FC236}">
                <a16:creationId xmlns:a16="http://schemas.microsoft.com/office/drawing/2014/main" id="{1BCA43AD-D247-8F92-DBEB-126244A595F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8651DE8C-6D99-4FD5-92D6-2F8733FF9CE6}" type="slidenum">
              <a:rPr lang="en-US" altLang="en-US" sz="1800">
                <a:solidFill>
                  <a:srgbClr val="FFFFFF"/>
                </a:solidFill>
              </a:rPr>
              <a:pPr>
                <a:spcBef>
                  <a:spcPct val="0"/>
                </a:spcBef>
                <a:buClrTx/>
                <a:buFontTx/>
                <a:buNone/>
              </a:pPr>
              <a:t>43</a:t>
            </a:fld>
            <a:endParaRPr lang="en-US" altLang="en-US" sz="1800">
              <a:solidFill>
                <a:srgbClr val="FFFFFF"/>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74CB2D5C-B199-1BFA-EBB7-A6DFEFB463FE}"/>
              </a:ext>
            </a:extLst>
          </p:cNvPr>
          <p:cNvSpPr>
            <a:spLocks noChangeArrowheads="1"/>
          </p:cNvSpPr>
          <p:nvPr/>
        </p:nvSpPr>
        <p:spPr bwMode="auto">
          <a:xfrm>
            <a:off x="2209800" y="746125"/>
            <a:ext cx="7696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gn="ctr">
              <a:spcBef>
                <a:spcPct val="0"/>
              </a:spcBef>
              <a:buClrTx/>
              <a:buFontTx/>
              <a:buNone/>
            </a:pPr>
            <a:r>
              <a:rPr lang="es" altLang="es-MX" sz="1800" b="1">
                <a:solidFill>
                  <a:schemeClr val="tx2"/>
                </a:solidFill>
                <a:latin typeface="Cambria" panose="02040503050406030204" pitchFamily="18" charset="0"/>
              </a:rPr>
              <a:t>Convergencia océano-continente: Monte Santa Helena</a:t>
            </a:r>
          </a:p>
        </p:txBody>
      </p:sp>
      <p:pic>
        <p:nvPicPr>
          <p:cNvPr id="94211" name="Picture 5" descr="MSH80_eruption_mount_st_helens_05-18-80_med">
            <a:extLst>
              <a:ext uri="{FF2B5EF4-FFF2-40B4-BE49-F238E27FC236}">
                <a16:creationId xmlns:a16="http://schemas.microsoft.com/office/drawing/2014/main" id="{A6D569B3-8AAA-1C67-3029-AF21C08F9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1" y="1295400"/>
            <a:ext cx="3230563" cy="487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4212" name="Text Box 6">
            <a:extLst>
              <a:ext uri="{FF2B5EF4-FFF2-40B4-BE49-F238E27FC236}">
                <a16:creationId xmlns:a16="http://schemas.microsoft.com/office/drawing/2014/main" id="{86CB399B-B73A-DD42-194A-776C9C729C33}"/>
              </a:ext>
            </a:extLst>
          </p:cNvPr>
          <p:cNvSpPr txBox="1">
            <a:spLocks noChangeArrowheads="1"/>
          </p:cNvSpPr>
          <p:nvPr/>
        </p:nvSpPr>
        <p:spPr bwMode="auto">
          <a:xfrm>
            <a:off x="4287838" y="6354764"/>
            <a:ext cx="3738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r>
              <a:rPr lang="es" altLang="es-MX" sz="1200"/>
              <a:t>Cortesía de USGS/Observatorio del Volcán Cascades</a:t>
            </a:r>
            <a:endParaRPr lang="en-GB" altLang="es-MX" sz="1800"/>
          </a:p>
        </p:txBody>
      </p:sp>
      <p:sp>
        <p:nvSpPr>
          <p:cNvPr id="94213" name="Slide Number Placeholder 4">
            <a:extLst>
              <a:ext uri="{FF2B5EF4-FFF2-40B4-BE49-F238E27FC236}">
                <a16:creationId xmlns:a16="http://schemas.microsoft.com/office/drawing/2014/main" id="{0B5F9F77-5FAE-7F52-D333-8B1C41ED251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31DE641C-BE6E-4F1B-A0EF-00A320EB752D}" type="slidenum">
              <a:rPr lang="en-US" altLang="en-US" sz="1800">
                <a:solidFill>
                  <a:srgbClr val="FFFFFF"/>
                </a:solidFill>
              </a:rPr>
              <a:pPr>
                <a:spcBef>
                  <a:spcPct val="0"/>
                </a:spcBef>
                <a:buClrTx/>
                <a:buFontTx/>
                <a:buNone/>
              </a:pPr>
              <a:t>44</a:t>
            </a:fld>
            <a:endParaRPr lang="en-US" altLang="en-US" sz="1800">
              <a:solidFill>
                <a:srgbClr val="FFFFFF"/>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5" descr="22_cont_continent_convergence">
            <a:extLst>
              <a:ext uri="{FF2B5EF4-FFF2-40B4-BE49-F238E27FC236}">
                <a16:creationId xmlns:a16="http://schemas.microsoft.com/office/drawing/2014/main" id="{1C836A19-12B8-126B-CE73-24FBCE7884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219200"/>
            <a:ext cx="77724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6259" name="Slide Number Placeholder 2">
            <a:extLst>
              <a:ext uri="{FF2B5EF4-FFF2-40B4-BE49-F238E27FC236}">
                <a16:creationId xmlns:a16="http://schemas.microsoft.com/office/drawing/2014/main" id="{57F3B335-74DE-BF0E-C6A0-099D5756F1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6D6715CE-2A95-4564-8692-EE92AD790ED4}" type="slidenum">
              <a:rPr lang="en-US" altLang="en-US" sz="1800">
                <a:solidFill>
                  <a:srgbClr val="FFFFFF"/>
                </a:solidFill>
              </a:rPr>
              <a:pPr>
                <a:spcBef>
                  <a:spcPct val="0"/>
                </a:spcBef>
                <a:buClrTx/>
                <a:buFontTx/>
                <a:buNone/>
              </a:pPr>
              <a:t>45</a:t>
            </a:fld>
            <a:endParaRPr lang="en-US" altLang="en-US" sz="1800">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7" descr="23_cont_cont_India">
            <a:extLst>
              <a:ext uri="{FF2B5EF4-FFF2-40B4-BE49-F238E27FC236}">
                <a16:creationId xmlns:a16="http://schemas.microsoft.com/office/drawing/2014/main" id="{40DD0D82-90F7-26F7-7719-833375B2E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809625"/>
            <a:ext cx="67056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98307" name="Group 10">
            <a:extLst>
              <a:ext uri="{FF2B5EF4-FFF2-40B4-BE49-F238E27FC236}">
                <a16:creationId xmlns:a16="http://schemas.microsoft.com/office/drawing/2014/main" id="{9F0C02EB-995A-91D3-5B88-BF369863E911}"/>
              </a:ext>
            </a:extLst>
          </p:cNvPr>
          <p:cNvGrpSpPr>
            <a:grpSpLocks/>
          </p:cNvGrpSpPr>
          <p:nvPr/>
        </p:nvGrpSpPr>
        <p:grpSpPr bwMode="auto">
          <a:xfrm>
            <a:off x="1631504" y="3861048"/>
            <a:ext cx="3581400" cy="2620963"/>
            <a:chOff x="288" y="2228"/>
            <a:chExt cx="2256" cy="1651"/>
          </a:xfrm>
        </p:grpSpPr>
        <p:sp>
          <p:nvSpPr>
            <p:cNvPr id="98309" name="Text Box 4">
              <a:extLst>
                <a:ext uri="{FF2B5EF4-FFF2-40B4-BE49-F238E27FC236}">
                  <a16:creationId xmlns:a16="http://schemas.microsoft.com/office/drawing/2014/main" id="{C8DCA61F-9FF9-53B5-40E2-D4FEBB586BBB}"/>
                </a:ext>
              </a:extLst>
            </p:cNvPr>
            <p:cNvSpPr txBox="1">
              <a:spLocks noChangeArrowheads="1"/>
            </p:cNvSpPr>
            <p:nvPr/>
          </p:nvSpPr>
          <p:spPr bwMode="auto">
            <a:xfrm>
              <a:off x="288" y="3666"/>
              <a:ext cx="220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50000"/>
                </a:spcBef>
                <a:buClrTx/>
                <a:buFontTx/>
                <a:buNone/>
              </a:pPr>
              <a:r>
                <a:rPr lang="es" altLang="es-MX" sz="1600" b="1" dirty="0">
                  <a:solidFill>
                    <a:schemeClr val="tx2"/>
                  </a:solidFill>
                  <a:latin typeface="Cambria" panose="02040503050406030204" pitchFamily="18" charset="0"/>
                </a:rPr>
                <a:t>Pliegues en el Lhotse (Himalaya)</a:t>
              </a:r>
            </a:p>
          </p:txBody>
        </p:sp>
        <p:pic>
          <p:nvPicPr>
            <p:cNvPr id="98310" name="Picture 3" descr="PT034_Lhotse_Himalayas">
              <a:extLst>
                <a:ext uri="{FF2B5EF4-FFF2-40B4-BE49-F238E27FC236}">
                  <a16:creationId xmlns:a16="http://schemas.microsoft.com/office/drawing/2014/main" id="{2E43EAE4-C409-C405-E44C-7858439046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2228"/>
              <a:ext cx="2208" cy="14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98308" name="Slide Number Placeholder 5">
            <a:extLst>
              <a:ext uri="{FF2B5EF4-FFF2-40B4-BE49-F238E27FC236}">
                <a16:creationId xmlns:a16="http://schemas.microsoft.com/office/drawing/2014/main" id="{E4FE0439-8186-1FB6-6C94-AA515D67286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D207CC03-86B4-4F77-83BC-02D329CE9085}" type="slidenum">
              <a:rPr lang="en-US" altLang="en-US" sz="1800">
                <a:solidFill>
                  <a:srgbClr val="FFFFFF"/>
                </a:solidFill>
              </a:rPr>
              <a:pPr>
                <a:spcBef>
                  <a:spcPct val="0"/>
                </a:spcBef>
                <a:buClrTx/>
                <a:buFontTx/>
                <a:buNone/>
              </a:pPr>
              <a:t>46</a:t>
            </a:fld>
            <a:endParaRPr lang="en-US" altLang="en-US" sz="1800">
              <a:solidFill>
                <a:srgbClr val="FFFF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5" descr="25_Plate_maps">
            <a:extLst>
              <a:ext uri="{FF2B5EF4-FFF2-40B4-BE49-F238E27FC236}">
                <a16:creationId xmlns:a16="http://schemas.microsoft.com/office/drawing/2014/main" id="{FD78619B-9696-7E62-5423-94C46B5CF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066800"/>
            <a:ext cx="75438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0355" name="Slide Number Placeholder 2">
            <a:extLst>
              <a:ext uri="{FF2B5EF4-FFF2-40B4-BE49-F238E27FC236}">
                <a16:creationId xmlns:a16="http://schemas.microsoft.com/office/drawing/2014/main" id="{BC6E1C94-5232-A4E3-FDA5-A484FC31DBF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730F44BA-D31F-401D-A2AE-853E4DC28EB9}" type="slidenum">
              <a:rPr lang="en-US" altLang="en-US" sz="1800">
                <a:solidFill>
                  <a:srgbClr val="FFFFFF"/>
                </a:solidFill>
              </a:rPr>
              <a:pPr>
                <a:spcBef>
                  <a:spcPct val="0"/>
                </a:spcBef>
                <a:buClrTx/>
                <a:buFontTx/>
                <a:buNone/>
              </a:pPr>
              <a:t>47</a:t>
            </a:fld>
            <a:endParaRPr lang="en-US" altLang="en-US" sz="1800">
              <a:solidFill>
                <a:srgbClr val="FFFFFF"/>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90088AA8-C365-EA0C-A271-DFAE02819CDC}"/>
              </a:ext>
            </a:extLst>
          </p:cNvPr>
          <p:cNvSpPr>
            <a:spLocks noGrp="1"/>
          </p:cNvSpPr>
          <p:nvPr>
            <p:ph type="title"/>
          </p:nvPr>
        </p:nvSpPr>
        <p:spPr>
          <a:xfrm>
            <a:off x="1919536" y="915369"/>
            <a:ext cx="7772400" cy="1143000"/>
          </a:xfrm>
        </p:spPr>
        <p:txBody>
          <a:bodyPr/>
          <a:lstStyle/>
          <a:p>
            <a:pPr eaLnBrk="1" hangingPunct="1"/>
            <a:r>
              <a:rPr lang="es" altLang="en-US" dirty="0"/>
              <a:t>Teoría de la tectónica de placas</a:t>
            </a:r>
          </a:p>
        </p:txBody>
      </p:sp>
      <p:sp>
        <p:nvSpPr>
          <p:cNvPr id="102403" name="Rectangle 3">
            <a:extLst>
              <a:ext uri="{FF2B5EF4-FFF2-40B4-BE49-F238E27FC236}">
                <a16:creationId xmlns:a16="http://schemas.microsoft.com/office/drawing/2014/main" id="{A36B921F-9C61-8B5E-E45E-789B4FE48DBA}"/>
              </a:ext>
            </a:extLst>
          </p:cNvPr>
          <p:cNvSpPr>
            <a:spLocks noGrp="1"/>
          </p:cNvSpPr>
          <p:nvPr>
            <p:ph idx="1"/>
          </p:nvPr>
        </p:nvSpPr>
        <p:spPr>
          <a:xfrm>
            <a:off x="335360" y="2060848"/>
            <a:ext cx="11737304" cy="4336132"/>
          </a:xfrm>
        </p:spPr>
        <p:txBody>
          <a:bodyPr/>
          <a:lstStyle/>
          <a:p>
            <a:pPr eaLnBrk="1" hangingPunct="1">
              <a:buFontTx/>
              <a:buNone/>
            </a:pPr>
            <a:r>
              <a:rPr lang="es" altLang="en-US" b="1" dirty="0"/>
              <a:t>Influencia en las ciencias geológicas:</a:t>
            </a:r>
          </a:p>
          <a:p>
            <a:pPr eaLnBrk="1" hangingPunct="1">
              <a:buFontTx/>
              <a:buNone/>
            </a:pPr>
            <a:endParaRPr lang="en-US" altLang="en-US" b="1" dirty="0"/>
          </a:p>
          <a:p>
            <a:pPr eaLnBrk="1" hangingPunct="1"/>
            <a:r>
              <a:rPr lang="es" altLang="en-US" dirty="0">
                <a:solidFill>
                  <a:schemeClr val="accent2"/>
                </a:solidFill>
              </a:rPr>
              <a:t>Concepto revolucionario</a:t>
            </a:r>
          </a:p>
          <a:p>
            <a:pPr lvl="1" eaLnBrk="1" hangingPunct="1">
              <a:buFont typeface="Arial" panose="020B0604020202020204" pitchFamily="34" charset="0"/>
              <a:buChar char="•"/>
            </a:pPr>
            <a:r>
              <a:rPr lang="es" altLang="en-US" dirty="0">
                <a:solidFill>
                  <a:schemeClr val="tx1"/>
                </a:solidFill>
              </a:rPr>
              <a:t>comparable a la evolución</a:t>
            </a:r>
          </a:p>
          <a:p>
            <a:pPr lvl="1" eaLnBrk="1" hangingPunct="1"/>
            <a:endParaRPr lang="en-US" altLang="en-US" dirty="0"/>
          </a:p>
          <a:p>
            <a:pPr eaLnBrk="1" hangingPunct="1"/>
            <a:r>
              <a:rPr lang="es" altLang="en-US" dirty="0">
                <a:solidFill>
                  <a:schemeClr val="accent2"/>
                </a:solidFill>
              </a:rPr>
              <a:t>Proporciona un marco para</a:t>
            </a:r>
          </a:p>
          <a:p>
            <a:pPr lvl="1" eaLnBrk="1" hangingPunct="1">
              <a:buFont typeface="Arial" panose="020B0604020202020204" pitchFamily="34" charset="0"/>
              <a:buChar char="•"/>
            </a:pPr>
            <a:r>
              <a:rPr lang="es" altLang="en-US" dirty="0">
                <a:solidFill>
                  <a:schemeClr val="tx1"/>
                </a:solidFill>
              </a:rPr>
              <a:t>Interpretando muchos aspectos de la Tierra a escala global</a:t>
            </a:r>
          </a:p>
          <a:p>
            <a:pPr lvl="1" eaLnBrk="1" hangingPunct="1">
              <a:buFont typeface="Arial" panose="020B0604020202020204" pitchFamily="34" charset="0"/>
              <a:buChar char="•"/>
            </a:pPr>
            <a:r>
              <a:rPr lang="es" altLang="en-US" dirty="0">
                <a:solidFill>
                  <a:schemeClr val="tx1"/>
                </a:solidFill>
              </a:rPr>
              <a:t>Relacionando muchos fenómenos aparentemente no relacionados</a:t>
            </a:r>
          </a:p>
          <a:p>
            <a:pPr lvl="1" eaLnBrk="1" hangingPunct="1">
              <a:buFont typeface="Arial" panose="020B0604020202020204" pitchFamily="34" charset="0"/>
              <a:buChar char="•"/>
            </a:pPr>
            <a:r>
              <a:rPr lang="es" altLang="en-US" dirty="0">
                <a:solidFill>
                  <a:schemeClr val="tx1"/>
                </a:solidFill>
              </a:rPr>
              <a:t>interpretando la historia de la Tierra</a:t>
            </a:r>
          </a:p>
        </p:txBody>
      </p:sp>
      <p:sp>
        <p:nvSpPr>
          <p:cNvPr id="102405" name="Slide Number Placeholder 4">
            <a:extLst>
              <a:ext uri="{FF2B5EF4-FFF2-40B4-BE49-F238E27FC236}">
                <a16:creationId xmlns:a16="http://schemas.microsoft.com/office/drawing/2014/main" id="{092639E1-65F7-808D-6116-67A7A7FDFDD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BD4433C4-5E24-4CF7-AB13-41BED2678476}" type="slidenum">
              <a:rPr lang="en-US" altLang="en-US" sz="1800">
                <a:solidFill>
                  <a:srgbClr val="FFFFFF"/>
                </a:solidFill>
              </a:rPr>
              <a:pPr>
                <a:spcBef>
                  <a:spcPct val="0"/>
                </a:spcBef>
                <a:buClrTx/>
                <a:buFontTx/>
                <a:buNone/>
              </a:pPr>
              <a:t>48</a:t>
            </a:fld>
            <a:endParaRPr lang="en-US" altLang="en-US" sz="1800">
              <a:solidFill>
                <a:srgbClr val="FFFF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658B9D1-2923-3AC7-F951-555CA90EA09E}"/>
              </a:ext>
            </a:extLst>
          </p:cNvPr>
          <p:cNvSpPr>
            <a:spLocks noGrp="1" noChangeArrowheads="1"/>
          </p:cNvSpPr>
          <p:nvPr>
            <p:ph type="title"/>
          </p:nvPr>
        </p:nvSpPr>
        <p:spPr>
          <a:xfrm>
            <a:off x="1493413" y="800141"/>
            <a:ext cx="9862864" cy="883568"/>
          </a:xfrm>
        </p:spPr>
        <p:txBody>
          <a:bodyPr>
            <a:normAutofit/>
          </a:bodyPr>
          <a:lstStyle/>
          <a:p>
            <a:pPr eaLnBrk="1" fontAlgn="auto" hangingPunct="1">
              <a:spcAft>
                <a:spcPts val="0"/>
              </a:spcAft>
              <a:defRPr/>
            </a:pPr>
            <a:r>
              <a:rPr lang="es" altLang="en-US" dirty="0"/>
              <a:t>Tectónica de placas y  sistemas terrestres</a:t>
            </a:r>
          </a:p>
        </p:txBody>
      </p:sp>
      <p:sp>
        <p:nvSpPr>
          <p:cNvPr id="53251" name="Rectangle 3">
            <a:extLst>
              <a:ext uri="{FF2B5EF4-FFF2-40B4-BE49-F238E27FC236}">
                <a16:creationId xmlns:a16="http://schemas.microsoft.com/office/drawing/2014/main" id="{887A4137-9EF9-A1E2-32B5-551242A1F76A}"/>
              </a:ext>
            </a:extLst>
          </p:cNvPr>
          <p:cNvSpPr>
            <a:spLocks noGrp="1" noChangeArrowheads="1"/>
          </p:cNvSpPr>
          <p:nvPr>
            <p:ph idx="1"/>
          </p:nvPr>
        </p:nvSpPr>
        <p:spPr>
          <a:xfrm>
            <a:off x="934974" y="2057400"/>
            <a:ext cx="10979743" cy="4343400"/>
          </a:xfrm>
        </p:spPr>
        <p:txBody>
          <a:bodyPr>
            <a:normAutofit/>
          </a:bodyPr>
          <a:lstStyle/>
          <a:p>
            <a:pPr marL="658368" lvl="1" indent="-246888" eaLnBrk="1" fontAlgn="auto" hangingPunct="1">
              <a:lnSpc>
                <a:spcPct val="80000"/>
              </a:lnSpc>
              <a:spcAft>
                <a:spcPts val="0"/>
              </a:spcAft>
              <a:buClr>
                <a:schemeClr val="accent3"/>
              </a:buClr>
              <a:buFont typeface="Arial" pitchFamily="34" charset="0"/>
              <a:buChar char="•"/>
              <a:defRPr/>
            </a:pPr>
            <a:r>
              <a:rPr lang="es" altLang="en-US" dirty="0">
                <a:solidFill>
                  <a:schemeClr val="tx1"/>
                </a:solidFill>
                <a:latin typeface="Cambria" pitchFamily="18" charset="0"/>
              </a:rPr>
              <a:t>La tectónica de placas es impulsada por la convección en el manto y, a su vez, impulsa la formación de montañas.</a:t>
            </a:r>
          </a:p>
          <a:p>
            <a:pPr marL="742950" lvl="1" indent="-285750" fontAlgn="auto">
              <a:lnSpc>
                <a:spcPct val="90000"/>
              </a:lnSpc>
              <a:spcBef>
                <a:spcPct val="20000"/>
              </a:spcBef>
              <a:spcAft>
                <a:spcPts val="0"/>
              </a:spcAft>
              <a:buClr>
                <a:srgbClr val="7030A0"/>
              </a:buClr>
              <a:buFont typeface="Arial" pitchFamily="34" charset="0"/>
              <a:buChar char="•"/>
              <a:defRPr/>
            </a:pPr>
            <a:r>
              <a:rPr lang="es" altLang="en-US" dirty="0">
                <a:solidFill>
                  <a:schemeClr val="tx1"/>
                </a:solidFill>
                <a:latin typeface="Cambria" pitchFamily="18" charset="0"/>
              </a:rPr>
              <a:t>y actividad ígnea y metamórfica asociada</a:t>
            </a:r>
          </a:p>
          <a:p>
            <a:pPr marL="742950" lvl="1" indent="-285750" fontAlgn="auto">
              <a:lnSpc>
                <a:spcPct val="90000"/>
              </a:lnSpc>
              <a:spcBef>
                <a:spcPct val="20000"/>
              </a:spcBef>
              <a:spcAft>
                <a:spcPts val="0"/>
              </a:spcAft>
              <a:buClr>
                <a:srgbClr val="7030A0"/>
              </a:buClr>
              <a:buFont typeface="Arial" pitchFamily="34" charset="0"/>
              <a:buChar char="•"/>
              <a:defRPr/>
            </a:pPr>
            <a:endParaRPr lang="en-US" altLang="en-US" sz="2800" dirty="0">
              <a:solidFill>
                <a:schemeClr val="tx1"/>
              </a:solidFill>
              <a:latin typeface="Cambria" pitchFamily="18" charset="0"/>
            </a:endParaRPr>
          </a:p>
          <a:p>
            <a:pPr marL="742950" lvl="1" indent="-285750" fontAlgn="auto">
              <a:lnSpc>
                <a:spcPct val="90000"/>
              </a:lnSpc>
              <a:spcBef>
                <a:spcPct val="20000"/>
              </a:spcBef>
              <a:spcAft>
                <a:spcPts val="0"/>
              </a:spcAft>
              <a:buClr>
                <a:srgbClr val="7030A0"/>
              </a:buClr>
              <a:buFont typeface="Arial" pitchFamily="34" charset="0"/>
              <a:buChar char="•"/>
              <a:defRPr/>
            </a:pPr>
            <a:r>
              <a:rPr lang="es" altLang="en-US" sz="2800" dirty="0">
                <a:solidFill>
                  <a:schemeClr val="tx1"/>
                </a:solidFill>
                <a:latin typeface="Cambria" pitchFamily="18" charset="0"/>
              </a:rPr>
              <a:t>La disposición de los continentes afecta:</a:t>
            </a:r>
          </a:p>
          <a:p>
            <a:pPr marL="1200150" lvl="2" indent="-285750" fontAlgn="auto">
              <a:lnSpc>
                <a:spcPct val="90000"/>
              </a:lnSpc>
              <a:spcBef>
                <a:spcPct val="20000"/>
              </a:spcBef>
              <a:spcAft>
                <a:spcPts val="0"/>
              </a:spcAft>
              <a:buFont typeface="Arial" pitchFamily="34" charset="0"/>
              <a:buChar char="•"/>
              <a:defRPr/>
            </a:pPr>
            <a:r>
              <a:rPr lang="es" altLang="en-US" sz="2800" dirty="0">
                <a:solidFill>
                  <a:schemeClr val="tx1"/>
                </a:solidFill>
                <a:latin typeface="Cambria" pitchFamily="18" charset="0"/>
              </a:rPr>
              <a:t>calefacción y refrigeración solares,</a:t>
            </a:r>
          </a:p>
          <a:p>
            <a:pPr marL="1200150" lvl="2" indent="-285750" fontAlgn="auto">
              <a:lnSpc>
                <a:spcPct val="90000"/>
              </a:lnSpc>
              <a:spcBef>
                <a:spcPct val="20000"/>
              </a:spcBef>
              <a:spcAft>
                <a:spcPts val="0"/>
              </a:spcAft>
              <a:buFont typeface="Arial" pitchFamily="34" charset="0"/>
              <a:buChar char="•"/>
              <a:defRPr/>
            </a:pPr>
            <a:r>
              <a:rPr lang="es" altLang="en-US" sz="2800" dirty="0">
                <a:solidFill>
                  <a:schemeClr val="tx1"/>
                </a:solidFill>
                <a:latin typeface="Cambria" pitchFamily="18" charset="0"/>
              </a:rPr>
              <a:t>y por lo tanto los vientos y los sistemas meteorológicos</a:t>
            </a:r>
          </a:p>
          <a:p>
            <a:pPr marL="742950" lvl="1" indent="-285750" fontAlgn="auto">
              <a:lnSpc>
                <a:spcPct val="90000"/>
              </a:lnSpc>
              <a:spcBef>
                <a:spcPct val="20000"/>
              </a:spcBef>
              <a:spcAft>
                <a:spcPts val="0"/>
              </a:spcAft>
              <a:buClr>
                <a:srgbClr val="7030A0"/>
              </a:buClr>
              <a:buFont typeface="Arial" pitchFamily="34" charset="0"/>
              <a:buChar char="•"/>
              <a:defRPr/>
            </a:pPr>
            <a:r>
              <a:rPr lang="es" altLang="en-US" sz="2800" dirty="0">
                <a:solidFill>
                  <a:schemeClr val="tx1"/>
                </a:solidFill>
                <a:latin typeface="Cambria" pitchFamily="18" charset="0"/>
              </a:rPr>
              <a:t>La rápida expansión de las placas tectónicas y la actividad de los puntos calientes podrían liberar dióxido de carbono volcánico y afectar el clima global.</a:t>
            </a:r>
          </a:p>
          <a:p>
            <a:pPr marL="923544" lvl="2" indent="-219456" eaLnBrk="1" fontAlgn="auto" hangingPunct="1">
              <a:lnSpc>
                <a:spcPct val="80000"/>
              </a:lnSpc>
              <a:spcAft>
                <a:spcPts val="0"/>
              </a:spcAft>
              <a:buFont typeface="Arial" pitchFamily="34" charset="0"/>
              <a:buChar char="•"/>
              <a:defRPr/>
            </a:pPr>
            <a:endParaRPr lang="en-US" altLang="en-US" dirty="0">
              <a:solidFill>
                <a:schemeClr val="tx2"/>
              </a:solidFill>
              <a:latin typeface="Cambria" pitchFamily="18" charset="0"/>
            </a:endParaRPr>
          </a:p>
          <a:p>
            <a:pPr marL="365760" indent="-256032" eaLnBrk="1" fontAlgn="auto" hangingPunct="1">
              <a:lnSpc>
                <a:spcPct val="80000"/>
              </a:lnSpc>
              <a:spcAft>
                <a:spcPts val="0"/>
              </a:spcAft>
              <a:buClr>
                <a:schemeClr val="accent3"/>
              </a:buClr>
              <a:buNone/>
              <a:defRPr/>
            </a:pPr>
            <a:endParaRPr lang="en-US" altLang="en-US" dirty="0"/>
          </a:p>
        </p:txBody>
      </p:sp>
      <p:sp>
        <p:nvSpPr>
          <p:cNvPr id="104453" name="Rectangle 5">
            <a:extLst>
              <a:ext uri="{FF2B5EF4-FFF2-40B4-BE49-F238E27FC236}">
                <a16:creationId xmlns:a16="http://schemas.microsoft.com/office/drawing/2014/main" id="{09AA2C2F-C364-13C4-2135-1A5F44786BFA}"/>
              </a:ext>
            </a:extLst>
          </p:cNvPr>
          <p:cNvSpPr>
            <a:spLocks noChangeArrowheads="1"/>
          </p:cNvSpPr>
          <p:nvPr/>
        </p:nvSpPr>
        <p:spPr bwMode="auto">
          <a:xfrm rot="-5400000">
            <a:off x="-767387" y="2222006"/>
            <a:ext cx="258603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90000"/>
              </a:lnSpc>
              <a:spcBef>
                <a:spcPct val="0"/>
              </a:spcBef>
              <a:buClrTx/>
              <a:buFontTx/>
              <a:buNone/>
            </a:pPr>
            <a:r>
              <a:rPr lang="es" altLang="en-US" sz="3200" dirty="0">
                <a:solidFill>
                  <a:srgbClr val="33CCFF"/>
                </a:solidFill>
                <a:latin typeface="Cambria" panose="02040503050406030204" pitchFamily="18" charset="0"/>
              </a:rPr>
              <a:t>Tierra Sólida</a:t>
            </a:r>
          </a:p>
        </p:txBody>
      </p:sp>
      <p:sp>
        <p:nvSpPr>
          <p:cNvPr id="60423" name="Rectangle 7">
            <a:extLst>
              <a:ext uri="{FF2B5EF4-FFF2-40B4-BE49-F238E27FC236}">
                <a16:creationId xmlns:a16="http://schemas.microsoft.com/office/drawing/2014/main" id="{F0D63F31-E81D-3934-3B0D-26EBF269D403}"/>
              </a:ext>
            </a:extLst>
          </p:cNvPr>
          <p:cNvSpPr>
            <a:spLocks noChangeArrowheads="1"/>
          </p:cNvSpPr>
          <p:nvPr/>
        </p:nvSpPr>
        <p:spPr bwMode="auto">
          <a:xfrm>
            <a:off x="2362200" y="3505200"/>
            <a:ext cx="8305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lvl="1">
              <a:lnSpc>
                <a:spcPct val="90000"/>
              </a:lnSpc>
              <a:spcBef>
                <a:spcPct val="20000"/>
              </a:spcBef>
              <a:buClr>
                <a:srgbClr val="7030A0"/>
              </a:buClr>
              <a:buFont typeface="Arial" panose="020B0604020202020204" pitchFamily="34" charset="0"/>
              <a:buChar char="•"/>
            </a:pPr>
            <a:endParaRPr lang="en-US" altLang="en-US" sz="2800">
              <a:solidFill>
                <a:schemeClr val="tx2"/>
              </a:solidFill>
              <a:latin typeface="Cambria" panose="02040503050406030204" pitchFamily="18" charset="0"/>
            </a:endParaRPr>
          </a:p>
        </p:txBody>
      </p:sp>
      <p:sp>
        <p:nvSpPr>
          <p:cNvPr id="8" name="TextBox 7">
            <a:extLst>
              <a:ext uri="{FF2B5EF4-FFF2-40B4-BE49-F238E27FC236}">
                <a16:creationId xmlns:a16="http://schemas.microsoft.com/office/drawing/2014/main" id="{20339A8C-C606-D710-DD52-CA41CC719F9D}"/>
              </a:ext>
            </a:extLst>
          </p:cNvPr>
          <p:cNvSpPr txBox="1"/>
          <p:nvPr/>
        </p:nvSpPr>
        <p:spPr>
          <a:xfrm>
            <a:off x="187078" y="3684254"/>
            <a:ext cx="677108" cy="2286000"/>
          </a:xfrm>
          <a:prstGeom prst="rect">
            <a:avLst/>
          </a:prstGeom>
          <a:noFill/>
        </p:spPr>
        <p:txBody>
          <a:bodyPr vert="vert270">
            <a:spAutoFit/>
          </a:bodyPr>
          <a:lstStyle/>
          <a:p>
            <a:pPr eaLnBrk="1" fontAlgn="auto" hangingPunct="1">
              <a:spcBef>
                <a:spcPts val="0"/>
              </a:spcBef>
              <a:spcAft>
                <a:spcPts val="0"/>
              </a:spcAft>
              <a:defRPr/>
            </a:pPr>
            <a:r>
              <a:rPr lang="es" sz="3200" dirty="0">
                <a:solidFill>
                  <a:srgbClr val="33CCFF"/>
                </a:solidFill>
                <a:latin typeface="Cambria" pitchFamily="18" charset="0"/>
                <a:cs typeface="+mn-cs"/>
              </a:rPr>
              <a:t>Atmósfera</a:t>
            </a:r>
          </a:p>
        </p:txBody>
      </p:sp>
      <p:sp>
        <p:nvSpPr>
          <p:cNvPr id="104456" name="Slide Number Placeholder 8">
            <a:extLst>
              <a:ext uri="{FF2B5EF4-FFF2-40B4-BE49-F238E27FC236}">
                <a16:creationId xmlns:a16="http://schemas.microsoft.com/office/drawing/2014/main" id="{74EF3C58-0B79-9A19-B99D-ECFABF1D082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48CDB8D0-6B13-4772-9DFB-8BB7DCD0FB8C}" type="slidenum">
              <a:rPr lang="en-US" altLang="en-US" sz="1800">
                <a:solidFill>
                  <a:srgbClr val="FFFFFF"/>
                </a:solidFill>
              </a:rPr>
              <a:pPr>
                <a:spcBef>
                  <a:spcPct val="0"/>
                </a:spcBef>
                <a:buClrTx/>
                <a:buFontTx/>
                <a:buNone/>
              </a:pPr>
              <a:t>49</a:t>
            </a:fld>
            <a:endParaRPr lang="en-US" altLang="en-US" sz="1800">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499"/>
                                          </p:stCondLst>
                                        </p:cTn>
                                        <p:tgtEl>
                                          <p:spTgt spid="60423"/>
                                        </p:tgtEl>
                                        <p:attrNameLst>
                                          <p:attrName>style.visibility</p:attrName>
                                        </p:attrNameLst>
                                      </p:cBhvr>
                                      <p:to>
                                        <p:strVal val="visible"/>
                                      </p:to>
                                    </p:set>
                                  </p:childTnLst>
                                  <p:subTnLst>
                                    <p:animClr clrSpc="rgb" dir="cw">
                                      <p:cBhvr override="childStyle">
                                        <p:cTn dur="1" fill="hold" display="0" masterRel="nextClick" afterEffect="1"/>
                                        <p:tgtEl>
                                          <p:spTgt spid="60423"/>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67A00F5-8999-5139-CDC9-0A21BB67BA56}"/>
              </a:ext>
            </a:extLst>
          </p:cNvPr>
          <p:cNvSpPr>
            <a:spLocks noGrp="1" noChangeArrowheads="1"/>
          </p:cNvSpPr>
          <p:nvPr>
            <p:ph type="title"/>
          </p:nvPr>
        </p:nvSpPr>
        <p:spPr>
          <a:xfrm>
            <a:off x="1896700" y="1196752"/>
            <a:ext cx="8926760" cy="660522"/>
          </a:xfrm>
        </p:spPr>
        <p:txBody>
          <a:bodyPr>
            <a:normAutofit fontScale="90000"/>
          </a:bodyPr>
          <a:lstStyle/>
          <a:p>
            <a:pPr eaLnBrk="1" fontAlgn="auto" hangingPunct="1">
              <a:spcAft>
                <a:spcPts val="0"/>
              </a:spcAft>
              <a:defRPr/>
            </a:pPr>
            <a:r>
              <a:rPr lang="es" altLang="en-US" dirty="0"/>
              <a:t>Tectónica de placas y </a:t>
            </a:r>
            <a:r>
              <a:rPr lang="en-US" altLang="en-US" dirty="0"/>
              <a:t> </a:t>
            </a:r>
            <a:r>
              <a:rPr lang="es" altLang="en-US" dirty="0"/>
              <a:t>sistemas terrestres</a:t>
            </a:r>
          </a:p>
        </p:txBody>
      </p:sp>
      <p:sp>
        <p:nvSpPr>
          <p:cNvPr id="54275" name="Rectangle 3">
            <a:extLst>
              <a:ext uri="{FF2B5EF4-FFF2-40B4-BE49-F238E27FC236}">
                <a16:creationId xmlns:a16="http://schemas.microsoft.com/office/drawing/2014/main" id="{94964A26-6C13-4E51-C3DD-4B12BD1ED350}"/>
              </a:ext>
            </a:extLst>
          </p:cNvPr>
          <p:cNvSpPr>
            <a:spLocks noGrp="1" noChangeArrowheads="1"/>
          </p:cNvSpPr>
          <p:nvPr>
            <p:ph idx="1"/>
          </p:nvPr>
        </p:nvSpPr>
        <p:spPr>
          <a:xfrm>
            <a:off x="911424" y="2502025"/>
            <a:ext cx="10897313" cy="3209527"/>
          </a:xfrm>
        </p:spPr>
        <p:txBody>
          <a:bodyPr>
            <a:normAutofit/>
          </a:bodyPr>
          <a:lstStyle/>
          <a:p>
            <a:pPr marL="658368" lvl="1" indent="-246888" eaLnBrk="1" fontAlgn="auto" hangingPunct="1">
              <a:lnSpc>
                <a:spcPct val="80000"/>
              </a:lnSpc>
              <a:spcAft>
                <a:spcPts val="0"/>
              </a:spcAft>
              <a:buClr>
                <a:schemeClr val="accent3"/>
              </a:buClr>
              <a:buFont typeface="Arial" pitchFamily="34" charset="0"/>
              <a:buChar char="•"/>
              <a:defRPr/>
            </a:pPr>
            <a:r>
              <a:rPr lang="es" altLang="en-US" dirty="0">
                <a:solidFill>
                  <a:schemeClr val="tx1"/>
                </a:solidFill>
                <a:latin typeface="Cambria" pitchFamily="18" charset="0"/>
              </a:rPr>
              <a:t>La disposición continental afecta las corrientes oceánicas</a:t>
            </a:r>
          </a:p>
          <a:p>
            <a:pPr marL="658368" lvl="1" indent="-246888" eaLnBrk="1" fontAlgn="auto" hangingPunct="1">
              <a:lnSpc>
                <a:spcPct val="80000"/>
              </a:lnSpc>
              <a:spcAft>
                <a:spcPts val="0"/>
              </a:spcAft>
              <a:buClr>
                <a:schemeClr val="accent3"/>
              </a:buClr>
              <a:buFont typeface="Arial" pitchFamily="34" charset="0"/>
              <a:buChar char="•"/>
              <a:defRPr/>
            </a:pPr>
            <a:r>
              <a:rPr lang="es" altLang="en-US" dirty="0">
                <a:solidFill>
                  <a:schemeClr val="tx1"/>
                </a:solidFill>
                <a:latin typeface="Cambria" pitchFamily="18" charset="0"/>
              </a:rPr>
              <a:t>La tasa de expansión afecta el volumen de las dorsales oceánicas y, por ende, el nivel del mar.</a:t>
            </a:r>
          </a:p>
          <a:p>
            <a:pPr marL="658368" lvl="1" indent="-246888" eaLnBrk="1" fontAlgn="auto" hangingPunct="1">
              <a:lnSpc>
                <a:spcPct val="80000"/>
              </a:lnSpc>
              <a:spcAft>
                <a:spcPts val="0"/>
              </a:spcAft>
              <a:buClr>
                <a:schemeClr val="accent3"/>
              </a:buClr>
              <a:buFont typeface="Arial" pitchFamily="34" charset="0"/>
              <a:buChar char="•"/>
              <a:defRPr/>
            </a:pPr>
            <a:r>
              <a:rPr lang="es" altLang="en-US" dirty="0">
                <a:solidFill>
                  <a:schemeClr val="tx1"/>
                </a:solidFill>
                <a:latin typeface="Cambria" pitchFamily="18" charset="0"/>
              </a:rPr>
              <a:t>La ubicación de los continentes contribuye al inicio de las edades de hielo</a:t>
            </a:r>
          </a:p>
          <a:p>
            <a:pPr marL="658368" lvl="1" indent="-246888" eaLnBrk="1" fontAlgn="auto" hangingPunct="1">
              <a:lnSpc>
                <a:spcPct val="80000"/>
              </a:lnSpc>
              <a:spcAft>
                <a:spcPts val="0"/>
              </a:spcAft>
              <a:buFont typeface="Georgia"/>
              <a:buChar char="▫"/>
              <a:defRPr/>
            </a:pPr>
            <a:endParaRPr lang="en-US" altLang="en-US" dirty="0">
              <a:solidFill>
                <a:schemeClr val="tx1"/>
              </a:solidFill>
              <a:latin typeface="Cambria" pitchFamily="18" charset="0"/>
            </a:endParaRPr>
          </a:p>
          <a:p>
            <a:pPr marL="658368" lvl="1" indent="-246888" eaLnBrk="1" fontAlgn="auto" hangingPunct="1">
              <a:lnSpc>
                <a:spcPct val="80000"/>
              </a:lnSpc>
              <a:spcAft>
                <a:spcPts val="0"/>
              </a:spcAft>
              <a:buClr>
                <a:schemeClr val="accent3"/>
              </a:buClr>
              <a:buFont typeface="Arial" pitchFamily="34" charset="0"/>
              <a:buChar char="•"/>
              <a:defRPr/>
            </a:pPr>
            <a:r>
              <a:rPr lang="es" altLang="en-US" dirty="0">
                <a:solidFill>
                  <a:schemeClr val="tx1"/>
                </a:solidFill>
                <a:latin typeface="Cambria" pitchFamily="18" charset="0"/>
              </a:rPr>
              <a:t>El movimiento de los continentes crea corredores o barreras para la migración, la creación de nichos ecológicos y el transporte de hábitats hacia climas más o menos </a:t>
            </a:r>
            <a:r>
              <a:rPr lang="es" altLang="en-US">
                <a:solidFill>
                  <a:schemeClr val="tx1"/>
                </a:solidFill>
                <a:latin typeface="Cambria" pitchFamily="18" charset="0"/>
              </a:rPr>
              <a:t>favorables.</a:t>
            </a:r>
            <a:endParaRPr lang="en-US" altLang="en-US" dirty="0">
              <a:solidFill>
                <a:schemeClr val="tx2"/>
              </a:solidFill>
              <a:latin typeface="Cambria" pitchFamily="18" charset="0"/>
            </a:endParaRPr>
          </a:p>
          <a:p>
            <a:pPr marL="658368" lvl="1" indent="-246888" eaLnBrk="1" fontAlgn="auto" hangingPunct="1">
              <a:lnSpc>
                <a:spcPct val="80000"/>
              </a:lnSpc>
              <a:spcAft>
                <a:spcPts val="0"/>
              </a:spcAft>
              <a:buNone/>
              <a:defRPr/>
            </a:pPr>
            <a:endParaRPr lang="en-US" altLang="en-US" dirty="0">
              <a:solidFill>
                <a:schemeClr val="tx2"/>
              </a:solidFill>
              <a:latin typeface="Cambria" pitchFamily="18" charset="0"/>
            </a:endParaRPr>
          </a:p>
        </p:txBody>
      </p:sp>
      <p:sp>
        <p:nvSpPr>
          <p:cNvPr id="106501" name="Rectangle 5">
            <a:extLst>
              <a:ext uri="{FF2B5EF4-FFF2-40B4-BE49-F238E27FC236}">
                <a16:creationId xmlns:a16="http://schemas.microsoft.com/office/drawing/2014/main" id="{64E918B1-016D-A23A-0A8E-793F567AB244}"/>
              </a:ext>
            </a:extLst>
          </p:cNvPr>
          <p:cNvSpPr>
            <a:spLocks noChangeArrowheads="1"/>
          </p:cNvSpPr>
          <p:nvPr/>
        </p:nvSpPr>
        <p:spPr bwMode="auto">
          <a:xfrm rot="-5400000">
            <a:off x="-530262" y="2524139"/>
            <a:ext cx="212380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90000"/>
              </a:lnSpc>
              <a:spcBef>
                <a:spcPct val="0"/>
              </a:spcBef>
              <a:buClrTx/>
              <a:buFontTx/>
              <a:buNone/>
            </a:pPr>
            <a:r>
              <a:rPr lang="es" altLang="en-US" sz="3200" dirty="0">
                <a:solidFill>
                  <a:srgbClr val="33CCFF"/>
                </a:solidFill>
                <a:latin typeface="Cambria" panose="02040503050406030204" pitchFamily="18" charset="0"/>
              </a:rPr>
              <a:t>Hidrosfera</a:t>
            </a:r>
          </a:p>
        </p:txBody>
      </p:sp>
      <p:sp>
        <p:nvSpPr>
          <p:cNvPr id="106502" name="Rectangle 6">
            <a:extLst>
              <a:ext uri="{FF2B5EF4-FFF2-40B4-BE49-F238E27FC236}">
                <a16:creationId xmlns:a16="http://schemas.microsoft.com/office/drawing/2014/main" id="{E6CD0A74-CD02-6954-1B89-5F9413DE8628}"/>
              </a:ext>
            </a:extLst>
          </p:cNvPr>
          <p:cNvSpPr>
            <a:spLocks noChangeArrowheads="1"/>
          </p:cNvSpPr>
          <p:nvPr/>
        </p:nvSpPr>
        <p:spPr bwMode="auto">
          <a:xfrm rot="-5400000">
            <a:off x="-370830" y="4740971"/>
            <a:ext cx="1804939"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lnSpc>
                <a:spcPct val="90000"/>
              </a:lnSpc>
              <a:spcBef>
                <a:spcPct val="0"/>
              </a:spcBef>
              <a:buClrTx/>
              <a:buFontTx/>
              <a:buNone/>
            </a:pPr>
            <a:r>
              <a:rPr lang="es" altLang="en-US" sz="3200" dirty="0">
                <a:solidFill>
                  <a:srgbClr val="33CCFF"/>
                </a:solidFill>
                <a:latin typeface="Cambria" panose="02040503050406030204" pitchFamily="18" charset="0"/>
              </a:rPr>
              <a:t>Biosfera</a:t>
            </a:r>
          </a:p>
        </p:txBody>
      </p:sp>
      <p:sp>
        <p:nvSpPr>
          <p:cNvPr id="106503" name="Slide Number Placeholder 11">
            <a:extLst>
              <a:ext uri="{FF2B5EF4-FFF2-40B4-BE49-F238E27FC236}">
                <a16:creationId xmlns:a16="http://schemas.microsoft.com/office/drawing/2014/main" id="{F815516E-30E9-20CA-0894-3CEC1A9CD3D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300"/>
              </a:spcBef>
              <a:buClr>
                <a:srgbClr val="A04DA3"/>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18"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18" charset="2"/>
              <a:buChar char=""/>
              <a:defRPr sz="2200">
                <a:solidFill>
                  <a:schemeClr val="accent1"/>
                </a:solidFill>
                <a:latin typeface="Georgia" panose="02040502050405020303" pitchFamily="18" charset="0"/>
              </a:defRPr>
            </a:lvl4pPr>
            <a:lvl5pPr marL="2057400" indent="-228600">
              <a:spcBef>
                <a:spcPts val="300"/>
              </a:spcBef>
              <a:buClr>
                <a:srgbClr val="A04DA3"/>
              </a:buClr>
              <a:buFont typeface="Georgia" panose="02040502050405020303" pitchFamily="18" charset="0"/>
              <a:buChar char="▫"/>
              <a:defRPr sz="2000">
                <a:solidFill>
                  <a:srgbClr val="A04DA3"/>
                </a:solidFill>
                <a:latin typeface="Georgia" panose="02040502050405020303" pitchFamily="18" charset="0"/>
              </a:defRPr>
            </a:lvl5pPr>
            <a:lvl6pPr marL="25146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6pPr>
            <a:lvl7pPr marL="29718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7pPr>
            <a:lvl8pPr marL="34290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8pPr>
            <a:lvl9pPr marL="3886200" indent="-228600" eaLnBrk="0" fontAlgn="base" hangingPunct="0">
              <a:spcBef>
                <a:spcPts val="300"/>
              </a:spcBef>
              <a:spcAft>
                <a:spcPct val="0"/>
              </a:spcAft>
              <a:buClr>
                <a:srgbClr val="A04DA3"/>
              </a:buClr>
              <a:buFont typeface="Georgia" panose="02040502050405020303" pitchFamily="18" charset="0"/>
              <a:buChar char="▫"/>
              <a:defRPr sz="2000">
                <a:solidFill>
                  <a:srgbClr val="A04DA3"/>
                </a:solidFill>
                <a:latin typeface="Georgia" panose="02040502050405020303" pitchFamily="18" charset="0"/>
              </a:defRPr>
            </a:lvl9pPr>
          </a:lstStyle>
          <a:p>
            <a:pPr>
              <a:spcBef>
                <a:spcPct val="0"/>
              </a:spcBef>
              <a:buClrTx/>
              <a:buFontTx/>
              <a:buNone/>
            </a:pPr>
            <a:fld id="{12C9B5D8-25ED-4330-9EA2-C9A0157D5D3F}" type="slidenum">
              <a:rPr lang="en-US" altLang="en-US" sz="1800">
                <a:solidFill>
                  <a:srgbClr val="FFFFFF"/>
                </a:solidFill>
              </a:rPr>
              <a:pPr>
                <a:spcBef>
                  <a:spcPct val="0"/>
                </a:spcBef>
                <a:buClrTx/>
                <a:buFontTx/>
                <a:buNone/>
              </a:pPr>
              <a:t>50</a:t>
            </a:fld>
            <a:endParaRPr lang="en-US" altLang="en-US" sz="1800">
              <a:solidFill>
                <a:srgbClr val="FFFFFF"/>
              </a:solidFill>
            </a:endParaRP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47</TotalTime>
  <Words>1622</Words>
  <Application>Microsoft Office PowerPoint</Application>
  <PresentationFormat>Panorámica</PresentationFormat>
  <Paragraphs>259</Paragraphs>
  <Slides>50</Slides>
  <Notes>50</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50</vt:i4>
      </vt:variant>
    </vt:vector>
  </HeadingPairs>
  <TitlesOfParts>
    <vt:vector size="61" baseType="lpstr">
      <vt:lpstr>Arial</vt:lpstr>
      <vt:lpstr>Calibri</vt:lpstr>
      <vt:lpstr>Cambria</vt:lpstr>
      <vt:lpstr>Georgia</vt:lpstr>
      <vt:lpstr>Skia</vt:lpstr>
      <vt:lpstr>Times New Roman</vt:lpstr>
      <vt:lpstr>Trebuchet MS</vt:lpstr>
      <vt:lpstr>Verdana</vt:lpstr>
      <vt:lpstr>Wingdings 2</vt:lpstr>
      <vt:lpstr>Urban</vt:lpstr>
      <vt:lpstr>CorelPhotoPaint.Image.6</vt:lpstr>
      <vt:lpstr>Presentación de PowerPoint</vt:lpstr>
      <vt:lpstr>Capas interiores de la Tierra</vt:lpstr>
      <vt:lpstr>Capas interiores de la Tierra</vt:lpstr>
      <vt:lpstr>corteza terrestre</vt:lpstr>
      <vt:lpstr>Teoría de la tectónica de placas</vt:lpstr>
      <vt:lpstr>La geología y la formulación de teorías</vt:lpstr>
      <vt:lpstr>Mapa de placas moderno</vt:lpstr>
      <vt:lpstr>Teoría de la tectónica de placas</vt:lpstr>
      <vt:lpstr>Teoría de la tectónica de placas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Evidencia de la estructura de la Tierra</vt:lpstr>
      <vt:lpstr>Presentación de PowerPoint</vt:lpstr>
      <vt:lpstr>Presentación de PowerPoint</vt:lpstr>
      <vt:lpstr>Presentación de PowerPoint</vt:lpstr>
      <vt:lpstr>Presentación de PowerPoint</vt:lpstr>
      <vt:lpstr>Presentación de PowerPoint</vt:lpstr>
      <vt:lpstr>Evidencia de la tectónica de placas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Teoría de la tectónica de placas</vt:lpstr>
      <vt:lpstr>Tectónica de placas y  sistemas terrestres</vt:lpstr>
      <vt:lpstr>Tectónica de placas y  sistemas terrestres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Windows User</dc:creator>
  <cp:lastModifiedBy>Inocente Espinoza Espinoza</cp:lastModifiedBy>
  <cp:revision>11</cp:revision>
  <dcterms:created xsi:type="dcterms:W3CDTF">2012-07-28T16:18:50Z</dcterms:created>
  <dcterms:modified xsi:type="dcterms:W3CDTF">2025-09-11T16:50:31Z</dcterms:modified>
</cp:coreProperties>
</file>