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defaultTextStyle>
    <a:defPPr>
      <a:defRPr lang="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9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1A4C13C-04CA-EF37-12C7-BFBD85CC66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14B871-B37E-23CB-CA89-B732FDCCABE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A5031BC-6969-4172-B373-5144B3C175CB}" type="datetimeFigureOut">
              <a:rPr lang="en-GB"/>
              <a:pPr>
                <a:defRPr/>
              </a:pPr>
              <a:t>19/09/2025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324BDF9-A475-CD7D-17BA-63CE76FDCF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D40F844-D3B0-5BF8-DCE9-3347128E84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AA0D1-6625-E0BF-D82C-130DB40D94F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EB92D1-E292-56F8-5AD9-4F6F88FF19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1CFB107-359A-4DB7-95BE-4BD336BBACF9}" type="slidenum">
              <a:rPr lang="en-GB" altLang="es-MX"/>
              <a:pPr/>
              <a:t>‹Nº›</a:t>
            </a:fld>
            <a:endParaRPr lang="en-GB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871A3479-22F9-A778-AF79-E3BD401B7B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17C86C07-2D20-B90A-8CF0-B84BB5083F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3619CF1D-238B-160E-C39C-2A3C9ED783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890E632-BCFA-463A-AA70-4F0D93D64609}" type="slidenum">
              <a:rPr lang="en-GB" altLang="es-MX">
                <a:latin typeface="Calibri" panose="020F0502020204030204" pitchFamily="34" charset="0"/>
              </a:rPr>
              <a:pPr eaLnBrk="1" hangingPunct="1"/>
              <a:t>1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D56D8189-AA46-C83A-2095-CA6092B0D0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5E71E580-0FA2-9589-54FA-0963B10031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837B38D5-20BB-C531-BD83-BD6ED0E089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CB81249-B5BF-4171-BED4-C142F32BBF91}" type="slidenum">
              <a:rPr lang="en-GB" altLang="es-MX">
                <a:latin typeface="Calibri" panose="020F0502020204030204" pitchFamily="34" charset="0"/>
              </a:rPr>
              <a:pPr eaLnBrk="1" hangingPunct="1"/>
              <a:t>2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2A8E1EC2-3A44-0A31-10EE-E9A2ACB664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FC696E00-D63D-AACC-C479-0A2B5F0495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57686DD3-35DB-544D-D49B-1E6D6FC31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BF39313-B8BC-4B68-9A3C-47D364C9A5CC}" type="slidenum">
              <a:rPr lang="en-GB" altLang="es-MX">
                <a:latin typeface="Calibri" panose="020F0502020204030204" pitchFamily="34" charset="0"/>
              </a:rPr>
              <a:pPr eaLnBrk="1" hangingPunct="1"/>
              <a:t>3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C6BFE352-CF1B-56AF-DA42-F84EC1E2019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1C5C3B78-1C95-AC50-251F-8B56012356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6286D2BC-B5C8-33FE-87CA-C03D2D7609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16E331F-BA0C-42D4-A531-0392E00669DD}" type="slidenum">
              <a:rPr lang="en-GB" altLang="es-MX">
                <a:latin typeface="Calibri" panose="020F0502020204030204" pitchFamily="34" charset="0"/>
              </a:rPr>
              <a:pPr eaLnBrk="1" hangingPunct="1"/>
              <a:t>4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28FA4125-F47E-2329-F907-B5D77B5999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0D968672-1975-46C7-7463-AD004B46A2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A101132C-30CD-217F-CAC4-A007A2C22E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36215A6-D2C9-438A-8010-BECA625B75BE}" type="slidenum">
              <a:rPr lang="en-GB" altLang="es-MX">
                <a:latin typeface="Calibri" panose="020F0502020204030204" pitchFamily="34" charset="0"/>
              </a:rPr>
              <a:pPr eaLnBrk="1" hangingPunct="1"/>
              <a:t>5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D7520671-BF56-7107-066C-1BD172C4E8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964182ED-1628-97B9-E3B1-8343C999FD4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F3D66CD4-024A-42CE-2B16-22619F4110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648182A-4BDA-40C7-9A2B-D69D930143E7}" type="slidenum">
              <a:rPr lang="en-GB" altLang="es-MX">
                <a:latin typeface="Calibri" panose="020F0502020204030204" pitchFamily="34" charset="0"/>
              </a:rPr>
              <a:pPr eaLnBrk="1" hangingPunct="1"/>
              <a:t>6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D95B1316-7C1A-B5B0-261F-5EB934408F7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8BBDB691-43B1-E3DD-7C09-FD3740B37C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9044EA42-D166-52D7-2E2F-1B0745C172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4A76925-B7CB-4FAA-B8D1-EF3DE3A8217C}" type="slidenum">
              <a:rPr lang="en-GB" altLang="es-MX">
                <a:latin typeface="Calibri" panose="020F0502020204030204" pitchFamily="34" charset="0"/>
              </a:rPr>
              <a:pPr eaLnBrk="1" hangingPunct="1"/>
              <a:t>7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F3D5D150-2BEC-B68E-E7B2-80F0361B24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A542A0FE-7F67-88DA-3FB5-5ACF51D3F8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8FECFBFF-6B3A-038E-ADCD-9D230D05DA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E1EE59-E1D5-4EFA-BADA-FD8A641C49C9}" type="slidenum">
              <a:rPr lang="en-GB" altLang="es-MX">
                <a:latin typeface="Calibri" panose="020F0502020204030204" pitchFamily="34" charset="0"/>
              </a:rPr>
              <a:pPr eaLnBrk="1" hangingPunct="1"/>
              <a:t>8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C0140ECA-FA77-E9BC-3534-1E4BEE354E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BD423471-9E90-8576-1D5A-A427283935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B049DE67-9621-2719-4B0F-E4BA1B28D9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2BB90B8-E326-4F9D-802B-ECC6B2DB696C}" type="slidenum">
              <a:rPr lang="en-GB" altLang="es-MX">
                <a:latin typeface="Calibri" panose="020F0502020204030204" pitchFamily="34" charset="0"/>
              </a:rPr>
              <a:pPr eaLnBrk="1" hangingPunct="1"/>
              <a:t>9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44B69861-1711-F9C5-4954-1900DC5768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BED87EF5-E957-C0E6-FBDA-16D556BBB6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1A73545D-8244-0E92-926A-5DC01E06A7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DE94E52-8DA8-4A41-BC49-98299C1727BC}" type="slidenum">
              <a:rPr lang="en-GB" altLang="es-MX">
                <a:latin typeface="Calibri" panose="020F0502020204030204" pitchFamily="34" charset="0"/>
              </a:rPr>
              <a:pPr eaLnBrk="1" hangingPunct="1"/>
              <a:t>10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E21F29FB-5403-A9C8-A66D-8F13E507A3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0FAE5B87-C34E-559D-193C-975BCA73D6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D40421EF-8EC1-A043-9FF3-EAEBE1CC8C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98F5160-7392-4E50-80BB-11F18E4B4F94}" type="slidenum">
              <a:rPr lang="en-GB" altLang="es-MX">
                <a:latin typeface="Calibri" panose="020F0502020204030204" pitchFamily="34" charset="0"/>
              </a:rPr>
              <a:pPr eaLnBrk="1" hangingPunct="1"/>
              <a:t>11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32C92BE2-A926-6914-5CDF-7B6B5E7CF93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B7F278BC-8E6F-FD84-F4D5-600391F5EB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58D0B997-C20A-E2D3-DA95-A926976D14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807961-AD88-4796-8AEC-122CE81F60D4}" type="slidenum">
              <a:rPr lang="en-GB" altLang="es-MX">
                <a:latin typeface="Calibri" panose="020F0502020204030204" pitchFamily="34" charset="0"/>
              </a:rPr>
              <a:pPr eaLnBrk="1" hangingPunct="1"/>
              <a:t>12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FD429A50-60EA-94A7-8950-A4DDC2E642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97EC6426-3B2A-488A-2175-A7392CB8B5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708CB030-57D8-6E9B-A502-1212FB236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4ADCD82-1A60-404D-A341-F49E414649E4}" type="slidenum">
              <a:rPr lang="en-GB" altLang="es-MX">
                <a:latin typeface="Calibri" panose="020F0502020204030204" pitchFamily="34" charset="0"/>
              </a:rPr>
              <a:pPr eaLnBrk="1" hangingPunct="1"/>
              <a:t>13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F965C881-735C-82B4-5680-9D786A064A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73CCA522-FD37-484F-5167-8AB05FE1D8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3FED6749-1151-48A8-3C6B-28ADA3CD1B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D424539-22C5-4F18-96B7-F2400CAA8CDA}" type="slidenum">
              <a:rPr lang="en-GB" altLang="es-MX">
                <a:latin typeface="Calibri" panose="020F0502020204030204" pitchFamily="34" charset="0"/>
              </a:rPr>
              <a:pPr eaLnBrk="1" hangingPunct="1"/>
              <a:t>14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486689EE-3C66-9154-8A3D-B27515B0D8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4CACAFD5-C716-804D-C000-2C4B97902B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6035B81A-4CF0-5E6D-689F-3FE5587A58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E4B913-A3B4-4D76-8DC5-116922BB133B}" type="slidenum">
              <a:rPr lang="en-GB" altLang="es-MX">
                <a:latin typeface="Calibri" panose="020F0502020204030204" pitchFamily="34" charset="0"/>
              </a:rPr>
              <a:pPr eaLnBrk="1" hangingPunct="1"/>
              <a:t>15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>
            <a:extLst>
              <a:ext uri="{FF2B5EF4-FFF2-40B4-BE49-F238E27FC236}">
                <a16:creationId xmlns:a16="http://schemas.microsoft.com/office/drawing/2014/main" id="{EFFEB53C-6C72-1D0E-4BE9-948E79F03D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461D1C25-6905-6489-B625-72723057706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284F2FCF-9150-2524-1C7F-4ADF21301C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ACD1F5F-7581-4FBE-A329-A98FE2DE0BC5}" type="slidenum">
              <a:rPr lang="en-GB" altLang="es-MX">
                <a:latin typeface="Calibri" panose="020F0502020204030204" pitchFamily="34" charset="0"/>
              </a:rPr>
              <a:pPr eaLnBrk="1" hangingPunct="1"/>
              <a:t>16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250B6DAE-951D-3663-422B-55CDC4195A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2C9D9E81-F32D-C93E-F4F6-ECD405E3E6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0C402492-EA4C-AC2C-0370-3E8B53F3CD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30B9B3F-8F27-43F9-B56E-1E4CDB5FD87E}" type="slidenum">
              <a:rPr lang="en-GB" altLang="es-MX">
                <a:latin typeface="Calibri" panose="020F0502020204030204" pitchFamily="34" charset="0"/>
              </a:rPr>
              <a:pPr eaLnBrk="1" hangingPunct="1"/>
              <a:t>17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49BD7ECF-E010-9703-DB54-BCC8383F178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B8EA9E64-B5AE-7798-421D-574E0ED30A4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54117670-DCAA-37C2-C8DE-0D9FE443B2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EC0920B-878D-4791-9958-F40899B063DA}" type="slidenum">
              <a:rPr lang="en-GB" altLang="es-MX">
                <a:latin typeface="Calibri" panose="020F0502020204030204" pitchFamily="34" charset="0"/>
              </a:rPr>
              <a:pPr eaLnBrk="1" hangingPunct="1"/>
              <a:t>18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D400FEF5-9080-7CAB-B0EE-ABC0A5C717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53C02556-D5DC-5815-2F58-8C83C32DEF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2FC496A7-025D-AEE4-58BB-9074DA5A1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49BB955-576E-4928-807A-3063660A714C}" type="slidenum">
              <a:rPr lang="en-GB" altLang="es-MX">
                <a:latin typeface="Calibri" panose="020F0502020204030204" pitchFamily="34" charset="0"/>
              </a:rPr>
              <a:pPr eaLnBrk="1" hangingPunct="1"/>
              <a:t>19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32753F4B-E0A5-5064-39D5-6E3783F9F6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A7AD9638-AF01-C38D-E8F4-19F6263B66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1E43E9F4-9DEE-534D-5EFC-BE174F3392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F7A3952-EB3D-4F9F-A458-CFA52268A8C2}" type="slidenum">
              <a:rPr lang="en-GB" altLang="es-MX">
                <a:latin typeface="Calibri" panose="020F0502020204030204" pitchFamily="34" charset="0"/>
              </a:rPr>
              <a:pPr eaLnBrk="1" hangingPunct="1"/>
              <a:t>20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66B7FC71-8033-320E-5E72-BB925BB9FE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E3E566EC-F6C9-4045-8236-56BCB02FEA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143FEAF8-181D-9283-8402-73499A01C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BDE85F2-E5CD-4D9C-84CD-952BEA0E1519}" type="slidenum">
              <a:rPr lang="en-GB" altLang="es-MX">
                <a:latin typeface="Calibri" panose="020F0502020204030204" pitchFamily="34" charset="0"/>
              </a:rPr>
              <a:pPr eaLnBrk="1" hangingPunct="1"/>
              <a:t>21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>
            <a:extLst>
              <a:ext uri="{FF2B5EF4-FFF2-40B4-BE49-F238E27FC236}">
                <a16:creationId xmlns:a16="http://schemas.microsoft.com/office/drawing/2014/main" id="{32EDA1F1-C87D-9CCD-63B3-C52F04F521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>
            <a:extLst>
              <a:ext uri="{FF2B5EF4-FFF2-40B4-BE49-F238E27FC236}">
                <a16:creationId xmlns:a16="http://schemas.microsoft.com/office/drawing/2014/main" id="{A1FDF811-8253-0454-F933-179072114E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id="{71CC4F38-3191-5733-E0CF-86DD9CB5ED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F409F10-3987-4CAF-AAD7-30484D91C96F}" type="slidenum">
              <a:rPr lang="en-GB" altLang="es-MX">
                <a:latin typeface="Calibri" panose="020F0502020204030204" pitchFamily="34" charset="0"/>
              </a:rPr>
              <a:pPr eaLnBrk="1" hangingPunct="1"/>
              <a:t>22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36D7E093-C44D-009C-D306-881F925BF6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A443A75B-52A8-BA4F-C201-045BDA5CB0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28C01A9E-4FCF-F450-7A8E-AEFA3A1BA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4B290FE-655D-4432-BFE5-DB5587404458}" type="slidenum">
              <a:rPr lang="en-GB" altLang="es-MX">
                <a:latin typeface="Calibri" panose="020F0502020204030204" pitchFamily="34" charset="0"/>
              </a:rPr>
              <a:pPr eaLnBrk="1" hangingPunct="1"/>
              <a:t>23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59CCC0ED-857E-D58D-C9A3-2B0CA21FB0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5E03428E-99FE-7420-C4F0-59A5787701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DA563A63-0DC7-3B4A-9D6D-B5FB5D4C85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A23041-B9D5-4716-BFA7-CF679D9425D5}" type="slidenum">
              <a:rPr lang="en-GB" altLang="es-MX">
                <a:latin typeface="Calibri" panose="020F0502020204030204" pitchFamily="34" charset="0"/>
              </a:rPr>
              <a:pPr eaLnBrk="1" hangingPunct="1"/>
              <a:t>24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F599A0BA-C871-872A-E448-D31480B981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1D090AE0-B64E-2B29-0B74-E0BB9CD8487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0D666D58-FFE9-DB5A-D04A-4F1013D6E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D221012-BECB-4341-8642-E59DFF72768E}" type="slidenum">
              <a:rPr lang="en-GB" altLang="es-MX">
                <a:latin typeface="Calibri" panose="020F0502020204030204" pitchFamily="34" charset="0"/>
              </a:rPr>
              <a:pPr eaLnBrk="1" hangingPunct="1"/>
              <a:t>25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7096527F-9E1A-6E0F-5256-1C2A2E0094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4761FE2C-1EE4-31AF-1E6E-BF5D1C3B32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BC49AD73-84DE-576B-9B17-249DD6225B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B3965EE-66FA-48B4-A687-C2B8C0E0023F}" type="slidenum">
              <a:rPr lang="en-GB" altLang="es-MX">
                <a:latin typeface="Calibri" panose="020F0502020204030204" pitchFamily="34" charset="0"/>
              </a:rPr>
              <a:pPr eaLnBrk="1" hangingPunct="1"/>
              <a:t>26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:a16="http://schemas.microsoft.com/office/drawing/2014/main" id="{57566B73-CA45-B3AF-235A-C1B47A96D7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>
            <a:extLst>
              <a:ext uri="{FF2B5EF4-FFF2-40B4-BE49-F238E27FC236}">
                <a16:creationId xmlns:a16="http://schemas.microsoft.com/office/drawing/2014/main" id="{162924AA-0DF2-D131-C6D0-E48E53BAF8F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7588" name="Slide Number Placeholder 3">
            <a:extLst>
              <a:ext uri="{FF2B5EF4-FFF2-40B4-BE49-F238E27FC236}">
                <a16:creationId xmlns:a16="http://schemas.microsoft.com/office/drawing/2014/main" id="{AB587958-1253-7211-8968-40C97DB4CD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54FA2D1-E482-44D3-A217-FC2BA3965F54}" type="slidenum">
              <a:rPr lang="en-GB" altLang="es-MX">
                <a:latin typeface="Calibri" panose="020F0502020204030204" pitchFamily="34" charset="0"/>
              </a:rPr>
              <a:pPr eaLnBrk="1" hangingPunct="1"/>
              <a:t>27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>
            <a:extLst>
              <a:ext uri="{FF2B5EF4-FFF2-40B4-BE49-F238E27FC236}">
                <a16:creationId xmlns:a16="http://schemas.microsoft.com/office/drawing/2014/main" id="{F234D150-1FB1-9C68-982B-9153F619DA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>
            <a:extLst>
              <a:ext uri="{FF2B5EF4-FFF2-40B4-BE49-F238E27FC236}">
                <a16:creationId xmlns:a16="http://schemas.microsoft.com/office/drawing/2014/main" id="{E8D3057A-377D-7D54-A113-008B69D849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8612" name="Slide Number Placeholder 3">
            <a:extLst>
              <a:ext uri="{FF2B5EF4-FFF2-40B4-BE49-F238E27FC236}">
                <a16:creationId xmlns:a16="http://schemas.microsoft.com/office/drawing/2014/main" id="{F985F307-C30B-2F27-F71B-29FC95262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B9662DA-A00C-4D61-B8CC-8A5A8CB7AFC6}" type="slidenum">
              <a:rPr lang="en-GB" altLang="es-MX">
                <a:latin typeface="Calibri" panose="020F0502020204030204" pitchFamily="34" charset="0"/>
              </a:rPr>
              <a:pPr eaLnBrk="1" hangingPunct="1"/>
              <a:t>28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05D0B0D5-3255-2F3D-A8F3-05C8963744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B5EAA7DB-41F7-CEF2-82EB-B9253CA5D4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CA540AE3-5661-4D61-F37C-D4CD30B955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460EDC9-A9EA-4345-B7C1-288983FE3919}" type="slidenum">
              <a:rPr lang="en-GB" altLang="es-MX">
                <a:latin typeface="Calibri" panose="020F0502020204030204" pitchFamily="34" charset="0"/>
              </a:rPr>
              <a:pPr eaLnBrk="1" hangingPunct="1"/>
              <a:t>29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F0ABEB55-4522-C8ED-BE6B-5CD5F01028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A3503658-8511-AABA-B0C7-BB4BBF5321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AB0F0D11-98C0-3CB6-9749-0FC274B2DE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1B44C2B-AEC6-46E3-9FB5-23AC682C08EA}" type="slidenum">
              <a:rPr lang="en-GB" altLang="es-MX">
                <a:latin typeface="Calibri" panose="020F0502020204030204" pitchFamily="34" charset="0"/>
              </a:rPr>
              <a:pPr eaLnBrk="1" hangingPunct="1"/>
              <a:t>30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7AF95FD7-C5EA-5EDE-4508-6B2F6AE679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77CEBD78-EBB0-804B-9CE7-966A2F1022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F43C14D2-15A7-2AF4-8021-755BC6B3E8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9770F0A-5A3F-4662-88C8-457448FEED1E}" type="slidenum">
              <a:rPr lang="en-GB" altLang="es-MX">
                <a:latin typeface="Calibri" panose="020F0502020204030204" pitchFamily="34" charset="0"/>
              </a:rPr>
              <a:pPr eaLnBrk="1" hangingPunct="1"/>
              <a:t>31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>
            <a:extLst>
              <a:ext uri="{FF2B5EF4-FFF2-40B4-BE49-F238E27FC236}">
                <a16:creationId xmlns:a16="http://schemas.microsoft.com/office/drawing/2014/main" id="{2C4FF222-36CB-17B6-1D05-A2D2A3CE0E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>
            <a:extLst>
              <a:ext uri="{FF2B5EF4-FFF2-40B4-BE49-F238E27FC236}">
                <a16:creationId xmlns:a16="http://schemas.microsoft.com/office/drawing/2014/main" id="{DCC3FFA0-C211-7594-D163-AC66B50A57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2708" name="Slide Number Placeholder 3">
            <a:extLst>
              <a:ext uri="{FF2B5EF4-FFF2-40B4-BE49-F238E27FC236}">
                <a16:creationId xmlns:a16="http://schemas.microsoft.com/office/drawing/2014/main" id="{AD88DAEA-4A06-798C-F6B9-5A0B568847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505D56F-FC44-46F5-831A-A250CE2D86AA}" type="slidenum">
              <a:rPr lang="en-GB" altLang="es-MX">
                <a:latin typeface="Calibri" panose="020F0502020204030204" pitchFamily="34" charset="0"/>
              </a:rPr>
              <a:pPr eaLnBrk="1" hangingPunct="1"/>
              <a:t>32</a:t>
            </a:fld>
            <a:endParaRPr lang="en-GB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663E1244-FFC7-8021-9B0C-CBEB79CFDE19}"/>
              </a:ext>
            </a:extLst>
          </p:cNvPr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FEE7F972-B1D1-DA68-8456-0B59A5A1C3FE}"/>
              </a:ext>
            </a:extLst>
          </p:cNvPr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id="{0DF131AB-06C1-A658-8ABF-214835B96642}"/>
              </a:ext>
            </a:extLst>
          </p:cNvPr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920BC77D-61C8-D5DE-E02E-F85083978576}"/>
              </a:ext>
            </a:extLst>
          </p:cNvPr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4437B422-37C1-1FFA-0D76-C0D8E7B4CBCB}"/>
              </a:ext>
            </a:extLst>
          </p:cNvPr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7" name="Rounded Rectangle 25">
            <a:extLst>
              <a:ext uri="{FF2B5EF4-FFF2-40B4-BE49-F238E27FC236}">
                <a16:creationId xmlns:a16="http://schemas.microsoft.com/office/drawing/2014/main" id="{F60C30D3-1E65-0060-6312-68F37E43D30A}"/>
              </a:ext>
            </a:extLst>
          </p:cNvPr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0" name="Rounded Rectangle 26">
            <a:extLst>
              <a:ext uri="{FF2B5EF4-FFF2-40B4-BE49-F238E27FC236}">
                <a16:creationId xmlns:a16="http://schemas.microsoft.com/office/drawing/2014/main" id="{C4B59064-69A7-7683-8B1C-87EDF11DC1B7}"/>
              </a:ext>
            </a:extLst>
          </p:cNvPr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40">
            <a:extLst>
              <a:ext uri="{FF2B5EF4-FFF2-40B4-BE49-F238E27FC236}">
                <a16:creationId xmlns:a16="http://schemas.microsoft.com/office/drawing/2014/main" id="{650EC40C-737D-C26A-A82B-75749DB51568}"/>
              </a:ext>
            </a:extLst>
          </p:cNvPr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41">
            <a:extLst>
              <a:ext uri="{FF2B5EF4-FFF2-40B4-BE49-F238E27FC236}">
                <a16:creationId xmlns:a16="http://schemas.microsoft.com/office/drawing/2014/main" id="{F8B4EEC8-6D78-5587-AE45-FD6EB9D1DB05}"/>
              </a:ext>
            </a:extLst>
          </p:cNvPr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42">
            <a:extLst>
              <a:ext uri="{FF2B5EF4-FFF2-40B4-BE49-F238E27FC236}">
                <a16:creationId xmlns:a16="http://schemas.microsoft.com/office/drawing/2014/main" id="{5A96763A-4922-C6A1-A929-F09C69CEC58A}"/>
              </a:ext>
            </a:extLst>
          </p:cNvPr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43">
            <a:extLst>
              <a:ext uri="{FF2B5EF4-FFF2-40B4-BE49-F238E27FC236}">
                <a16:creationId xmlns:a16="http://schemas.microsoft.com/office/drawing/2014/main" id="{EAEF1297-E010-1215-BE50-8AEBC7C4C025}"/>
              </a:ext>
            </a:extLst>
          </p:cNvPr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Date Placeholder 27">
            <a:extLst>
              <a:ext uri="{FF2B5EF4-FFF2-40B4-BE49-F238E27FC236}">
                <a16:creationId xmlns:a16="http://schemas.microsoft.com/office/drawing/2014/main" id="{785DA0C1-CE96-E704-83B4-0041246F80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68995A1-523A-42C3-9FC7-8AB2F44AB190}" type="datetime1">
              <a:rPr lang="en-GB"/>
              <a:pPr>
                <a:defRPr/>
              </a:pPr>
              <a:t>19/09/2025</a:t>
            </a:fld>
            <a:endParaRPr lang="en-GB"/>
          </a:p>
        </p:txBody>
      </p:sp>
      <p:sp>
        <p:nvSpPr>
          <p:cNvPr id="16" name="Footer Placeholder 16">
            <a:extLst>
              <a:ext uri="{FF2B5EF4-FFF2-40B4-BE49-F238E27FC236}">
                <a16:creationId xmlns:a16="http://schemas.microsoft.com/office/drawing/2014/main" id="{851C1A36-E374-435F-F2EE-879D9543A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" name="Slide Number Placeholder 28">
            <a:extLst>
              <a:ext uri="{FF2B5EF4-FFF2-40B4-BE49-F238E27FC236}">
                <a16:creationId xmlns:a16="http://schemas.microsoft.com/office/drawing/2014/main" id="{D14ED8F6-1CFB-DE7E-D401-31E66DB9B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A524C2-925B-42E5-9C8F-D9895F209277}" type="slidenum">
              <a:rPr lang="en-GB" altLang="es-MX"/>
              <a:pPr/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22057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768B843B-8539-2DC4-70DF-03B44FA5C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67032-8B35-4E39-B90B-D40B2930E109}" type="datetime1">
              <a:rPr lang="en-GB"/>
              <a:pPr>
                <a:defRPr/>
              </a:pPr>
              <a:t>19/09/2025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1557B5D-6FAA-040F-126D-58BABE641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CB640B7E-E3B2-E197-25F0-C592BBAE0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EEE18-9245-49BB-84E4-6EE8DAD40F10}" type="slidenum">
              <a:rPr lang="en-GB" altLang="es-MX"/>
              <a:pPr/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4025813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49287C42-22CF-7AB4-130F-BB459DB03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AFEF9-FF3A-4FF9-90F9-E3A648218A2E}" type="datetime1">
              <a:rPr lang="en-GB"/>
              <a:pPr>
                <a:defRPr/>
              </a:pPr>
              <a:t>19/09/2025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10AE2D3-1C46-7CA0-21C0-08F0E264F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3DE7E2DF-2CBB-99D5-3D5B-C4F764DF7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7224E-E786-4A0F-BA2C-571A4635F088}" type="slidenum">
              <a:rPr lang="en-GB" altLang="es-MX"/>
              <a:pPr/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75072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B131C0F8-9256-AD3F-A851-A78817CB3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E2F8E-C0F9-47CF-93A4-FB637BC56A9A}" type="datetime1">
              <a:rPr lang="en-GB"/>
              <a:pPr>
                <a:defRPr/>
              </a:pPr>
              <a:t>19/09/2025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1A9864BD-0A1C-C049-CE9F-96C993ADE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3822A2CE-C4A8-ABD5-E1F7-F5DCE1765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FAA5A-29C9-4D54-90BF-75039D83A22C}" type="slidenum">
              <a:rPr lang="en-GB" altLang="es-MX"/>
              <a:pPr/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23777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5">
            <a:extLst>
              <a:ext uri="{FF2B5EF4-FFF2-40B4-BE49-F238E27FC236}">
                <a16:creationId xmlns:a16="http://schemas.microsoft.com/office/drawing/2014/main" id="{66070DA9-7FB4-315D-657D-C29413FF5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mtClean="0"/>
            </a:lvl1pPr>
          </a:lstStyle>
          <a:p>
            <a:pPr>
              <a:defRPr/>
            </a:pPr>
            <a:fld id="{404B1944-7021-4591-8AF7-000DC81C3E4E}" type="datetime1">
              <a:rPr lang="en-GB"/>
              <a:pPr>
                <a:defRPr/>
              </a:pPr>
              <a:t>19/09/2025</a:t>
            </a:fld>
            <a:endParaRPr lang="en-GB"/>
          </a:p>
        </p:txBody>
      </p:sp>
      <p:sp>
        <p:nvSpPr>
          <p:cNvPr id="8" name="Slide Number Placeholder 26">
            <a:extLst>
              <a:ext uri="{FF2B5EF4-FFF2-40B4-BE49-F238E27FC236}">
                <a16:creationId xmlns:a16="http://schemas.microsoft.com/office/drawing/2014/main" id="{EBE17E93-F926-9E1E-7809-844E2EBB9B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0FE100-B214-4325-912F-BC84F6382181}" type="slidenum">
              <a:rPr lang="en-GB" altLang="es-MX"/>
              <a:pPr/>
              <a:t>‹Nº›</a:t>
            </a:fld>
            <a:endParaRPr lang="en-GB" altLang="es-MX"/>
          </a:p>
        </p:txBody>
      </p:sp>
      <p:sp>
        <p:nvSpPr>
          <p:cNvPr id="9" name="Footer Placeholder 27">
            <a:extLst>
              <a:ext uri="{FF2B5EF4-FFF2-40B4-BE49-F238E27FC236}">
                <a16:creationId xmlns:a16="http://schemas.microsoft.com/office/drawing/2014/main" id="{56B82BA0-E7B6-A0C0-53EE-6FE3021078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072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C16748-4055-81EC-7506-66A8DBE470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5A8451-9D88-4AF9-BB9A-6B8387FFC380}" type="datetime1">
              <a:rPr lang="en-GB"/>
              <a:pPr>
                <a:defRPr/>
              </a:pPr>
              <a:t>19/09/2025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4D935D-9979-B44A-5E7A-5191AEEE2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F05A5B-FDA6-3810-B9E9-09B27EA15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FAFE50-A01E-43E9-8912-4FAF0BFD0386}" type="slidenum">
              <a:rPr lang="en-GB" altLang="es-MX"/>
              <a:pPr/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2284719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051C2CCB-E823-1414-4087-E671F3AC9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BA3B3-8347-4DE8-8517-0B2F6D8EE46E}" type="datetime1">
              <a:rPr lang="en-GB"/>
              <a:pPr>
                <a:defRPr/>
              </a:pPr>
              <a:t>19/09/2025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932CCC-7E30-7E13-8324-3F6C2AE09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5E852ABC-1632-306A-C64E-74443E709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6EBD2-9283-4F40-8BD1-ACAD9B739743}" type="slidenum">
              <a:rPr lang="en-GB" altLang="es-MX"/>
              <a:pPr/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2222699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D2D0F772-D486-6F73-C6F6-D976FFD2D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8238F-C2CC-494E-95C2-B1A1E0289E3B}" type="datetime1">
              <a:rPr lang="en-GB"/>
              <a:pPr>
                <a:defRPr/>
              </a:pPr>
              <a:t>19/09/2025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D76BDC0E-EE46-C37E-70FF-A61AE7F3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56967098-9D2F-6D3D-5DBC-4DD60FA3B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84F96-D6E4-4628-8D9B-9585195F8EB6}" type="slidenum">
              <a:rPr lang="en-GB" altLang="es-MX"/>
              <a:pPr/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5129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4E6CD820-ACF6-E590-24B4-01AE7E6F0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9CF48-4701-4851-8FEF-BB289D94BA05}" type="datetime1">
              <a:rPr lang="en-GB"/>
              <a:pPr>
                <a:defRPr/>
              </a:pPr>
              <a:t>19/09/2025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D25D85BD-EDA9-328B-4CCB-A41FE4F4A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4EF0A99F-55D5-C67B-FACA-1CF060886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9DE87E-B41C-4BED-AA7A-2E583DAA0C95}" type="slidenum">
              <a:rPr lang="en-GB" altLang="es-MX"/>
              <a:pPr/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2095542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4DECA79F-E9C3-A278-2BB6-6E5268036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744FD-FAFE-451A-A15B-87F3195E0108}" type="datetime1">
              <a:rPr lang="en-GB"/>
              <a:pPr>
                <a:defRPr/>
              </a:pPr>
              <a:t>19/09/2025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6444B9F-CE15-485A-8AE4-FA2339067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A05AE05D-FE9F-A8F0-474C-93FB87C43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615F50-02C9-4192-8B4C-A5E2AAC9DA4A}" type="slidenum">
              <a:rPr lang="en-GB" altLang="es-MX"/>
              <a:pPr/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2129708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FC96EDE6-8E94-A47B-6AF2-6E5297858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356B0-827C-40BE-A340-B739EFB7AF43}" type="datetime1">
              <a:rPr lang="en-GB"/>
              <a:pPr>
                <a:defRPr/>
              </a:pPr>
              <a:t>19/09/2025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1076C51E-B20A-32EB-DAAC-EA023A88A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9F413868-AF1E-7CA9-BCB1-96684EF13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B3CE5A-DB14-4AEA-804F-192AF58D00B8}" type="slidenum">
              <a:rPr lang="en-GB" altLang="es-MX"/>
              <a:pPr/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57506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CC11A811-9A8D-B0C7-2619-544556D28F96}"/>
              </a:ext>
            </a:extLst>
          </p:cNvPr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06F342-E661-68C9-9B5A-4393093C93D5}"/>
              </a:ext>
            </a:extLst>
          </p:cNvPr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A81C315-D5E5-3233-79C0-7EDBC5A0B0B9}"/>
              </a:ext>
            </a:extLst>
          </p:cNvPr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88F09EE-DB57-E5D0-79CA-029CFDF712AB}"/>
              </a:ext>
            </a:extLst>
          </p:cNvPr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43EC4CA-304A-AFEC-C7E3-94A44130BC74}"/>
              </a:ext>
            </a:extLst>
          </p:cNvPr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Rounded Rectangle 32">
            <a:extLst>
              <a:ext uri="{FF2B5EF4-FFF2-40B4-BE49-F238E27FC236}">
                <a16:creationId xmlns:a16="http://schemas.microsoft.com/office/drawing/2014/main" id="{712C0646-69F3-B48D-A6D0-1314E47A80BB}"/>
              </a:ext>
            </a:extLst>
          </p:cNvPr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Rounded Rectangle 33">
            <a:extLst>
              <a:ext uri="{FF2B5EF4-FFF2-40B4-BE49-F238E27FC236}">
                <a16:creationId xmlns:a16="http://schemas.microsoft.com/office/drawing/2014/main" id="{62182A0E-1CC2-9AD7-1D36-85523E169297}"/>
              </a:ext>
            </a:extLst>
          </p:cNvPr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DE3F56F-21AA-47BB-AAC5-86DE27376FF7}"/>
              </a:ext>
            </a:extLst>
          </p:cNvPr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66A4F06-35FE-4EDE-8D24-57E317B5A7FB}"/>
              </a:ext>
            </a:extLst>
          </p:cNvPr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E60F73B-070C-D6B2-7AD7-8952AA201647}"/>
              </a:ext>
            </a:extLst>
          </p:cNvPr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9D97121-A2B2-08CF-1F63-E4AC77CCEC76}"/>
              </a:ext>
            </a:extLst>
          </p:cNvPr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CBCF74E-1CD4-A40E-6127-BF3A197B3A6D}"/>
              </a:ext>
            </a:extLst>
          </p:cNvPr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0489B3F-9EB5-5B9D-0F21-8573C353E157}"/>
              </a:ext>
            </a:extLst>
          </p:cNvPr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Title Placeholder 21">
            <a:extLst>
              <a:ext uri="{FF2B5EF4-FFF2-40B4-BE49-F238E27FC236}">
                <a16:creationId xmlns:a16="http://schemas.microsoft.com/office/drawing/2014/main" id="{61BEE330-009D-A8D6-4AF0-C27CAADE9B8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title style</a:t>
            </a:r>
          </a:p>
        </p:txBody>
      </p:sp>
      <p:sp>
        <p:nvSpPr>
          <p:cNvPr id="1040" name="Text Placeholder 12">
            <a:extLst>
              <a:ext uri="{FF2B5EF4-FFF2-40B4-BE49-F238E27FC236}">
                <a16:creationId xmlns:a16="http://schemas.microsoft.com/office/drawing/2014/main" id="{A68C033B-EFC5-929A-003C-0E13FEF56D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text styles</a:t>
            </a:r>
          </a:p>
          <a:p>
            <a:pPr lvl="1"/>
            <a:r>
              <a:rPr lang="en-US" altLang="es-MX"/>
              <a:t>Second level</a:t>
            </a:r>
          </a:p>
          <a:p>
            <a:pPr lvl="2"/>
            <a:r>
              <a:rPr lang="en-US" altLang="es-MX"/>
              <a:t>Third level</a:t>
            </a:r>
          </a:p>
          <a:p>
            <a:pPr lvl="3"/>
            <a:r>
              <a:rPr lang="en-US" altLang="es-MX"/>
              <a:t>Fourth level</a:t>
            </a:r>
          </a:p>
          <a:p>
            <a:pPr lvl="4"/>
            <a:r>
              <a:rPr lang="en-US" altLang="es-MX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82B432BB-7B59-99DA-2577-DDDD8779B0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CFDAF8C-7C22-4A08-8EDF-8142E06011F8}" type="datetime1">
              <a:rPr lang="en-GB"/>
              <a:pPr>
                <a:defRPr/>
              </a:pPr>
              <a:t>19/09/2025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BCAACD-F264-E1F3-4293-4B62B63D30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E6014456-D9F3-040E-8015-B955817A4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FFFFFF"/>
                </a:solidFill>
                <a:latin typeface="Georgia" panose="02040502050405020303" pitchFamily="18" charset="0"/>
              </a:defRPr>
            </a:lvl1pPr>
          </a:lstStyle>
          <a:p>
            <a:fld id="{41985B8C-7191-4374-8E7B-57F51D7C1A92}" type="slidenum">
              <a:rPr lang="en-GB" altLang="es-MX"/>
              <a:pPr/>
              <a:t>‹Nº›</a:t>
            </a:fld>
            <a:endParaRPr lang="en-GB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9" r:id="rId2"/>
    <p:sldLayoutId id="2147483690" r:id="rId3"/>
    <p:sldLayoutId id="2147483691" r:id="rId4"/>
    <p:sldLayoutId id="2147483698" r:id="rId5"/>
    <p:sldLayoutId id="2147483699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anose="02040502050405020303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C01FB580-041E-0F4F-2E7B-4814B5C83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76250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sp>
        <p:nvSpPr>
          <p:cNvPr id="5123" name="Text Box 5">
            <a:extLst>
              <a:ext uri="{FF2B5EF4-FFF2-40B4-BE49-F238E27FC236}">
                <a16:creationId xmlns:a16="http://schemas.microsoft.com/office/drawing/2014/main" id="{2AA08D74-4F71-D6EA-1CA3-3FB9301C1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3" y="6172200"/>
            <a:ext cx="84089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</a:t>
            </a:r>
            <a:r>
              <a:rPr lang="es" alt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renuncia a los derechos de autor para el uso de esta presentación dentro del laboratorio o el aula.</a:t>
            </a:r>
          </a:p>
        </p:txBody>
      </p:sp>
      <p:pic>
        <p:nvPicPr>
          <p:cNvPr id="5124" name="Picture 6">
            <a:extLst>
              <a:ext uri="{FF2B5EF4-FFF2-40B4-BE49-F238E27FC236}">
                <a16:creationId xmlns:a16="http://schemas.microsoft.com/office/drawing/2014/main" id="{BF018935-C159-A95E-6F0F-A14FB5388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62063"/>
            <a:ext cx="8458200" cy="4954587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DC416-5EFE-7004-153F-BFF9D5C6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ECD3C7A-F383-4334-94CF-0EC058FC9CD3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1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2103BF5C-8552-E2F1-E1C8-E6F9033F5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sp>
        <p:nvSpPr>
          <p:cNvPr id="6147" name="Text Box 5">
            <a:extLst>
              <a:ext uri="{FF2B5EF4-FFF2-40B4-BE49-F238E27FC236}">
                <a16:creationId xmlns:a16="http://schemas.microsoft.com/office/drawing/2014/main" id="{DAD5CC64-757A-5B60-5D97-1660CC507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321" y="6134524"/>
            <a:ext cx="884135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6148" name="Rectangle 7">
            <a:extLst>
              <a:ext uri="{FF2B5EF4-FFF2-40B4-BE49-F238E27FC236}">
                <a16:creationId xmlns:a16="http://schemas.microsoft.com/office/drawing/2014/main" id="{617446B4-C61C-C4BE-9498-CA7DA4919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pic>
        <p:nvPicPr>
          <p:cNvPr id="6149" name="Picture 7" descr="drc2.PNG">
            <a:extLst>
              <a:ext uri="{FF2B5EF4-FFF2-40B4-BE49-F238E27FC236}">
                <a16:creationId xmlns:a16="http://schemas.microsoft.com/office/drawing/2014/main" id="{11B8C96B-A95E-A62D-6E8D-3B4D8B758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836712"/>
            <a:ext cx="5256584" cy="5119913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09321-D323-38DD-DBE2-B054D863C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2725052-B4A9-40F8-ACC7-CD9D30ECC7E4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2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>
            <a:extLst>
              <a:ext uri="{FF2B5EF4-FFF2-40B4-BE49-F238E27FC236}">
                <a16:creationId xmlns:a16="http://schemas.microsoft.com/office/drawing/2014/main" id="{A94C506E-D44B-01F8-AE06-3AF11FBEB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8" y="6247356"/>
            <a:ext cx="892867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7171" name="Rectangle 7">
            <a:extLst>
              <a:ext uri="{FF2B5EF4-FFF2-40B4-BE49-F238E27FC236}">
                <a16:creationId xmlns:a16="http://schemas.microsoft.com/office/drawing/2014/main" id="{EBE23013-4C96-7788-AADD-A42C29E65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sp>
        <p:nvSpPr>
          <p:cNvPr id="7172" name="Rectangle 7">
            <a:extLst>
              <a:ext uri="{FF2B5EF4-FFF2-40B4-BE49-F238E27FC236}">
                <a16:creationId xmlns:a16="http://schemas.microsoft.com/office/drawing/2014/main" id="{4F0D3319-E40F-458E-7884-83F1BDB87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33375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pic>
        <p:nvPicPr>
          <p:cNvPr id="7173" name="Picture 4" descr="Alabaster tomb">
            <a:extLst>
              <a:ext uri="{FF2B5EF4-FFF2-40B4-BE49-F238E27FC236}">
                <a16:creationId xmlns:a16="http://schemas.microsoft.com/office/drawing/2014/main" id="{91C65349-DD22-0851-399D-90AB1D406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357313"/>
            <a:ext cx="7172325" cy="4854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4" name="Rectangle 4">
            <a:extLst>
              <a:ext uri="{FF2B5EF4-FFF2-40B4-BE49-F238E27FC236}">
                <a16:creationId xmlns:a16="http://schemas.microsoft.com/office/drawing/2014/main" id="{78028A43-D0E0-E8FD-54D9-C831BC7E7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346200"/>
            <a:ext cx="7143750" cy="7143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chemeClr val="bg1"/>
                </a:solidFill>
                <a:latin typeface="Cambria" panose="02040503050406030204" pitchFamily="18" charset="0"/>
              </a:rPr>
              <a:t>Meteorización: descomposición o desintegración del material en la superficie de la Tierra.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4830E1E-8414-480E-3F37-E34E6285B130}"/>
              </a:ext>
            </a:extLst>
          </p:cNvPr>
          <p:cNvSpPr txBox="1">
            <a:spLocks noChangeArrowheads="1"/>
          </p:cNvSpPr>
          <p:nvPr/>
        </p:nvSpPr>
        <p:spPr>
          <a:xfrm>
            <a:off x="1071563" y="5715000"/>
            <a:ext cx="7143750" cy="554038"/>
          </a:xfrm>
          <a:prstGeom prst="rect">
            <a:avLst/>
          </a:prstGeom>
        </p:spPr>
        <p:txBody>
          <a:bodyPr/>
          <a:lstStyle/>
          <a:p>
            <a:pPr marL="342900" indent="-34290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s" sz="2400" b="1" kern="0" dirty="0">
                <a:solidFill>
                  <a:schemeClr val="bg1"/>
                </a:solidFill>
                <a:latin typeface="Cambria" pitchFamily="18" charset="0"/>
                <a:cs typeface="+mn-cs"/>
              </a:rPr>
              <a:t>Yeso, erosionado por la solución en </a:t>
            </a:r>
            <a:r>
              <a:rPr lang="es" sz="2400" b="1" kern="0" dirty="0">
                <a:solidFill>
                  <a:schemeClr val="bg1"/>
                </a:solidFill>
                <a:latin typeface="+mn-lt"/>
                <a:cs typeface="+mn-cs"/>
              </a:rPr>
              <a:t>el agua de lluvia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CB620CA-04E6-775F-FECC-1D50A5A4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634B960-4984-4B22-9328-7F6EE6482729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3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Clintsngrykes">
            <a:extLst>
              <a:ext uri="{FF2B5EF4-FFF2-40B4-BE49-F238E27FC236}">
                <a16:creationId xmlns:a16="http://schemas.microsoft.com/office/drawing/2014/main" id="{189EC09C-1E5F-532F-7A4B-7BCA35086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1343025"/>
            <a:ext cx="6858000" cy="4857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Text Box 5">
            <a:extLst>
              <a:ext uri="{FF2B5EF4-FFF2-40B4-BE49-F238E27FC236}">
                <a16:creationId xmlns:a16="http://schemas.microsoft.com/office/drawing/2014/main" id="{E786EA6E-86F1-040D-6A75-9FAB0303A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49" y="6232237"/>
            <a:ext cx="89360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8196" name="Rectangle 7">
            <a:extLst>
              <a:ext uri="{FF2B5EF4-FFF2-40B4-BE49-F238E27FC236}">
                <a16:creationId xmlns:a16="http://schemas.microsoft.com/office/drawing/2014/main" id="{3B4D5D9B-7268-3006-65BF-5F6EA8D6BF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sp>
        <p:nvSpPr>
          <p:cNvPr id="8197" name="Rectangle 7">
            <a:extLst>
              <a:ext uri="{FF2B5EF4-FFF2-40B4-BE49-F238E27FC236}">
                <a16:creationId xmlns:a16="http://schemas.microsoft.com/office/drawing/2014/main" id="{7FBF483C-3D36-2319-13A9-877B84BAF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33375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sp>
        <p:nvSpPr>
          <p:cNvPr id="8198" name="Rectangle 3">
            <a:extLst>
              <a:ext uri="{FF2B5EF4-FFF2-40B4-BE49-F238E27FC236}">
                <a16:creationId xmlns:a16="http://schemas.microsoft.com/office/drawing/2014/main" id="{E7B0CBC0-D825-A5B9-E89D-FF1434802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7061" y="5700712"/>
            <a:ext cx="4365104" cy="500063"/>
          </a:xfrm>
          <a:prstGeom prst="rect">
            <a:avLst/>
          </a:prstGeom>
          <a:solidFill>
            <a:schemeClr val="tx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2400" b="1" dirty="0">
                <a:solidFill>
                  <a:srgbClr val="FFFF00"/>
                </a:solidFill>
                <a:latin typeface="Cambria" panose="02040503050406030204" pitchFamily="18" charset="0"/>
              </a:rPr>
              <a:t>solución de carbonatación</a:t>
            </a:r>
          </a:p>
        </p:txBody>
      </p:sp>
      <p:sp>
        <p:nvSpPr>
          <p:cNvPr id="8199" name="Rectangle 4">
            <a:extLst>
              <a:ext uri="{FF2B5EF4-FFF2-40B4-BE49-F238E27FC236}">
                <a16:creationId xmlns:a16="http://schemas.microsoft.com/office/drawing/2014/main" id="{774C7446-14CA-620A-7072-68F33A2FE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2" y="1251646"/>
            <a:ext cx="6843712" cy="1200404"/>
          </a:xfrm>
          <a:prstGeom prst="rect">
            <a:avLst/>
          </a:prstGeom>
          <a:solidFill>
            <a:schemeClr val="tx1">
              <a:alpha val="1490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 dirty="0">
                <a:solidFill>
                  <a:srgbClr val="FFFF00"/>
                </a:solidFill>
                <a:latin typeface="Cambria" panose="02040503050406030204" pitchFamily="18" charset="0"/>
              </a:rPr>
              <a:t>Meteorización: descomposición o desintegración del material en la superficie de la Tierra.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8B8991B-0ABE-0959-01CB-E89129C55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4252B0E-7A56-491E-91F7-3A7786E76411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4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>
            <a:extLst>
              <a:ext uri="{FF2B5EF4-FFF2-40B4-BE49-F238E27FC236}">
                <a16:creationId xmlns:a16="http://schemas.microsoft.com/office/drawing/2014/main" id="{3B59A171-92D1-0B84-8093-5C88ECE72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6276975"/>
            <a:ext cx="88201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9219" name="Rectangle 7">
            <a:extLst>
              <a:ext uri="{FF2B5EF4-FFF2-40B4-BE49-F238E27FC236}">
                <a16:creationId xmlns:a16="http://schemas.microsoft.com/office/drawing/2014/main" id="{F13ED01B-9790-7A8A-068D-767B7CAF3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sp>
        <p:nvSpPr>
          <p:cNvPr id="9220" name="Rectangle 7">
            <a:extLst>
              <a:ext uri="{FF2B5EF4-FFF2-40B4-BE49-F238E27FC236}">
                <a16:creationId xmlns:a16="http://schemas.microsoft.com/office/drawing/2014/main" id="{2AD34C06-C556-B399-ED86-213FF47C9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450" y="333375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pic>
        <p:nvPicPr>
          <p:cNvPr id="9221" name="Picture 4" descr="Sheffield Cathedral crop email">
            <a:extLst>
              <a:ext uri="{FF2B5EF4-FFF2-40B4-BE49-F238E27FC236}">
                <a16:creationId xmlns:a16="http://schemas.microsoft.com/office/drawing/2014/main" id="{B8F62199-B328-BBFF-B6BD-6F6D620C9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1357313"/>
            <a:ext cx="6527800" cy="4857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Rectangle 3">
            <a:extLst>
              <a:ext uri="{FF2B5EF4-FFF2-40B4-BE49-F238E27FC236}">
                <a16:creationId xmlns:a16="http://schemas.microsoft.com/office/drawing/2014/main" id="{A381633E-D06A-699F-4D4B-4E68CE3DD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75" y="5715000"/>
            <a:ext cx="65722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La acción química provoca el “descarapelado”</a:t>
            </a:r>
          </a:p>
        </p:txBody>
      </p:sp>
      <p:sp>
        <p:nvSpPr>
          <p:cNvPr id="9223" name="Rectangle 4">
            <a:extLst>
              <a:ext uri="{FF2B5EF4-FFF2-40B4-BE49-F238E27FC236}">
                <a16:creationId xmlns:a16="http://schemas.microsoft.com/office/drawing/2014/main" id="{9C0E7F9D-E893-A115-D2F7-53508218E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5" y="1322505"/>
            <a:ext cx="6527800" cy="90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000" b="1" dirty="0">
                <a:solidFill>
                  <a:srgbClr val="FFFF00"/>
                </a:solidFill>
                <a:latin typeface="Cambria" panose="02040503050406030204" pitchFamily="18" charset="0"/>
              </a:rPr>
              <a:t>Meteorización: descomposición o desintegración del material en la superficie de la Tierra</a:t>
            </a:r>
            <a:r>
              <a:rPr lang="es" altLang="es-MX" sz="2000" b="1" dirty="0">
                <a:latin typeface="Cambria" panose="02040503050406030204" pitchFamily="18" charset="0"/>
              </a:rPr>
              <a:t>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073500E-51E6-9F9A-1F06-FECBC8A9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1489300-BF08-41AD-A002-3E093FFA2AF3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5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E787C3E7-8A29-B025-BD4E-604B1F5BF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sp>
        <p:nvSpPr>
          <p:cNvPr id="10243" name="Text Box 5">
            <a:extLst>
              <a:ext uri="{FF2B5EF4-FFF2-40B4-BE49-F238E27FC236}">
                <a16:creationId xmlns:a16="http://schemas.microsoft.com/office/drawing/2014/main" id="{2C212622-C7AC-19E9-6222-A78FD8866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6276975"/>
            <a:ext cx="88201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10244" name="Rectangle 7">
            <a:extLst>
              <a:ext uri="{FF2B5EF4-FFF2-40B4-BE49-F238E27FC236}">
                <a16:creationId xmlns:a16="http://schemas.microsoft.com/office/drawing/2014/main" id="{1B9417AC-8F59-6357-2032-3EA99B3C2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pic>
        <p:nvPicPr>
          <p:cNvPr id="10245" name="Picture 7" descr="drc2.PNG">
            <a:extLst>
              <a:ext uri="{FF2B5EF4-FFF2-40B4-BE49-F238E27FC236}">
                <a16:creationId xmlns:a16="http://schemas.microsoft.com/office/drawing/2014/main" id="{6DF9133B-F593-8623-37A3-F042077B0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642938"/>
            <a:ext cx="5275263" cy="568801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2852E-BA01-EA62-89A0-91848CC79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1D84D4E-57D6-4CDE-A173-37F4F47EFF47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6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>
            <a:extLst>
              <a:ext uri="{FF2B5EF4-FFF2-40B4-BE49-F238E27FC236}">
                <a16:creationId xmlns:a16="http://schemas.microsoft.com/office/drawing/2014/main" id="{97C57FA0-DB33-8079-CE43-99A970CB9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MX" altLang="es-MX" sz="2400" b="1">
              <a:solidFill>
                <a:srgbClr val="0C2B3C"/>
              </a:solidFill>
              <a:latin typeface="Georgia" panose="02040502050405020303" pitchFamily="18" charset="0"/>
            </a:endParaRPr>
          </a:p>
        </p:txBody>
      </p:sp>
      <p:sp>
        <p:nvSpPr>
          <p:cNvPr id="11267" name="Text Box 5">
            <a:extLst>
              <a:ext uri="{FF2B5EF4-FFF2-40B4-BE49-F238E27FC236}">
                <a16:creationId xmlns:a16="http://schemas.microsoft.com/office/drawing/2014/main" id="{117531E6-3D97-A0ED-31B0-960DA5150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6276975"/>
            <a:ext cx="88201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11268" name="Rectangle 7">
            <a:extLst>
              <a:ext uri="{FF2B5EF4-FFF2-40B4-BE49-F238E27FC236}">
                <a16:creationId xmlns:a16="http://schemas.microsoft.com/office/drawing/2014/main" id="{0DD8EDE1-9B44-0181-E968-9B82DE236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sp>
        <p:nvSpPr>
          <p:cNvPr id="11269" name="Rectangle 7">
            <a:extLst>
              <a:ext uri="{FF2B5EF4-FFF2-40B4-BE49-F238E27FC236}">
                <a16:creationId xmlns:a16="http://schemas.microsoft.com/office/drawing/2014/main" id="{4F21D623-BE42-DF11-0B7A-0AE2487DA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476250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pic>
        <p:nvPicPr>
          <p:cNvPr id="11270" name="Picture 4" descr="Plate 23 Bumps">
            <a:extLst>
              <a:ext uri="{FF2B5EF4-FFF2-40B4-BE49-F238E27FC236}">
                <a16:creationId xmlns:a16="http://schemas.microsoft.com/office/drawing/2014/main" id="{B97FE31C-700E-8E6D-84D0-7ECA625F0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357313"/>
            <a:ext cx="7138988" cy="4857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1" name="Rectangle 4">
            <a:extLst>
              <a:ext uri="{FF2B5EF4-FFF2-40B4-BE49-F238E27FC236}">
                <a16:creationId xmlns:a16="http://schemas.microsoft.com/office/drawing/2014/main" id="{B00CD84A-ECFC-0079-18E2-090153CEC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1412875"/>
            <a:ext cx="3571875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chemeClr val="bg1"/>
                </a:solidFill>
                <a:latin typeface="Cambria" panose="02040503050406030204" pitchFamily="18" charset="0"/>
              </a:rPr>
              <a:t>Erosión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1990FA7B-B3D3-9633-D168-9ECF08843953}"/>
              </a:ext>
            </a:extLst>
          </p:cNvPr>
          <p:cNvSpPr txBox="1">
            <a:spLocks noChangeArrowheads="1"/>
          </p:cNvSpPr>
          <p:nvPr/>
        </p:nvSpPr>
        <p:spPr>
          <a:xfrm>
            <a:off x="1000125" y="5715000"/>
            <a:ext cx="7143750" cy="554038"/>
          </a:xfrm>
          <a:prstGeom prst="rect">
            <a:avLst/>
          </a:prstGeom>
        </p:spPr>
        <p:txBody>
          <a:bodyPr/>
          <a:lstStyle/>
          <a:p>
            <a:pPr marL="342900" indent="-342900"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s" sz="24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Un montículo de arenisca crea una cumbre ciega</a:t>
            </a:r>
            <a:endParaRPr lang="en-GB" sz="2400" b="1" kern="0" dirty="0">
              <a:solidFill>
                <a:schemeClr val="bg1"/>
              </a:solidFill>
              <a:latin typeface="Cambria" pitchFamily="18" charset="0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49A6C2-DBA9-3865-3DFD-ED2A386A7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9414C81-5080-4B90-9388-7E5A7CCD3FDE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7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>
            <a:extLst>
              <a:ext uri="{FF2B5EF4-FFF2-40B4-BE49-F238E27FC236}">
                <a16:creationId xmlns:a16="http://schemas.microsoft.com/office/drawing/2014/main" id="{C45A8DB4-F276-E27C-9A83-7E28DA491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sp>
        <p:nvSpPr>
          <p:cNvPr id="12291" name="Text Box 5">
            <a:extLst>
              <a:ext uri="{FF2B5EF4-FFF2-40B4-BE49-F238E27FC236}">
                <a16:creationId xmlns:a16="http://schemas.microsoft.com/office/drawing/2014/main" id="{FA34441D-A168-3F9F-B010-034358273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6276975"/>
            <a:ext cx="88201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12292" name="Rectangle 7">
            <a:extLst>
              <a:ext uri="{FF2B5EF4-FFF2-40B4-BE49-F238E27FC236}">
                <a16:creationId xmlns:a16="http://schemas.microsoft.com/office/drawing/2014/main" id="{229D5620-FD55-DF3E-0100-DD95CFD82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pic>
        <p:nvPicPr>
          <p:cNvPr id="12293" name="Picture 7" descr="drc2.PNG">
            <a:extLst>
              <a:ext uri="{FF2B5EF4-FFF2-40B4-BE49-F238E27FC236}">
                <a16:creationId xmlns:a16="http://schemas.microsoft.com/office/drawing/2014/main" id="{79C0D2F5-742A-E173-9248-9FB9E2A15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642938"/>
            <a:ext cx="5275263" cy="568801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B966D-18F2-DA7F-A973-BD3E4AF11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59FF400-2ED3-41AE-8D82-49237C6BD07D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8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>
            <a:extLst>
              <a:ext uri="{FF2B5EF4-FFF2-40B4-BE49-F238E27FC236}">
                <a16:creationId xmlns:a16="http://schemas.microsoft.com/office/drawing/2014/main" id="{D61C3C4B-6EB9-E614-1EBF-1E7E1711E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 sz="2400" b="1">
              <a:solidFill>
                <a:srgbClr val="0C2B3C"/>
              </a:solidFill>
              <a:latin typeface="Georgia" panose="02040502050405020303" pitchFamily="18" charset="0"/>
            </a:endParaRPr>
          </a:p>
        </p:txBody>
      </p:sp>
      <p:sp>
        <p:nvSpPr>
          <p:cNvPr id="13315" name="Text Box 5">
            <a:extLst>
              <a:ext uri="{FF2B5EF4-FFF2-40B4-BE49-F238E27FC236}">
                <a16:creationId xmlns:a16="http://schemas.microsoft.com/office/drawing/2014/main" id="{BC091CCA-7932-F3F7-A269-11990D29C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6276975"/>
            <a:ext cx="88201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13316" name="Rectangle 7">
            <a:extLst>
              <a:ext uri="{FF2B5EF4-FFF2-40B4-BE49-F238E27FC236}">
                <a16:creationId xmlns:a16="http://schemas.microsoft.com/office/drawing/2014/main" id="{381E63D0-CBC3-C8CA-73E3-3FD02850F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sp>
        <p:nvSpPr>
          <p:cNvPr id="13317" name="Rectangle 7">
            <a:extLst>
              <a:ext uri="{FF2B5EF4-FFF2-40B4-BE49-F238E27FC236}">
                <a16:creationId xmlns:a16="http://schemas.microsoft.com/office/drawing/2014/main" id="{67B796C1-0530-63C1-87D1-02E865504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350" y="404813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pic>
        <p:nvPicPr>
          <p:cNvPr id="13318" name="Picture 4" descr="Sed structures0001">
            <a:extLst>
              <a:ext uri="{FF2B5EF4-FFF2-40B4-BE49-F238E27FC236}">
                <a16:creationId xmlns:a16="http://schemas.microsoft.com/office/drawing/2014/main" id="{30F793DE-AFC4-E8B0-7E6D-139B4AA0F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57313"/>
            <a:ext cx="6935788" cy="4878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9" name="Rectangle 4">
            <a:extLst>
              <a:ext uri="{FF2B5EF4-FFF2-40B4-BE49-F238E27FC236}">
                <a16:creationId xmlns:a16="http://schemas.microsoft.com/office/drawing/2014/main" id="{7BA06CAE-C93C-74DA-9E00-7CAF0F8A5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0688" y="1357313"/>
            <a:ext cx="2571750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endParaRPr lang="es-MX" altLang="es-MX" sz="2400" b="1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3320" name="Rectangle 3">
            <a:extLst>
              <a:ext uri="{FF2B5EF4-FFF2-40B4-BE49-F238E27FC236}">
                <a16:creationId xmlns:a16="http://schemas.microsoft.com/office/drawing/2014/main" id="{81FB8B50-64DE-32E2-A5DE-F895937E9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1" y="5429250"/>
            <a:ext cx="692943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El lecho de un arroyo poco profundo.</a:t>
            </a:r>
          </a:p>
          <a:p>
            <a:pPr eaLnBrk="1" hangingPunct="1"/>
            <a:r>
              <a:rPr lang="es" altLang="es-MX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¿Hacia dónde fluye la corriente?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D10714-349C-9BC2-1716-50FFCD084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2B43BE3-C379-401E-B9F7-965E0200F2B3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9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>
            <a:extLst>
              <a:ext uri="{FF2B5EF4-FFF2-40B4-BE49-F238E27FC236}">
                <a16:creationId xmlns:a16="http://schemas.microsoft.com/office/drawing/2014/main" id="{20C96F75-DF91-99BF-41C4-41386A743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6276975"/>
            <a:ext cx="88201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14339" name="Rectangle 7">
            <a:extLst>
              <a:ext uri="{FF2B5EF4-FFF2-40B4-BE49-F238E27FC236}">
                <a16:creationId xmlns:a16="http://schemas.microsoft.com/office/drawing/2014/main" id="{3A5C41C1-81D5-9A58-03D9-15619E62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sp>
        <p:nvSpPr>
          <p:cNvPr id="14340" name="Rectangle 7">
            <a:extLst>
              <a:ext uri="{FF2B5EF4-FFF2-40B4-BE49-F238E27FC236}">
                <a16:creationId xmlns:a16="http://schemas.microsoft.com/office/drawing/2014/main" id="{977901BE-2B8B-6CB6-BBA8-8C9ED8225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350" y="404813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pic>
        <p:nvPicPr>
          <p:cNvPr id="14341" name="Picture 4" descr="Sed structures">
            <a:extLst>
              <a:ext uri="{FF2B5EF4-FFF2-40B4-BE49-F238E27FC236}">
                <a16:creationId xmlns:a16="http://schemas.microsoft.com/office/drawing/2014/main" id="{4892E874-4239-8206-CAA4-EE4608369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25" y="1335088"/>
            <a:ext cx="6970713" cy="4930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Rectangle 4">
            <a:extLst>
              <a:ext uri="{FF2B5EF4-FFF2-40B4-BE49-F238E27FC236}">
                <a16:creationId xmlns:a16="http://schemas.microsoft.com/office/drawing/2014/main" id="{C5A4E14B-67DF-0BD8-D5E6-5C7334EDA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724" y="1357313"/>
            <a:ext cx="6970713" cy="70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s" altLang="es-MX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Investigar el movimiento de la arena en el agua</a:t>
            </a:r>
          </a:p>
        </p:txBody>
      </p:sp>
      <p:sp>
        <p:nvSpPr>
          <p:cNvPr id="14343" name="Rectangle 3">
            <a:extLst>
              <a:ext uri="{FF2B5EF4-FFF2-40B4-BE49-F238E27FC236}">
                <a16:creationId xmlns:a16="http://schemas.microsoft.com/office/drawing/2014/main" id="{A6255D24-173E-5A20-7228-4C5075A2E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838" y="5000625"/>
            <a:ext cx="7000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endParaRPr lang="es-MX" altLang="es-MX" sz="240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3CB9DA5-4CAA-992E-0BA0-42366CA5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1322CB-1807-41D4-AB8B-F06D256B57FA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10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3782370-2EC3-4194-4AC8-FF02938A3D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0113" y="404813"/>
            <a:ext cx="8458200" cy="457200"/>
          </a:xfrm>
        </p:spPr>
        <p:txBody>
          <a:bodyPr/>
          <a:lstStyle/>
          <a:p>
            <a:pPr eaLnBrk="1" hangingPunct="1"/>
            <a:r>
              <a:rPr lang="es" altLang="es-MX" sz="2800">
                <a:latin typeface="Cambria" panose="02040503050406030204" pitchFamily="18" charset="0"/>
              </a:rPr>
              <a:t>Marcas de ondulación fósiles</a:t>
            </a:r>
          </a:p>
        </p:txBody>
      </p:sp>
      <p:pic>
        <p:nvPicPr>
          <p:cNvPr id="15363" name="Picture 3" descr="D:\GEOPHOTO\202SlidesFull\SedStrux\Mvc-360f.jpg">
            <a:extLst>
              <a:ext uri="{FF2B5EF4-FFF2-40B4-BE49-F238E27FC236}">
                <a16:creationId xmlns:a16="http://schemas.microsoft.com/office/drawing/2014/main" id="{18AD3874-ACE9-E73C-3783-E220E1906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14400"/>
            <a:ext cx="7315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737A0-4069-FB4B-0E70-6B75A09B0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54472AE-6825-4E42-A91C-377F2DE233AE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11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>
            <a:extLst>
              <a:ext uri="{FF2B5EF4-FFF2-40B4-BE49-F238E27FC236}">
                <a16:creationId xmlns:a16="http://schemas.microsoft.com/office/drawing/2014/main" id="{DCED5D58-FC03-89AA-6395-F4717819D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sp>
        <p:nvSpPr>
          <p:cNvPr id="16387" name="Text Box 5">
            <a:extLst>
              <a:ext uri="{FF2B5EF4-FFF2-40B4-BE49-F238E27FC236}">
                <a16:creationId xmlns:a16="http://schemas.microsoft.com/office/drawing/2014/main" id="{BA0589ED-4BA7-7F67-B822-BB73F7111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3" y="6276975"/>
            <a:ext cx="84089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16388" name="Rectangle 7">
            <a:extLst>
              <a:ext uri="{FF2B5EF4-FFF2-40B4-BE49-F238E27FC236}">
                <a16:creationId xmlns:a16="http://schemas.microsoft.com/office/drawing/2014/main" id="{83FA6914-5AB1-0AC3-E613-D5F5743EE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pic>
        <p:nvPicPr>
          <p:cNvPr id="16389" name="Picture 7" descr="drc2.PNG">
            <a:extLst>
              <a:ext uri="{FF2B5EF4-FFF2-40B4-BE49-F238E27FC236}">
                <a16:creationId xmlns:a16="http://schemas.microsoft.com/office/drawing/2014/main" id="{9FCB322B-2411-CE92-E0A3-4E3D507C0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642938"/>
            <a:ext cx="5275263" cy="568801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0DD97-C474-EC6A-0989-571E6DB0E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D60AD69-3D4D-4799-9196-6A7788A5DAE5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12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9AF774B-8D0B-0AD5-4D1A-A65AD61D3F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069975"/>
          </a:xfrm>
        </p:spPr>
        <p:txBody>
          <a:bodyPr/>
          <a:lstStyle/>
          <a:p>
            <a:pPr eaLnBrk="1" hangingPunct="1"/>
            <a:r>
              <a:rPr lang="es" altLang="es-MX"/>
              <a:t>12_04c.jpg</a:t>
            </a:r>
          </a:p>
        </p:txBody>
      </p:sp>
      <p:pic>
        <p:nvPicPr>
          <p:cNvPr id="17411" name="Picture 3" descr="12_04c">
            <a:extLst>
              <a:ext uri="{FF2B5EF4-FFF2-40B4-BE49-F238E27FC236}">
                <a16:creationId xmlns:a16="http://schemas.microsoft.com/office/drawing/2014/main" id="{2E0C6A90-E676-7BB7-E19C-9F763BAE6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4288"/>
            <a:ext cx="9105900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1CE31BC0-3FB8-177A-CDE2-206E797A0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752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>
                <a:latin typeface="Cambria" panose="02040503050406030204" pitchFamily="18" charset="0"/>
              </a:rPr>
              <a:t>Principio de superposición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AA1CA1-A59A-0F4A-2D40-EAA32D04F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4E7C6BD-38BB-4F02-B572-1378B553F1E3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13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FBD974E-C9A1-EA74-2EC1-63D27EE237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069975"/>
          </a:xfrm>
        </p:spPr>
        <p:txBody>
          <a:bodyPr/>
          <a:lstStyle/>
          <a:p>
            <a:pPr eaLnBrk="1" hangingPunct="1"/>
            <a:r>
              <a:rPr lang="es" altLang="es-MX"/>
              <a:t>12_04e.jpg</a:t>
            </a:r>
          </a:p>
        </p:txBody>
      </p:sp>
      <p:pic>
        <p:nvPicPr>
          <p:cNvPr id="18435" name="Picture 3" descr="12_04e">
            <a:extLst>
              <a:ext uri="{FF2B5EF4-FFF2-40B4-BE49-F238E27FC236}">
                <a16:creationId xmlns:a16="http://schemas.microsoft.com/office/drawing/2014/main" id="{6E48F985-CE24-B7A2-8AF3-D4C3D1F13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4288"/>
            <a:ext cx="9105900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4">
            <a:extLst>
              <a:ext uri="{FF2B5EF4-FFF2-40B4-BE49-F238E27FC236}">
                <a16:creationId xmlns:a16="http://schemas.microsoft.com/office/drawing/2014/main" id="{0C4E648B-04F7-1D42-D0EA-DD140BF9F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519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>
                <a:latin typeface="Cambria" panose="02040503050406030204" pitchFamily="18" charset="0"/>
              </a:rPr>
              <a:t>Principio de horizontalidad original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AFACBB-D661-8050-EF3A-1C598C336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2FB29C3-5F39-44AB-986C-3D0714AD45DD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14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>
            <a:extLst>
              <a:ext uri="{FF2B5EF4-FFF2-40B4-BE49-F238E27FC236}">
                <a16:creationId xmlns:a16="http://schemas.microsoft.com/office/drawing/2014/main" id="{C1BB71AD-B1D3-F841-0170-CF167E3A6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sp>
        <p:nvSpPr>
          <p:cNvPr id="19459" name="Text Box 5">
            <a:extLst>
              <a:ext uri="{FF2B5EF4-FFF2-40B4-BE49-F238E27FC236}">
                <a16:creationId xmlns:a16="http://schemas.microsoft.com/office/drawing/2014/main" id="{61A148B9-458D-0DA2-A2C0-C854E85FA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3" y="6276975"/>
            <a:ext cx="84089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19460" name="Rectangle 7">
            <a:extLst>
              <a:ext uri="{FF2B5EF4-FFF2-40B4-BE49-F238E27FC236}">
                <a16:creationId xmlns:a16="http://schemas.microsoft.com/office/drawing/2014/main" id="{3F12EFA5-C8FA-F193-F8CD-B4681ED54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pic>
        <p:nvPicPr>
          <p:cNvPr id="19461" name="Picture 7" descr="drc2.PNG">
            <a:extLst>
              <a:ext uri="{FF2B5EF4-FFF2-40B4-BE49-F238E27FC236}">
                <a16:creationId xmlns:a16="http://schemas.microsoft.com/office/drawing/2014/main" id="{DB91F6C7-0C64-60F5-2A54-FFCFBA518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642938"/>
            <a:ext cx="5275263" cy="568801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83F16-D98D-3103-D4E6-B34DF1B03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64455F8-9DA5-4BD8-BC63-7C5BCAF1498B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15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D3389911-D7FA-E540-72F5-BEE27EC63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863" y="1668463"/>
            <a:ext cx="5500687" cy="351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F16131-150F-2878-CBB1-3E7104630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BDAC123-EEB2-41E8-AF48-875126C0C3A4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16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14E6F4CA-7F79-0854-B024-08E850CAC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863" y="1484313"/>
            <a:ext cx="5500687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FA6BBE-5824-7FB8-20C8-21B530C7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B2A29A5-697B-4DFE-8CF4-67C8BDA187B6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17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5">
            <a:extLst>
              <a:ext uri="{FF2B5EF4-FFF2-40B4-BE49-F238E27FC236}">
                <a16:creationId xmlns:a16="http://schemas.microsoft.com/office/drawing/2014/main" id="{C655332D-3F49-B725-D680-151CF5AB8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519" y="6276975"/>
            <a:ext cx="892867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22531" name="Rectangle 7">
            <a:extLst>
              <a:ext uri="{FF2B5EF4-FFF2-40B4-BE49-F238E27FC236}">
                <a16:creationId xmlns:a16="http://schemas.microsoft.com/office/drawing/2014/main" id="{D5045ED8-C5DA-23AD-76DE-F89379E1E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sp>
        <p:nvSpPr>
          <p:cNvPr id="22532" name="Rectangle 7">
            <a:extLst>
              <a:ext uri="{FF2B5EF4-FFF2-40B4-BE49-F238E27FC236}">
                <a16:creationId xmlns:a16="http://schemas.microsoft.com/office/drawing/2014/main" id="{E0DB9002-2157-2423-F85A-45CB5AF53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33375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pic>
        <p:nvPicPr>
          <p:cNvPr id="22533" name="Picture 4" descr="Cross bedding Eday">
            <a:extLst>
              <a:ext uri="{FF2B5EF4-FFF2-40B4-BE49-F238E27FC236}">
                <a16:creationId xmlns:a16="http://schemas.microsoft.com/office/drawing/2014/main" id="{1437066E-5802-DB82-122B-1A937D806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1327150"/>
            <a:ext cx="7394575" cy="4929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4" name="Rectangle 4">
            <a:extLst>
              <a:ext uri="{FF2B5EF4-FFF2-40B4-BE49-F238E27FC236}">
                <a16:creationId xmlns:a16="http://schemas.microsoft.com/office/drawing/2014/main" id="{EBE4504F-82B3-B0D8-0C2C-509F04E30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688" y="1357313"/>
            <a:ext cx="45005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 sz="2400" b="1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2535" name="Rectangle 3">
            <a:extLst>
              <a:ext uri="{FF2B5EF4-FFF2-40B4-BE49-F238E27FC236}">
                <a16:creationId xmlns:a16="http://schemas.microsoft.com/office/drawing/2014/main" id="{6E706F19-7BE5-9C60-AA34-CDB51C770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0887" y="5678417"/>
            <a:ext cx="7429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Areniscas con estratificación cruzada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846439-598E-F97C-82FE-9B7F666A2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71E670-6BDC-417B-B4FC-1A16478C6BD1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18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>
            <a:extLst>
              <a:ext uri="{FF2B5EF4-FFF2-40B4-BE49-F238E27FC236}">
                <a16:creationId xmlns:a16="http://schemas.microsoft.com/office/drawing/2014/main" id="{9829B655-52AC-A755-2666-CB91F9F56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sp>
        <p:nvSpPr>
          <p:cNvPr id="23555" name="Text Box 5">
            <a:extLst>
              <a:ext uri="{FF2B5EF4-FFF2-40B4-BE49-F238E27FC236}">
                <a16:creationId xmlns:a16="http://schemas.microsoft.com/office/drawing/2014/main" id="{712AD717-05DB-96FC-F0F5-1DC807485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6276975"/>
            <a:ext cx="88201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23556" name="Rectangle 7">
            <a:extLst>
              <a:ext uri="{FF2B5EF4-FFF2-40B4-BE49-F238E27FC236}">
                <a16:creationId xmlns:a16="http://schemas.microsoft.com/office/drawing/2014/main" id="{32A254E0-7586-6764-8AC7-F3DE9BD77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pic>
        <p:nvPicPr>
          <p:cNvPr id="23557" name="Picture 7" descr="drc2.PNG">
            <a:extLst>
              <a:ext uri="{FF2B5EF4-FFF2-40B4-BE49-F238E27FC236}">
                <a16:creationId xmlns:a16="http://schemas.microsoft.com/office/drawing/2014/main" id="{FABD2CDC-C35D-6201-D4D6-9319B36AD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642938"/>
            <a:ext cx="5275263" cy="568801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6C143-B42A-7552-3AD7-72DB6537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1DAC1A-CABA-4475-BFF3-58AE81DD526C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19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7B900165-4F85-C693-404D-704274971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863" y="1463675"/>
            <a:ext cx="5500687" cy="393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6EE0F9-42A4-073F-5C19-DD8D52D52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F28AC1F-8515-478C-9123-CB56CE3F99D7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20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Break thrust, sharpened">
            <a:extLst>
              <a:ext uri="{FF2B5EF4-FFF2-40B4-BE49-F238E27FC236}">
                <a16:creationId xmlns:a16="http://schemas.microsoft.com/office/drawing/2014/main" id="{4A1B491A-E45B-E0DC-4B38-934D84D73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484313"/>
            <a:ext cx="7259637" cy="4786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Rectangle 4">
            <a:extLst>
              <a:ext uri="{FF2B5EF4-FFF2-40B4-BE49-F238E27FC236}">
                <a16:creationId xmlns:a16="http://schemas.microsoft.com/office/drawing/2014/main" id="{AEBC7E32-A0A6-85FA-3F58-F57607A2A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 sz="2400" b="1">
              <a:solidFill>
                <a:srgbClr val="0C2B3C"/>
              </a:solidFill>
              <a:latin typeface="Georgia" panose="02040502050405020303" pitchFamily="18" charset="0"/>
            </a:endParaRPr>
          </a:p>
        </p:txBody>
      </p:sp>
      <p:sp>
        <p:nvSpPr>
          <p:cNvPr id="26628" name="Text Box 5">
            <a:extLst>
              <a:ext uri="{FF2B5EF4-FFF2-40B4-BE49-F238E27FC236}">
                <a16:creationId xmlns:a16="http://schemas.microsoft.com/office/drawing/2014/main" id="{54BF57BC-1451-D185-BEF6-54A4CEB3E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068" y="6181724"/>
            <a:ext cx="88185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26629" name="Rectangle 7">
            <a:extLst>
              <a:ext uri="{FF2B5EF4-FFF2-40B4-BE49-F238E27FC236}">
                <a16:creationId xmlns:a16="http://schemas.microsoft.com/office/drawing/2014/main" id="{81A0CC8C-4DE8-DF5C-3F9D-16E5B2260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sp>
        <p:nvSpPr>
          <p:cNvPr id="26630" name="Rectangle 7">
            <a:extLst>
              <a:ext uri="{FF2B5EF4-FFF2-40B4-BE49-F238E27FC236}">
                <a16:creationId xmlns:a16="http://schemas.microsoft.com/office/drawing/2014/main" id="{307F119B-32A1-6D8C-2C16-16DA824E4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813" y="385763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sp>
        <p:nvSpPr>
          <p:cNvPr id="26631" name="Rectangle 4">
            <a:extLst>
              <a:ext uri="{FF2B5EF4-FFF2-40B4-BE49-F238E27FC236}">
                <a16:creationId xmlns:a16="http://schemas.microsoft.com/office/drawing/2014/main" id="{9C3995A2-6ABC-A9A3-FA89-363C8AC90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975" y="1428750"/>
            <a:ext cx="72707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2400" b="1">
                <a:latin typeface="Cambria" panose="02040503050406030204" pitchFamily="18" charset="0"/>
              </a:rPr>
              <a:t>Deformación –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837B9A-E8B0-E8FB-9108-320126160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ECE42D8-5810-4FAE-AFF9-24A3775C06CB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21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029" descr="E:\Lecture Resources\Chapter  8\Slides\AACHAAJ0.JPG">
            <a:extLst>
              <a:ext uri="{FF2B5EF4-FFF2-40B4-BE49-F238E27FC236}">
                <a16:creationId xmlns:a16="http://schemas.microsoft.com/office/drawing/2014/main" id="{45CDBA1C-349A-3C19-E45A-71071E15E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981075"/>
            <a:ext cx="7010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3D4AAD-F9F8-65FF-84A4-5C3F3D3CF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2DF4E15-0276-4EDF-8C95-39EC20D4F921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22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>
            <a:extLst>
              <a:ext uri="{FF2B5EF4-FFF2-40B4-BE49-F238E27FC236}">
                <a16:creationId xmlns:a16="http://schemas.microsoft.com/office/drawing/2014/main" id="{8EF6708D-6DC0-FFD3-4C9A-5C30FEF52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 sz="2400" b="1">
              <a:solidFill>
                <a:srgbClr val="0C2B3C"/>
              </a:solidFill>
              <a:latin typeface="Georgia" panose="02040502050405020303" pitchFamily="18" charset="0"/>
            </a:endParaRPr>
          </a:p>
        </p:txBody>
      </p:sp>
      <p:sp>
        <p:nvSpPr>
          <p:cNvPr id="28675" name="Text Box 5">
            <a:extLst>
              <a:ext uri="{FF2B5EF4-FFF2-40B4-BE49-F238E27FC236}">
                <a16:creationId xmlns:a16="http://schemas.microsoft.com/office/drawing/2014/main" id="{21CA0159-D9C4-21A4-DFB9-A6B00B18D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9" y="6181724"/>
            <a:ext cx="88201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28676" name="Rectangle 7">
            <a:extLst>
              <a:ext uri="{FF2B5EF4-FFF2-40B4-BE49-F238E27FC236}">
                <a16:creationId xmlns:a16="http://schemas.microsoft.com/office/drawing/2014/main" id="{A7420B66-DC16-8A76-0B2A-9E14DF39D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sp>
        <p:nvSpPr>
          <p:cNvPr id="28677" name="Rectangle 7">
            <a:extLst>
              <a:ext uri="{FF2B5EF4-FFF2-40B4-BE49-F238E27FC236}">
                <a16:creationId xmlns:a16="http://schemas.microsoft.com/office/drawing/2014/main" id="{9F040AD4-2463-789A-A0D5-4920D7A31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385763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pic>
        <p:nvPicPr>
          <p:cNvPr id="28678" name="Picture 4" descr="Normal  fault, Pithouse">
            <a:extLst>
              <a:ext uri="{FF2B5EF4-FFF2-40B4-BE49-F238E27FC236}">
                <a16:creationId xmlns:a16="http://schemas.microsoft.com/office/drawing/2014/main" id="{4F924863-23EC-7550-1358-B53A53315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1344613"/>
            <a:ext cx="7292975" cy="4870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9" name="Rectangle 4">
            <a:extLst>
              <a:ext uri="{FF2B5EF4-FFF2-40B4-BE49-F238E27FC236}">
                <a16:creationId xmlns:a16="http://schemas.microsoft.com/office/drawing/2014/main" id="{EE2AE4E5-6239-B208-67A7-12EE6C295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688" y="1327150"/>
            <a:ext cx="7286625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2400" b="1">
                <a:solidFill>
                  <a:schemeClr val="bg1"/>
                </a:solidFill>
                <a:latin typeface="Cambria" panose="02040503050406030204" pitchFamily="18" charset="0"/>
              </a:rPr>
              <a:t>Deformación –</a:t>
            </a:r>
          </a:p>
        </p:txBody>
      </p:sp>
      <p:sp>
        <p:nvSpPr>
          <p:cNvPr id="28680" name="Rectangle 3">
            <a:extLst>
              <a:ext uri="{FF2B5EF4-FFF2-40B4-BE49-F238E27FC236}">
                <a16:creationId xmlns:a16="http://schemas.microsoft.com/office/drawing/2014/main" id="{4F39BB12-3100-F783-8DF5-A3061BFB9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262" y="5350388"/>
            <a:ext cx="713043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s" altLang="es-MX" sz="2400" b="1" dirty="0">
                <a:solidFill>
                  <a:srgbClr val="FF0000"/>
                </a:solidFill>
                <a:latin typeface="Cambria" panose="02040503050406030204" pitchFamily="18" charset="0"/>
              </a:rPr>
              <a:t>Falla normal, Sitio de explotación a cielo abierto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155373-60BA-586A-53C9-15380D1F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232041F-321E-4755-A4DD-2C81938A2026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23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>
            <a:extLst>
              <a:ext uri="{FF2B5EF4-FFF2-40B4-BE49-F238E27FC236}">
                <a16:creationId xmlns:a16="http://schemas.microsoft.com/office/drawing/2014/main" id="{3F42FD2A-31D9-E8A5-5EB9-BE79AE249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sp>
        <p:nvSpPr>
          <p:cNvPr id="29699" name="Text Box 5">
            <a:extLst>
              <a:ext uri="{FF2B5EF4-FFF2-40B4-BE49-F238E27FC236}">
                <a16:creationId xmlns:a16="http://schemas.microsoft.com/office/drawing/2014/main" id="{376708C2-7747-4DC5-FB1C-3CE31E496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3" y="6276975"/>
            <a:ext cx="84089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29700" name="Rectangle 7">
            <a:extLst>
              <a:ext uri="{FF2B5EF4-FFF2-40B4-BE49-F238E27FC236}">
                <a16:creationId xmlns:a16="http://schemas.microsoft.com/office/drawing/2014/main" id="{AAC33902-6A31-9F4E-87E6-7CBBEAB3B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pic>
        <p:nvPicPr>
          <p:cNvPr id="29701" name="Picture 7" descr="drc2.PNG">
            <a:extLst>
              <a:ext uri="{FF2B5EF4-FFF2-40B4-BE49-F238E27FC236}">
                <a16:creationId xmlns:a16="http://schemas.microsoft.com/office/drawing/2014/main" id="{645D9FDE-11A8-CD64-4743-CC156A5E8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642938"/>
            <a:ext cx="5275263" cy="568801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7DDBC-8351-23C2-47B9-725ECB525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B5A0BB5-E9D6-4F3E-BD15-67558E3CD17F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24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>
            <a:extLst>
              <a:ext uri="{FF2B5EF4-FFF2-40B4-BE49-F238E27FC236}">
                <a16:creationId xmlns:a16="http://schemas.microsoft.com/office/drawing/2014/main" id="{9A1D3B0A-4A87-ADFA-7AA2-CFD1125C0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 sz="2400" b="1">
              <a:solidFill>
                <a:srgbClr val="0C2B3C"/>
              </a:solidFill>
              <a:latin typeface="Georgia" panose="02040502050405020303" pitchFamily="18" charset="0"/>
            </a:endParaRPr>
          </a:p>
        </p:txBody>
      </p:sp>
      <p:sp>
        <p:nvSpPr>
          <p:cNvPr id="30724" name="Rectangle 7">
            <a:extLst>
              <a:ext uri="{FF2B5EF4-FFF2-40B4-BE49-F238E27FC236}">
                <a16:creationId xmlns:a16="http://schemas.microsoft.com/office/drawing/2014/main" id="{EF89FF1C-684D-DBE0-1BDB-F22ECDEAE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sp>
        <p:nvSpPr>
          <p:cNvPr id="30725" name="Rectangle 7">
            <a:extLst>
              <a:ext uri="{FF2B5EF4-FFF2-40B4-BE49-F238E27FC236}">
                <a16:creationId xmlns:a16="http://schemas.microsoft.com/office/drawing/2014/main" id="{2873CED9-D5A6-2AE2-5047-CA16DEFEB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813" y="385763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pic>
        <p:nvPicPr>
          <p:cNvPr id="30726" name="Picture 4" descr="Salol big">
            <a:extLst>
              <a:ext uri="{FF2B5EF4-FFF2-40B4-BE49-F238E27FC236}">
                <a16:creationId xmlns:a16="http://schemas.microsoft.com/office/drawing/2014/main" id="{2A26F217-257E-968D-9C46-64A74E2ED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327150"/>
            <a:ext cx="7443788" cy="4929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8" name="Rectangle 3">
            <a:extLst>
              <a:ext uri="{FF2B5EF4-FFF2-40B4-BE49-F238E27FC236}">
                <a16:creationId xmlns:a16="http://schemas.microsoft.com/office/drawing/2014/main" id="{54A28DE1-0D1C-3536-573C-C2AED75FA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786438"/>
            <a:ext cx="342671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se enfrió lentamente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FCC740-B700-73E4-39C8-91D776512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49BA3E5-80E0-4F2A-BEAF-28623A7A44E2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25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>
            <a:extLst>
              <a:ext uri="{FF2B5EF4-FFF2-40B4-BE49-F238E27FC236}">
                <a16:creationId xmlns:a16="http://schemas.microsoft.com/office/drawing/2014/main" id="{1DCB9F49-EB06-A03F-D3BD-5D6D15616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 sz="2400" b="1">
              <a:solidFill>
                <a:srgbClr val="0C2B3C"/>
              </a:solidFill>
              <a:latin typeface="Georgia" panose="02040502050405020303" pitchFamily="18" charset="0"/>
            </a:endParaRPr>
          </a:p>
        </p:txBody>
      </p:sp>
      <p:sp>
        <p:nvSpPr>
          <p:cNvPr id="31748" name="Rectangle 7">
            <a:extLst>
              <a:ext uri="{FF2B5EF4-FFF2-40B4-BE49-F238E27FC236}">
                <a16:creationId xmlns:a16="http://schemas.microsoft.com/office/drawing/2014/main" id="{9A4242DA-939D-F959-A3EF-19EBCA842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sp>
        <p:nvSpPr>
          <p:cNvPr id="31749" name="Rectangle 7">
            <a:extLst>
              <a:ext uri="{FF2B5EF4-FFF2-40B4-BE49-F238E27FC236}">
                <a16:creationId xmlns:a16="http://schemas.microsoft.com/office/drawing/2014/main" id="{7F27B170-2ED2-C155-07EC-18F25B321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813" y="385763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pic>
        <p:nvPicPr>
          <p:cNvPr id="31750" name="Picture 4" descr="Salol small">
            <a:extLst>
              <a:ext uri="{FF2B5EF4-FFF2-40B4-BE49-F238E27FC236}">
                <a16:creationId xmlns:a16="http://schemas.microsoft.com/office/drawing/2014/main" id="{1AE00695-735D-FA4C-34EF-E1CD9330A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0" t="18553" r="11562" b="11536"/>
          <a:stretch>
            <a:fillRect/>
          </a:stretch>
        </p:blipFill>
        <p:spPr bwMode="auto">
          <a:xfrm>
            <a:off x="969963" y="1308100"/>
            <a:ext cx="7215187" cy="4933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1" name="Rectangle 4">
            <a:extLst>
              <a:ext uri="{FF2B5EF4-FFF2-40B4-BE49-F238E27FC236}">
                <a16:creationId xmlns:a16="http://schemas.microsoft.com/office/drawing/2014/main" id="{1FD74429-66A4-AEAF-2886-FEE590B89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912" y="1428750"/>
            <a:ext cx="4363963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Cristalización (y fusión)</a:t>
            </a:r>
          </a:p>
        </p:txBody>
      </p:sp>
      <p:sp>
        <p:nvSpPr>
          <p:cNvPr id="31752" name="Rectangle 3">
            <a:extLst>
              <a:ext uri="{FF2B5EF4-FFF2-40B4-BE49-F238E27FC236}">
                <a16:creationId xmlns:a16="http://schemas.microsoft.com/office/drawing/2014/main" id="{12F61335-F24F-DCF3-CE73-5B0CE8EED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786438"/>
            <a:ext cx="4218806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se enfrió lentamente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75736A-FBB7-ADA2-4D8F-1C7F1057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CFA6041-0DE7-4AC0-A922-B9CCFA739385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26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5">
            <a:extLst>
              <a:ext uri="{FF2B5EF4-FFF2-40B4-BE49-F238E27FC236}">
                <a16:creationId xmlns:a16="http://schemas.microsoft.com/office/drawing/2014/main" id="{C20D7387-176C-C66B-B895-CB1E9E33B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75829"/>
            <a:ext cx="8915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s" altLang="es-MX" sz="1600" dirty="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 dirty="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32771" name="Rectangle 6">
            <a:extLst>
              <a:ext uri="{FF2B5EF4-FFF2-40B4-BE49-F238E27FC236}">
                <a16:creationId xmlns:a16="http://schemas.microsoft.com/office/drawing/2014/main" id="{263C7B11-0999-3AB4-B710-8A9C9C7FD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881063"/>
            <a:ext cx="731520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000" b="1" dirty="0">
                <a:solidFill>
                  <a:srgbClr val="0C2B3C"/>
                </a:solidFill>
                <a:latin typeface="Cambria" panose="02040503050406030204" pitchFamily="18" charset="0"/>
              </a:rPr>
              <a:t>'Lava' en el laboratorio</a:t>
            </a:r>
            <a:endParaRPr lang="en-GB" altLang="es-MX" sz="2000" b="1" dirty="0">
              <a:solidFill>
                <a:srgbClr val="0C2B3C"/>
              </a:solidFill>
              <a:latin typeface="Cambria" panose="02040503050406030204" pitchFamily="18" charset="0"/>
            </a:endParaRPr>
          </a:p>
        </p:txBody>
      </p:sp>
      <p:sp>
        <p:nvSpPr>
          <p:cNvPr id="60423" name="Text Box 7">
            <a:extLst>
              <a:ext uri="{FF2B5EF4-FFF2-40B4-BE49-F238E27FC236}">
                <a16:creationId xmlns:a16="http://schemas.microsoft.com/office/drawing/2014/main" id="{A6223F29-A223-DE96-7D74-6873D2FD3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341938"/>
            <a:ext cx="7162800" cy="90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0988" indent="-2809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s" altLang="es-MX" dirty="0">
                <a:latin typeface="Cambria" panose="02040503050406030204" pitchFamily="18" charset="0"/>
              </a:rPr>
              <a:t>¿Qué volcán se formó por lava líquida?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s" altLang="es-MX" dirty="0">
                <a:latin typeface="Cambria" panose="02040503050406030204" pitchFamily="18" charset="0"/>
              </a:rPr>
              <a:t>¿Qué volcán se formó por lava que fluyó lentamente?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s" altLang="es-MX" dirty="0">
                <a:latin typeface="Cambria" panose="02040503050406030204" pitchFamily="18" charset="0"/>
              </a:rPr>
              <a:t>¿Qué tipo de erupciónseria en cada caso?</a:t>
            </a:r>
            <a:endParaRPr lang="en-GB" altLang="es-MX" sz="2400" dirty="0">
              <a:latin typeface="Cambria" panose="02040503050406030204" pitchFamily="18" charset="0"/>
            </a:endParaRPr>
          </a:p>
        </p:txBody>
      </p:sp>
      <p:pic>
        <p:nvPicPr>
          <p:cNvPr id="32774" name="Picture 9" descr="C:\DATA\ESEU development\2007 KS3 powerpoints\volcanoes.jpg">
            <a:extLst>
              <a:ext uri="{FF2B5EF4-FFF2-40B4-BE49-F238E27FC236}">
                <a16:creationId xmlns:a16="http://schemas.microsoft.com/office/drawing/2014/main" id="{4E7472AE-5EFF-3C3D-58E1-A8F5D8616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9388"/>
            <a:ext cx="7773988" cy="3808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5" name="Rectangle 10">
            <a:extLst>
              <a:ext uri="{FF2B5EF4-FFF2-40B4-BE49-F238E27FC236}">
                <a16:creationId xmlns:a16="http://schemas.microsoft.com/office/drawing/2014/main" id="{C1285974-818F-9DE1-F194-31E5096FF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60350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12C7653-4F9D-57F2-2ECC-60E274A72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9CEDD3A-BB69-4BA6-8644-706101E6E141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27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3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funonthenet.in/images/stories/forwards/volcano%20iceland/volcano-lava-iceland.jpg">
            <a:extLst>
              <a:ext uri="{FF2B5EF4-FFF2-40B4-BE49-F238E27FC236}">
                <a16:creationId xmlns:a16="http://schemas.microsoft.com/office/drawing/2014/main" id="{1D4A70A4-7BF8-224C-ACAB-6E23C5CFC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38" y="1268413"/>
            <a:ext cx="64897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F76C04-8A17-9A61-1055-3978AC83A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56A8759-FE15-442F-9BA6-EC631F1DD32B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28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stacey.peak-media.co.uk/year10/b6managinghazards/b6managinghazards-tectonics/b6managinghazards-volcano/volcano_7big_montserrat_eruption.jpg">
            <a:extLst>
              <a:ext uri="{FF2B5EF4-FFF2-40B4-BE49-F238E27FC236}">
                <a16:creationId xmlns:a16="http://schemas.microsoft.com/office/drawing/2014/main" id="{571C8B9C-9311-92A9-0ED5-EC9B00546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268413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4737C0-1CE2-FA89-E01A-3E9171123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00896F8-9782-454D-B021-BA22525271CF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29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>
            <a:extLst>
              <a:ext uri="{FF2B5EF4-FFF2-40B4-BE49-F238E27FC236}">
                <a16:creationId xmlns:a16="http://schemas.microsoft.com/office/drawing/2014/main" id="{8281E1E1-76C9-6D54-2A84-FDEB82D7D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916113"/>
            <a:ext cx="7556500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9544B8-CA6F-0E4B-4466-C75E13FF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4218165-18AE-4379-A6BC-7B1D8978F5A1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30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5">
            <a:extLst>
              <a:ext uri="{FF2B5EF4-FFF2-40B4-BE49-F238E27FC236}">
                <a16:creationId xmlns:a16="http://schemas.microsoft.com/office/drawing/2014/main" id="{25311D70-0ABD-D9DE-99F3-031C475E6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3" y="6172200"/>
            <a:ext cx="84089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pic>
        <p:nvPicPr>
          <p:cNvPr id="36867" name="Picture 7">
            <a:extLst>
              <a:ext uri="{FF2B5EF4-FFF2-40B4-BE49-F238E27FC236}">
                <a16:creationId xmlns:a16="http://schemas.microsoft.com/office/drawing/2014/main" id="{273E1EB5-3CF8-ACBB-60CC-8208A85F8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62063"/>
            <a:ext cx="8458200" cy="4954587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8" name="Rectangle 8">
            <a:extLst>
              <a:ext uri="{FF2B5EF4-FFF2-40B4-BE49-F238E27FC236}">
                <a16:creationId xmlns:a16="http://schemas.microsoft.com/office/drawing/2014/main" id="{7348F200-A004-DA8D-CCC2-457AA86C8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81000"/>
            <a:ext cx="7239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6A848C-A7D9-517C-3AF0-15E1F2043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18147E1-0490-4A9F-8735-E348F169C3C1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31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>
            <a:extLst>
              <a:ext uri="{FF2B5EF4-FFF2-40B4-BE49-F238E27FC236}">
                <a16:creationId xmlns:a16="http://schemas.microsoft.com/office/drawing/2014/main" id="{74BB2029-3BE0-9D77-0E58-3D815756A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0025"/>
            <a:ext cx="2514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" altLang="es-MX" sz="2400" b="1">
                <a:solidFill>
                  <a:srgbClr val="0C2B3C"/>
                </a:solidFill>
                <a:latin typeface="Cambria" panose="02040503050406030204" pitchFamily="18" charset="0"/>
              </a:rPr>
              <a:t>El ciclo dinámico de las rocas</a:t>
            </a:r>
          </a:p>
        </p:txBody>
      </p:sp>
      <p:sp>
        <p:nvSpPr>
          <p:cNvPr id="37891" name="Text Box 5">
            <a:extLst>
              <a:ext uri="{FF2B5EF4-FFF2-40B4-BE49-F238E27FC236}">
                <a16:creationId xmlns:a16="http://schemas.microsoft.com/office/drawing/2014/main" id="{F8E26AF3-C917-231F-19F9-F0EAC1CE5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3" y="6276975"/>
            <a:ext cx="84089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" altLang="es-MX" sz="1600">
                <a:latin typeface="Cambria" panose="02040503050406030204" pitchFamily="18" charset="0"/>
              </a:rPr>
              <a:t>© Unidad de Educación en Ciencias de la Tierra</a:t>
            </a:r>
          </a:p>
          <a:p>
            <a:pPr algn="ctr" eaLnBrk="1" hangingPunct="1"/>
            <a:r>
              <a:rPr lang="es" altLang="es-MX" sz="1600">
                <a:latin typeface="Cambria" panose="02040503050406030204" pitchFamily="18" charset="0"/>
              </a:rPr>
              <a:t>Se renuncia a los derechos de autor para el uso de esta presentación dentro del laboratorio o el aula.</a:t>
            </a:r>
          </a:p>
        </p:txBody>
      </p:sp>
      <p:sp>
        <p:nvSpPr>
          <p:cNvPr id="37892" name="Rectangle 7">
            <a:extLst>
              <a:ext uri="{FF2B5EF4-FFF2-40B4-BE49-F238E27FC236}">
                <a16:creationId xmlns:a16="http://schemas.microsoft.com/office/drawing/2014/main" id="{4B5B6A94-8844-E6BC-1B2D-A2F2AB997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-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>
              <a:latin typeface="Georgia" panose="02040502050405020303" pitchFamily="18" charset="0"/>
            </a:endParaRPr>
          </a:p>
        </p:txBody>
      </p:sp>
      <p:pic>
        <p:nvPicPr>
          <p:cNvPr id="37893" name="Picture 6" descr="drc2.PNG">
            <a:extLst>
              <a:ext uri="{FF2B5EF4-FFF2-40B4-BE49-F238E27FC236}">
                <a16:creationId xmlns:a16="http://schemas.microsoft.com/office/drawing/2014/main" id="{FE9B2386-C782-E69D-18FE-92FE6590F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642938"/>
            <a:ext cx="5275263" cy="568801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B6AE6-ED93-ACF1-06BB-C63176463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55164B4-E415-491B-91C2-D67131EFD659}" type="slidenum">
              <a:rPr lang="en-GB" altLang="es-MX">
                <a:solidFill>
                  <a:srgbClr val="FFFFFF"/>
                </a:solidFill>
                <a:latin typeface="Georgia" panose="02040502050405020303" pitchFamily="18" charset="0"/>
              </a:rPr>
              <a:pPr eaLnBrk="1" hangingPunct="1"/>
              <a:t>32</a:t>
            </a:fld>
            <a:endParaRPr lang="en-GB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33</TotalTime>
  <Words>952</Words>
  <Application>Microsoft Office PowerPoint</Application>
  <PresentationFormat>Presentación en pantalla (4:3)</PresentationFormat>
  <Paragraphs>153</Paragraphs>
  <Slides>32</Slides>
  <Notes>32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0" baseType="lpstr">
      <vt:lpstr>Arial</vt:lpstr>
      <vt:lpstr>Calibri</vt:lpstr>
      <vt:lpstr>Cambria</vt:lpstr>
      <vt:lpstr>Georgia</vt:lpstr>
      <vt:lpstr>Times New Roman</vt:lpstr>
      <vt:lpstr>Trebuchet MS</vt:lpstr>
      <vt:lpstr>Wingdings 2</vt:lpstr>
      <vt:lpstr>Urban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Marcas de ondulación fósiles</vt:lpstr>
      <vt:lpstr>Presentación de PowerPoint</vt:lpstr>
      <vt:lpstr>12_04c.jpg</vt:lpstr>
      <vt:lpstr>12_04e.jpg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Windows User</dc:creator>
  <cp:lastModifiedBy>Inocente Espinoza Espinoza</cp:lastModifiedBy>
  <cp:revision>9</cp:revision>
  <dcterms:created xsi:type="dcterms:W3CDTF">2012-07-31T09:20:12Z</dcterms:created>
  <dcterms:modified xsi:type="dcterms:W3CDTF">2025-09-19T18:56:26Z</dcterms:modified>
</cp:coreProperties>
</file>