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3"/>
  </p:notesMasterIdLst>
  <p:sldIdLst>
    <p:sldId id="257"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98"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defaultTextStyle>
    <a:defPPr>
      <a:defRPr lang="e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62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3E6CC9-68B7-4988-9877-955356C4A4F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a:extLst>
              <a:ext uri="{FF2B5EF4-FFF2-40B4-BE49-F238E27FC236}">
                <a16:creationId xmlns:a16="http://schemas.microsoft.com/office/drawing/2014/main" id="{22B218F9-5B9F-45FD-9C65-DEBECE6192F0}"/>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796445F-7629-405D-B53A-6786B18BC0AB}" type="datetimeFigureOut">
              <a:rPr lang="en-GB"/>
              <a:pPr>
                <a:defRPr/>
              </a:pPr>
              <a:t>09/10/2025</a:t>
            </a:fld>
            <a:endParaRPr lang="en-GB"/>
          </a:p>
        </p:txBody>
      </p:sp>
      <p:sp>
        <p:nvSpPr>
          <p:cNvPr id="4" name="Slide Image Placeholder 3">
            <a:extLst>
              <a:ext uri="{FF2B5EF4-FFF2-40B4-BE49-F238E27FC236}">
                <a16:creationId xmlns:a16="http://schemas.microsoft.com/office/drawing/2014/main" id="{D6EA612E-2C13-40FF-B021-FF6E83029C58}"/>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5FD1164A-FAAA-49B3-8F6F-35B0F4FD2520}"/>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C5B1A971-C82E-4A3F-9F30-C96B41E6BB1C}"/>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a:extLst>
              <a:ext uri="{FF2B5EF4-FFF2-40B4-BE49-F238E27FC236}">
                <a16:creationId xmlns:a16="http://schemas.microsoft.com/office/drawing/2014/main" id="{C59724C6-9A1D-4232-BC4D-724718302C33}"/>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91C5C60E-3496-482A-A84D-CF5FEB6C9F04}" type="slidenum">
              <a:rPr lang="en-GB" altLang="es-MX"/>
              <a:pPr/>
              <a:t>‹Nº›</a:t>
            </a:fld>
            <a:endParaRPr lang="en-GB" altLang="es-MX"/>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AF21AB75-15C9-447F-A92F-A35B4E41D6D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49155" name="Notes Placeholder 2">
            <a:extLst>
              <a:ext uri="{FF2B5EF4-FFF2-40B4-BE49-F238E27FC236}">
                <a16:creationId xmlns:a16="http://schemas.microsoft.com/office/drawing/2014/main" id="{C7044C9E-2712-4F01-A50E-6F872483D8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49156" name="Slide Number Placeholder 3">
            <a:extLst>
              <a:ext uri="{FF2B5EF4-FFF2-40B4-BE49-F238E27FC236}">
                <a16:creationId xmlns:a16="http://schemas.microsoft.com/office/drawing/2014/main" id="{968E7718-01F7-42C8-B142-3CCCBF304826}"/>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5C0447E-94E6-4693-B6F9-F367540C24E7}" type="slidenum">
              <a:rPr lang="en-GB" altLang="es-MX">
                <a:latin typeface="Calibri" panose="020F0502020204030204" pitchFamily="34" charset="0"/>
              </a:rPr>
              <a:pPr eaLnBrk="1" hangingPunct="1"/>
              <a:t>1</a:t>
            </a:fld>
            <a:endParaRPr lang="en-GB" altLang="es-MX">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A7727B94-2B36-42FD-BC50-49A097C32AD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50179" name="Notes Placeholder 2">
            <a:extLst>
              <a:ext uri="{FF2B5EF4-FFF2-40B4-BE49-F238E27FC236}">
                <a16:creationId xmlns:a16="http://schemas.microsoft.com/office/drawing/2014/main" id="{25A7095F-8F88-485C-AF98-1AD97405EA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50180" name="Slide Number Placeholder 3">
            <a:extLst>
              <a:ext uri="{FF2B5EF4-FFF2-40B4-BE49-F238E27FC236}">
                <a16:creationId xmlns:a16="http://schemas.microsoft.com/office/drawing/2014/main" id="{00639245-2CD9-46DE-B967-1E0D71DE2DF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6ABE790-64DB-4717-9794-4AF97A281F56}" type="slidenum">
              <a:rPr lang="en-GB" altLang="es-MX">
                <a:latin typeface="Calibri" panose="020F0502020204030204" pitchFamily="34" charset="0"/>
              </a:rPr>
              <a:pPr eaLnBrk="1" hangingPunct="1"/>
              <a:t>2</a:t>
            </a:fld>
            <a:endParaRPr lang="en-GB" altLang="es-MX">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EAB8507E-A9E5-4891-A1C8-CAAA9CDF925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51203" name="Notes Placeholder 2">
            <a:extLst>
              <a:ext uri="{FF2B5EF4-FFF2-40B4-BE49-F238E27FC236}">
                <a16:creationId xmlns:a16="http://schemas.microsoft.com/office/drawing/2014/main" id="{6289B1A4-035B-473F-876E-7ED5080A420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51204" name="Slide Number Placeholder 3">
            <a:extLst>
              <a:ext uri="{FF2B5EF4-FFF2-40B4-BE49-F238E27FC236}">
                <a16:creationId xmlns:a16="http://schemas.microsoft.com/office/drawing/2014/main" id="{04C04A21-9FC4-495A-A283-A553DF142321}"/>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8389F6F-13F8-4519-A0BE-2A9CFF149E3B}" type="slidenum">
              <a:rPr lang="en-GB" altLang="es-MX">
                <a:latin typeface="Calibri" panose="020F0502020204030204" pitchFamily="34" charset="0"/>
              </a:rPr>
              <a:pPr eaLnBrk="1" hangingPunct="1"/>
              <a:t>3</a:t>
            </a:fld>
            <a:endParaRPr lang="en-GB" altLang="es-MX">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A3FA62DD-F4FD-476E-B8DD-4B3D744D98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52227" name="Notes Placeholder 2">
            <a:extLst>
              <a:ext uri="{FF2B5EF4-FFF2-40B4-BE49-F238E27FC236}">
                <a16:creationId xmlns:a16="http://schemas.microsoft.com/office/drawing/2014/main" id="{97795019-5FBD-4815-BB58-8BD131DE0F6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52228" name="Slide Number Placeholder 3">
            <a:extLst>
              <a:ext uri="{FF2B5EF4-FFF2-40B4-BE49-F238E27FC236}">
                <a16:creationId xmlns:a16="http://schemas.microsoft.com/office/drawing/2014/main" id="{342DDB5B-B7D8-4BCA-852C-318829CCF97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50557FC-B182-4B74-8D44-E7BC4EFF2D84}" type="slidenum">
              <a:rPr lang="en-GB" altLang="es-MX">
                <a:latin typeface="Calibri" panose="020F0502020204030204" pitchFamily="34" charset="0"/>
              </a:rPr>
              <a:pPr eaLnBrk="1" hangingPunct="1"/>
              <a:t>4</a:t>
            </a:fld>
            <a:endParaRPr lang="en-GB" altLang="es-MX">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98D58FFD-727C-476F-8F1B-73785F8C350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53251" name="Notes Placeholder 2">
            <a:extLst>
              <a:ext uri="{FF2B5EF4-FFF2-40B4-BE49-F238E27FC236}">
                <a16:creationId xmlns:a16="http://schemas.microsoft.com/office/drawing/2014/main" id="{BE746E95-F619-4F86-A069-958CA288F5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53252" name="Slide Number Placeholder 3">
            <a:extLst>
              <a:ext uri="{FF2B5EF4-FFF2-40B4-BE49-F238E27FC236}">
                <a16:creationId xmlns:a16="http://schemas.microsoft.com/office/drawing/2014/main" id="{A6CE4ABF-8306-4908-B032-185AE7612577}"/>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B195A8D-8B3D-4B08-968A-FD0EC812AD94}" type="slidenum">
              <a:rPr lang="en-GB" altLang="es-MX">
                <a:latin typeface="Calibri" panose="020F0502020204030204" pitchFamily="34" charset="0"/>
              </a:rPr>
              <a:pPr eaLnBrk="1" hangingPunct="1"/>
              <a:t>5</a:t>
            </a:fld>
            <a:endParaRPr lang="en-GB" altLang="es-MX">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F09EF3C7-2060-4E59-90DC-F8979D29DFC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54275" name="Notes Placeholder 2">
            <a:extLst>
              <a:ext uri="{FF2B5EF4-FFF2-40B4-BE49-F238E27FC236}">
                <a16:creationId xmlns:a16="http://schemas.microsoft.com/office/drawing/2014/main" id="{044AFD0E-6A97-42F4-91C8-CC6B313B2A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54276" name="Slide Number Placeholder 3">
            <a:extLst>
              <a:ext uri="{FF2B5EF4-FFF2-40B4-BE49-F238E27FC236}">
                <a16:creationId xmlns:a16="http://schemas.microsoft.com/office/drawing/2014/main" id="{D9DE726A-8F02-4787-893B-2DED4BCAA29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8019265-06BA-47A0-88CA-E4057F071402}" type="slidenum">
              <a:rPr lang="en-GB" altLang="es-MX">
                <a:latin typeface="Calibri" panose="020F0502020204030204" pitchFamily="34" charset="0"/>
              </a:rPr>
              <a:pPr eaLnBrk="1" hangingPunct="1"/>
              <a:t>6</a:t>
            </a:fld>
            <a:endParaRPr lang="en-GB" altLang="es-MX">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F919A30E-8B26-4657-9F3D-5625D8161D1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55299" name="Notes Placeholder 2">
            <a:extLst>
              <a:ext uri="{FF2B5EF4-FFF2-40B4-BE49-F238E27FC236}">
                <a16:creationId xmlns:a16="http://schemas.microsoft.com/office/drawing/2014/main" id="{AE156FEF-E348-44D1-9EE5-715F391B1B6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55300" name="Slide Number Placeholder 3">
            <a:extLst>
              <a:ext uri="{FF2B5EF4-FFF2-40B4-BE49-F238E27FC236}">
                <a16:creationId xmlns:a16="http://schemas.microsoft.com/office/drawing/2014/main" id="{847C33AB-BC38-4E85-990B-A737418AB3F7}"/>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DF65D83-81A0-4435-9308-63A3E6E9BD23}" type="slidenum">
              <a:rPr lang="en-GB" altLang="es-MX">
                <a:latin typeface="Calibri" panose="020F0502020204030204" pitchFamily="34" charset="0"/>
              </a:rPr>
              <a:pPr eaLnBrk="1" hangingPunct="1"/>
              <a:t>7</a:t>
            </a:fld>
            <a:endParaRPr lang="en-GB" altLang="es-MX">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368AEF73-569D-4188-A81B-47BC66B408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56323" name="Notes Placeholder 2">
            <a:extLst>
              <a:ext uri="{FF2B5EF4-FFF2-40B4-BE49-F238E27FC236}">
                <a16:creationId xmlns:a16="http://schemas.microsoft.com/office/drawing/2014/main" id="{7BEB306E-191C-4070-A138-AA909522832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56324" name="Slide Number Placeholder 3">
            <a:extLst>
              <a:ext uri="{FF2B5EF4-FFF2-40B4-BE49-F238E27FC236}">
                <a16:creationId xmlns:a16="http://schemas.microsoft.com/office/drawing/2014/main" id="{3DD6AAE7-F990-4FCE-B680-17620742B7AA}"/>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99F21AF-11D9-4350-B0E8-5B6B3B82F61B}" type="slidenum">
              <a:rPr lang="en-GB" altLang="es-MX">
                <a:latin typeface="Calibri" panose="020F0502020204030204" pitchFamily="34" charset="0"/>
              </a:rPr>
              <a:pPr eaLnBrk="1" hangingPunct="1"/>
              <a:t>8</a:t>
            </a:fld>
            <a:endParaRPr lang="en-GB" altLang="es-MX">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346ED267-7233-4D9E-8491-19CFA7007BB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57347" name="Notes Placeholder 2">
            <a:extLst>
              <a:ext uri="{FF2B5EF4-FFF2-40B4-BE49-F238E27FC236}">
                <a16:creationId xmlns:a16="http://schemas.microsoft.com/office/drawing/2014/main" id="{BBDE5463-6298-4128-B18F-A7D7A5DD78C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57348" name="Slide Number Placeholder 3">
            <a:extLst>
              <a:ext uri="{FF2B5EF4-FFF2-40B4-BE49-F238E27FC236}">
                <a16:creationId xmlns:a16="http://schemas.microsoft.com/office/drawing/2014/main" id="{DEE1BD51-652E-4EF8-BC63-2E95BFC30D14}"/>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120E087-2F31-4216-9053-04F28389BA8B}" type="slidenum">
              <a:rPr lang="en-GB" altLang="es-MX">
                <a:latin typeface="Calibri" panose="020F0502020204030204" pitchFamily="34" charset="0"/>
              </a:rPr>
              <a:pPr eaLnBrk="1" hangingPunct="1"/>
              <a:t>9</a:t>
            </a:fld>
            <a:endParaRPr lang="en-GB" altLang="es-MX">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C0007A08-154E-4BE3-A275-758565742D3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58371" name="Notes Placeholder 2">
            <a:extLst>
              <a:ext uri="{FF2B5EF4-FFF2-40B4-BE49-F238E27FC236}">
                <a16:creationId xmlns:a16="http://schemas.microsoft.com/office/drawing/2014/main" id="{CE798A60-FF2D-420C-BF80-1138491F032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58372" name="Slide Number Placeholder 3">
            <a:extLst>
              <a:ext uri="{FF2B5EF4-FFF2-40B4-BE49-F238E27FC236}">
                <a16:creationId xmlns:a16="http://schemas.microsoft.com/office/drawing/2014/main" id="{88BE6241-2688-44FF-9158-210AC45682C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5AEF9E1-5717-4BE7-8C81-FC1E97B986C1}" type="slidenum">
              <a:rPr lang="en-GB" altLang="es-MX">
                <a:latin typeface="Calibri" panose="020F0502020204030204" pitchFamily="34" charset="0"/>
              </a:rPr>
              <a:pPr eaLnBrk="1" hangingPunct="1"/>
              <a:t>10</a:t>
            </a:fld>
            <a:endParaRPr lang="en-GB" altLang="es-MX">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37CD0216-DD6A-4D0C-8ACB-3163A00C10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59395" name="Notes Placeholder 2">
            <a:extLst>
              <a:ext uri="{FF2B5EF4-FFF2-40B4-BE49-F238E27FC236}">
                <a16:creationId xmlns:a16="http://schemas.microsoft.com/office/drawing/2014/main" id="{09132DD4-2094-4AFB-8CEF-A19CD9D2E7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59396" name="Slide Number Placeholder 3">
            <a:extLst>
              <a:ext uri="{FF2B5EF4-FFF2-40B4-BE49-F238E27FC236}">
                <a16:creationId xmlns:a16="http://schemas.microsoft.com/office/drawing/2014/main" id="{ADDD8216-21DD-4AF8-AD32-4F7AF030F1F1}"/>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E3B1F62-EECF-4577-BF5F-431E64C2EDE8}" type="slidenum">
              <a:rPr lang="en-GB" altLang="es-MX">
                <a:latin typeface="Calibri" panose="020F0502020204030204" pitchFamily="34" charset="0"/>
              </a:rPr>
              <a:pPr eaLnBrk="1" hangingPunct="1"/>
              <a:t>11</a:t>
            </a:fld>
            <a:endParaRPr lang="en-GB" altLang="es-MX">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81228FEB-4441-4E6D-9E89-4EE5A80996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60419" name="Notes Placeholder 2">
            <a:extLst>
              <a:ext uri="{FF2B5EF4-FFF2-40B4-BE49-F238E27FC236}">
                <a16:creationId xmlns:a16="http://schemas.microsoft.com/office/drawing/2014/main" id="{DD165B07-429F-4E86-A3B2-25C4991AE75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60420" name="Slide Number Placeholder 3">
            <a:extLst>
              <a:ext uri="{FF2B5EF4-FFF2-40B4-BE49-F238E27FC236}">
                <a16:creationId xmlns:a16="http://schemas.microsoft.com/office/drawing/2014/main" id="{83D56879-B357-498B-A460-5BC474557522}"/>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7E6F8B7-318B-4DD7-842B-A2C018594883}" type="slidenum">
              <a:rPr lang="en-GB" altLang="es-MX">
                <a:latin typeface="Calibri" panose="020F0502020204030204" pitchFamily="34" charset="0"/>
              </a:rPr>
              <a:pPr eaLnBrk="1" hangingPunct="1"/>
              <a:t>12</a:t>
            </a:fld>
            <a:endParaRPr lang="en-GB" altLang="es-MX">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ED8D6820-C4FD-4991-93BF-5DED69B312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61443" name="Notes Placeholder 2">
            <a:extLst>
              <a:ext uri="{FF2B5EF4-FFF2-40B4-BE49-F238E27FC236}">
                <a16:creationId xmlns:a16="http://schemas.microsoft.com/office/drawing/2014/main" id="{E6D02275-6255-4530-8D34-5E100AB1D4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61444" name="Slide Number Placeholder 3">
            <a:extLst>
              <a:ext uri="{FF2B5EF4-FFF2-40B4-BE49-F238E27FC236}">
                <a16:creationId xmlns:a16="http://schemas.microsoft.com/office/drawing/2014/main" id="{7BD93232-99A4-4220-BD96-D2CAD42897C9}"/>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AF50C3F-8D3E-4565-A492-B438BA0ACF13}" type="slidenum">
              <a:rPr lang="en-GB" altLang="es-MX">
                <a:latin typeface="Calibri" panose="020F0502020204030204" pitchFamily="34" charset="0"/>
              </a:rPr>
              <a:pPr eaLnBrk="1" hangingPunct="1"/>
              <a:t>13</a:t>
            </a:fld>
            <a:endParaRPr lang="en-GB" altLang="es-MX">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a:extLst>
              <a:ext uri="{FF2B5EF4-FFF2-40B4-BE49-F238E27FC236}">
                <a16:creationId xmlns:a16="http://schemas.microsoft.com/office/drawing/2014/main" id="{91CBAFCA-8288-46BD-B065-68A6C949B24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62467" name="Notes Placeholder 2">
            <a:extLst>
              <a:ext uri="{FF2B5EF4-FFF2-40B4-BE49-F238E27FC236}">
                <a16:creationId xmlns:a16="http://schemas.microsoft.com/office/drawing/2014/main" id="{ED383933-13B4-4EB5-87C8-1A58DBE861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62468" name="Slide Number Placeholder 3">
            <a:extLst>
              <a:ext uri="{FF2B5EF4-FFF2-40B4-BE49-F238E27FC236}">
                <a16:creationId xmlns:a16="http://schemas.microsoft.com/office/drawing/2014/main" id="{BC063944-EE0D-4F22-9144-3FA8E562650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C579C6F-7847-46E7-B861-A7AF8A7556C6}" type="slidenum">
              <a:rPr lang="en-GB" altLang="es-MX">
                <a:latin typeface="Calibri" panose="020F0502020204030204" pitchFamily="34" charset="0"/>
              </a:rPr>
              <a:pPr eaLnBrk="1" hangingPunct="1"/>
              <a:t>14</a:t>
            </a:fld>
            <a:endParaRPr lang="en-GB" altLang="es-MX">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B286DD8F-0AA8-4B45-B333-45B260F0FE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63491" name="Notes Placeholder 2">
            <a:extLst>
              <a:ext uri="{FF2B5EF4-FFF2-40B4-BE49-F238E27FC236}">
                <a16:creationId xmlns:a16="http://schemas.microsoft.com/office/drawing/2014/main" id="{9CF98EE4-1936-49B1-81BB-7EE0823AB8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63492" name="Slide Number Placeholder 3">
            <a:extLst>
              <a:ext uri="{FF2B5EF4-FFF2-40B4-BE49-F238E27FC236}">
                <a16:creationId xmlns:a16="http://schemas.microsoft.com/office/drawing/2014/main" id="{96D98E0F-207B-4CB5-885E-63C1BD6D1521}"/>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F467E44-9B96-4B23-9EA3-F2BEC1DE56FB}" type="slidenum">
              <a:rPr lang="en-GB" altLang="es-MX">
                <a:latin typeface="Calibri" panose="020F0502020204030204" pitchFamily="34" charset="0"/>
              </a:rPr>
              <a:pPr eaLnBrk="1" hangingPunct="1"/>
              <a:t>15</a:t>
            </a:fld>
            <a:endParaRPr lang="en-GB" altLang="es-MX">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0C1CD246-9848-45C4-856A-461A8A05F0D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64515" name="Notes Placeholder 2">
            <a:extLst>
              <a:ext uri="{FF2B5EF4-FFF2-40B4-BE49-F238E27FC236}">
                <a16:creationId xmlns:a16="http://schemas.microsoft.com/office/drawing/2014/main" id="{A69D5E63-1F8F-4FFD-95CC-3EC1AA4ABB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64516" name="Slide Number Placeholder 3">
            <a:extLst>
              <a:ext uri="{FF2B5EF4-FFF2-40B4-BE49-F238E27FC236}">
                <a16:creationId xmlns:a16="http://schemas.microsoft.com/office/drawing/2014/main" id="{277CC098-811B-4D87-BA40-8F939C1944CB}"/>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901D461-12C0-4783-AB7A-251CC613652B}" type="slidenum">
              <a:rPr lang="en-GB" altLang="es-MX">
                <a:latin typeface="Calibri" panose="020F0502020204030204" pitchFamily="34" charset="0"/>
              </a:rPr>
              <a:pPr eaLnBrk="1" hangingPunct="1"/>
              <a:t>16</a:t>
            </a:fld>
            <a:endParaRPr lang="en-GB" altLang="es-MX">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53B66B0B-B65E-4E5C-B5B2-A386CA752D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65539" name="Notes Placeholder 2">
            <a:extLst>
              <a:ext uri="{FF2B5EF4-FFF2-40B4-BE49-F238E27FC236}">
                <a16:creationId xmlns:a16="http://schemas.microsoft.com/office/drawing/2014/main" id="{DFD6BCB4-E26C-4DA8-93EC-F88DA87468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65540" name="Slide Number Placeholder 3">
            <a:extLst>
              <a:ext uri="{FF2B5EF4-FFF2-40B4-BE49-F238E27FC236}">
                <a16:creationId xmlns:a16="http://schemas.microsoft.com/office/drawing/2014/main" id="{723AB204-2268-402F-8CF9-7A8F93D35C74}"/>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F0AE53-FB19-4B29-94DE-1660AE67CCF8}" type="slidenum">
              <a:rPr lang="en-GB" altLang="es-MX">
                <a:latin typeface="Calibri" panose="020F0502020204030204" pitchFamily="34" charset="0"/>
              </a:rPr>
              <a:pPr eaLnBrk="1" hangingPunct="1"/>
              <a:t>17</a:t>
            </a:fld>
            <a:endParaRPr lang="en-GB" altLang="es-MX">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B208ADFD-1EFA-473B-81CA-3F00343951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66563" name="Notes Placeholder 2">
            <a:extLst>
              <a:ext uri="{FF2B5EF4-FFF2-40B4-BE49-F238E27FC236}">
                <a16:creationId xmlns:a16="http://schemas.microsoft.com/office/drawing/2014/main" id="{5E63A7E5-BBD7-4616-A186-44EF4C3059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66564" name="Slide Number Placeholder 3">
            <a:extLst>
              <a:ext uri="{FF2B5EF4-FFF2-40B4-BE49-F238E27FC236}">
                <a16:creationId xmlns:a16="http://schemas.microsoft.com/office/drawing/2014/main" id="{EAFF35DC-8E0D-4A52-99A9-82B7AE5C0958}"/>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6C1237D-EBB2-4153-AEF7-422C85EAA10A}" type="slidenum">
              <a:rPr lang="en-GB" altLang="es-MX">
                <a:latin typeface="Calibri" panose="020F0502020204030204" pitchFamily="34" charset="0"/>
              </a:rPr>
              <a:pPr eaLnBrk="1" hangingPunct="1"/>
              <a:t>18</a:t>
            </a:fld>
            <a:endParaRPr lang="en-GB" altLang="es-MX">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1D76CA18-1C28-4D2A-AE1B-155EEEAD8D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67587" name="Notes Placeholder 2">
            <a:extLst>
              <a:ext uri="{FF2B5EF4-FFF2-40B4-BE49-F238E27FC236}">
                <a16:creationId xmlns:a16="http://schemas.microsoft.com/office/drawing/2014/main" id="{FDC329C6-4BDB-473E-AC5E-284FDC9293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67588" name="Slide Number Placeholder 3">
            <a:extLst>
              <a:ext uri="{FF2B5EF4-FFF2-40B4-BE49-F238E27FC236}">
                <a16:creationId xmlns:a16="http://schemas.microsoft.com/office/drawing/2014/main" id="{2E63830A-8ECE-41CA-B323-4F21CDA2EC5C}"/>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FC837E3-642D-464D-8362-9AFF1B74D5E3}" type="slidenum">
              <a:rPr lang="en-GB" altLang="es-MX">
                <a:latin typeface="Calibri" panose="020F0502020204030204" pitchFamily="34" charset="0"/>
              </a:rPr>
              <a:pPr eaLnBrk="1" hangingPunct="1"/>
              <a:t>19</a:t>
            </a:fld>
            <a:endParaRPr lang="en-GB" altLang="es-MX">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6C4965F0-3B71-4630-9F24-99A157B8A25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68611" name="Notes Placeholder 2">
            <a:extLst>
              <a:ext uri="{FF2B5EF4-FFF2-40B4-BE49-F238E27FC236}">
                <a16:creationId xmlns:a16="http://schemas.microsoft.com/office/drawing/2014/main" id="{BE997FEB-9068-4791-A188-A514188586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68612" name="Slide Number Placeholder 3">
            <a:extLst>
              <a:ext uri="{FF2B5EF4-FFF2-40B4-BE49-F238E27FC236}">
                <a16:creationId xmlns:a16="http://schemas.microsoft.com/office/drawing/2014/main" id="{F64CE913-317E-4CBC-B1D2-0EF37F06AEA9}"/>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7D50021-A284-4B42-BDAF-5568A4E4F15B}" type="slidenum">
              <a:rPr lang="en-GB" altLang="es-MX">
                <a:latin typeface="Calibri" panose="020F0502020204030204" pitchFamily="34" charset="0"/>
              </a:rPr>
              <a:pPr eaLnBrk="1" hangingPunct="1"/>
              <a:t>20</a:t>
            </a:fld>
            <a:endParaRPr lang="en-GB" altLang="es-MX">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0DDA9F5A-B558-4C00-A9A0-C7CA43E944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69635" name="Notes Placeholder 2">
            <a:extLst>
              <a:ext uri="{FF2B5EF4-FFF2-40B4-BE49-F238E27FC236}">
                <a16:creationId xmlns:a16="http://schemas.microsoft.com/office/drawing/2014/main" id="{7C61E97D-B736-4DD9-8E65-E534832A22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69636" name="Slide Number Placeholder 3">
            <a:extLst>
              <a:ext uri="{FF2B5EF4-FFF2-40B4-BE49-F238E27FC236}">
                <a16:creationId xmlns:a16="http://schemas.microsoft.com/office/drawing/2014/main" id="{AEBF98F3-BB4D-4027-AD05-9273F3A363E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8EB678-30D4-40D2-B26D-B897DBA27DB4}" type="slidenum">
              <a:rPr lang="en-GB" altLang="es-MX">
                <a:latin typeface="Calibri" panose="020F0502020204030204" pitchFamily="34" charset="0"/>
              </a:rPr>
              <a:pPr eaLnBrk="1" hangingPunct="1"/>
              <a:t>21</a:t>
            </a:fld>
            <a:endParaRPr lang="en-GB" altLang="es-MX">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A6CCB1E9-DB97-4D23-AAC9-697392ED456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70659" name="Notes Placeholder 2">
            <a:extLst>
              <a:ext uri="{FF2B5EF4-FFF2-40B4-BE49-F238E27FC236}">
                <a16:creationId xmlns:a16="http://schemas.microsoft.com/office/drawing/2014/main" id="{72F2536D-7A0D-405A-BB82-EE194632B3B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70660" name="Slide Number Placeholder 3">
            <a:extLst>
              <a:ext uri="{FF2B5EF4-FFF2-40B4-BE49-F238E27FC236}">
                <a16:creationId xmlns:a16="http://schemas.microsoft.com/office/drawing/2014/main" id="{93BA6215-5ED0-4670-A02B-815C206C4CBD}"/>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28EC90D-0853-405A-A3DE-7D689539B8E9}" type="slidenum">
              <a:rPr lang="en-GB" altLang="es-MX">
                <a:latin typeface="Calibri" panose="020F0502020204030204" pitchFamily="34" charset="0"/>
              </a:rPr>
              <a:pPr eaLnBrk="1" hangingPunct="1"/>
              <a:t>22</a:t>
            </a:fld>
            <a:endParaRPr lang="en-GB" altLang="es-MX">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D37624CE-2442-415C-A4CE-4E7EB97D5F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71683" name="Notes Placeholder 2">
            <a:extLst>
              <a:ext uri="{FF2B5EF4-FFF2-40B4-BE49-F238E27FC236}">
                <a16:creationId xmlns:a16="http://schemas.microsoft.com/office/drawing/2014/main" id="{D0CC67D4-7F84-472F-B738-647D56B034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71684" name="Slide Number Placeholder 3">
            <a:extLst>
              <a:ext uri="{FF2B5EF4-FFF2-40B4-BE49-F238E27FC236}">
                <a16:creationId xmlns:a16="http://schemas.microsoft.com/office/drawing/2014/main" id="{52EA9921-FB22-4B9B-AFA2-2127F12E01AF}"/>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8383CE9-6989-46FC-894D-19F64077622E}" type="slidenum">
              <a:rPr lang="en-GB" altLang="es-MX">
                <a:latin typeface="Calibri" panose="020F0502020204030204" pitchFamily="34" charset="0"/>
              </a:rPr>
              <a:pPr eaLnBrk="1" hangingPunct="1"/>
              <a:t>23</a:t>
            </a:fld>
            <a:endParaRPr lang="en-GB" altLang="es-MX">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5F65431D-3ECE-44EB-A85E-0FE8979ED6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72707" name="Notes Placeholder 2">
            <a:extLst>
              <a:ext uri="{FF2B5EF4-FFF2-40B4-BE49-F238E27FC236}">
                <a16:creationId xmlns:a16="http://schemas.microsoft.com/office/drawing/2014/main" id="{A713BD50-E891-45B7-A79C-D5620389DE0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72708" name="Slide Number Placeholder 3">
            <a:extLst>
              <a:ext uri="{FF2B5EF4-FFF2-40B4-BE49-F238E27FC236}">
                <a16:creationId xmlns:a16="http://schemas.microsoft.com/office/drawing/2014/main" id="{7ED7134A-63F2-4561-9B6B-D5E46E256527}"/>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D79F630-9C40-4B0C-A40B-06EF6779F936}" type="slidenum">
              <a:rPr lang="en-GB" altLang="es-MX">
                <a:latin typeface="Calibri" panose="020F0502020204030204" pitchFamily="34" charset="0"/>
              </a:rPr>
              <a:pPr eaLnBrk="1" hangingPunct="1"/>
              <a:t>24</a:t>
            </a:fld>
            <a:endParaRPr lang="en-GB" altLang="es-MX">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A78C9B15-F4FE-47A1-B21D-EFE9671F51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73731" name="Notes Placeholder 2">
            <a:extLst>
              <a:ext uri="{FF2B5EF4-FFF2-40B4-BE49-F238E27FC236}">
                <a16:creationId xmlns:a16="http://schemas.microsoft.com/office/drawing/2014/main" id="{D8F06909-7B66-43CB-BA4E-892E7A49A6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73732" name="Slide Number Placeholder 3">
            <a:extLst>
              <a:ext uri="{FF2B5EF4-FFF2-40B4-BE49-F238E27FC236}">
                <a16:creationId xmlns:a16="http://schemas.microsoft.com/office/drawing/2014/main" id="{6603AF8C-5869-4726-A800-AFEC8409ACE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14B29CB-B05C-4E7D-8B7A-C76820DFD34E}" type="slidenum">
              <a:rPr lang="en-GB" altLang="es-MX">
                <a:latin typeface="Calibri" panose="020F0502020204030204" pitchFamily="34" charset="0"/>
              </a:rPr>
              <a:pPr eaLnBrk="1" hangingPunct="1"/>
              <a:t>25</a:t>
            </a:fld>
            <a:endParaRPr lang="en-GB" altLang="es-MX">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F1516ADC-A756-44BC-BB78-769F0087FC5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74755" name="Notes Placeholder 2">
            <a:extLst>
              <a:ext uri="{FF2B5EF4-FFF2-40B4-BE49-F238E27FC236}">
                <a16:creationId xmlns:a16="http://schemas.microsoft.com/office/drawing/2014/main" id="{AE7B7BDF-B8D7-455F-A6E9-ADC7451A716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74756" name="Slide Number Placeholder 3">
            <a:extLst>
              <a:ext uri="{FF2B5EF4-FFF2-40B4-BE49-F238E27FC236}">
                <a16:creationId xmlns:a16="http://schemas.microsoft.com/office/drawing/2014/main" id="{6BD23DC0-A8ED-406E-9870-988FAAF1E43A}"/>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F4D44F2-D9FD-47EE-A161-BEAC80554A2A}" type="slidenum">
              <a:rPr lang="en-GB" altLang="es-MX">
                <a:latin typeface="Calibri" panose="020F0502020204030204" pitchFamily="34" charset="0"/>
              </a:rPr>
              <a:pPr eaLnBrk="1" hangingPunct="1"/>
              <a:t>26</a:t>
            </a:fld>
            <a:endParaRPr lang="en-GB" altLang="es-MX">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DD0BC784-B1D9-46F5-ADCE-04253150D60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75779" name="Notes Placeholder 2">
            <a:extLst>
              <a:ext uri="{FF2B5EF4-FFF2-40B4-BE49-F238E27FC236}">
                <a16:creationId xmlns:a16="http://schemas.microsoft.com/office/drawing/2014/main" id="{FF7F089F-F8A7-4710-B255-0BC18778B0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75780" name="Slide Number Placeholder 3">
            <a:extLst>
              <a:ext uri="{FF2B5EF4-FFF2-40B4-BE49-F238E27FC236}">
                <a16:creationId xmlns:a16="http://schemas.microsoft.com/office/drawing/2014/main" id="{14BBB43C-C217-4A3F-81EF-BDD0F0048008}"/>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C99523-A4A1-40B9-9480-EE36C2D277E5}" type="slidenum">
              <a:rPr lang="en-GB" altLang="es-MX">
                <a:latin typeface="Calibri" panose="020F0502020204030204" pitchFamily="34" charset="0"/>
              </a:rPr>
              <a:pPr eaLnBrk="1" hangingPunct="1"/>
              <a:t>27</a:t>
            </a:fld>
            <a:endParaRPr lang="en-GB" altLang="es-MX">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B8E9A86C-CF6D-4705-93B4-A7BDEE8290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76803" name="Notes Placeholder 2">
            <a:extLst>
              <a:ext uri="{FF2B5EF4-FFF2-40B4-BE49-F238E27FC236}">
                <a16:creationId xmlns:a16="http://schemas.microsoft.com/office/drawing/2014/main" id="{0493404E-8404-4954-B623-BD88BD85C43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76804" name="Slide Number Placeholder 3">
            <a:extLst>
              <a:ext uri="{FF2B5EF4-FFF2-40B4-BE49-F238E27FC236}">
                <a16:creationId xmlns:a16="http://schemas.microsoft.com/office/drawing/2014/main" id="{8A35AD60-296B-4F96-823E-F8FB5FE6A3AA}"/>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BBB2B6-FE36-4D3F-A1B3-8659445484F6}" type="slidenum">
              <a:rPr lang="en-GB" altLang="es-MX">
                <a:latin typeface="Calibri" panose="020F0502020204030204" pitchFamily="34" charset="0"/>
              </a:rPr>
              <a:pPr eaLnBrk="1" hangingPunct="1"/>
              <a:t>28</a:t>
            </a:fld>
            <a:endParaRPr lang="en-GB" altLang="es-MX">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158D5695-A564-4989-AF52-A999444A96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77827" name="Notes Placeholder 2">
            <a:extLst>
              <a:ext uri="{FF2B5EF4-FFF2-40B4-BE49-F238E27FC236}">
                <a16:creationId xmlns:a16="http://schemas.microsoft.com/office/drawing/2014/main" id="{67337FC1-640C-47F5-BCD4-2B1BF69820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77828" name="Slide Number Placeholder 3">
            <a:extLst>
              <a:ext uri="{FF2B5EF4-FFF2-40B4-BE49-F238E27FC236}">
                <a16:creationId xmlns:a16="http://schemas.microsoft.com/office/drawing/2014/main" id="{92BAB60A-50FC-42FF-B346-A7C429042329}"/>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330F62-03F1-4179-98BC-B3D2AD97C93D}" type="slidenum">
              <a:rPr lang="en-GB" altLang="es-MX">
                <a:latin typeface="Calibri" panose="020F0502020204030204" pitchFamily="34" charset="0"/>
              </a:rPr>
              <a:pPr eaLnBrk="1" hangingPunct="1"/>
              <a:t>29</a:t>
            </a:fld>
            <a:endParaRPr lang="en-GB" altLang="es-MX">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7FE568B6-9584-4C3E-8058-894EA39EC8C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78851" name="Notes Placeholder 2">
            <a:extLst>
              <a:ext uri="{FF2B5EF4-FFF2-40B4-BE49-F238E27FC236}">
                <a16:creationId xmlns:a16="http://schemas.microsoft.com/office/drawing/2014/main" id="{D88ADDED-2604-407B-90D2-DAE2C4A18D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78852" name="Slide Number Placeholder 3">
            <a:extLst>
              <a:ext uri="{FF2B5EF4-FFF2-40B4-BE49-F238E27FC236}">
                <a16:creationId xmlns:a16="http://schemas.microsoft.com/office/drawing/2014/main" id="{4EF03980-9B8D-4F97-A689-5E9ADE106FAD}"/>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EAA0DAD-A1FB-40F9-B457-18439AEC0532}" type="slidenum">
              <a:rPr lang="en-GB" altLang="es-MX">
                <a:latin typeface="Calibri" panose="020F0502020204030204" pitchFamily="34" charset="0"/>
              </a:rPr>
              <a:pPr eaLnBrk="1" hangingPunct="1"/>
              <a:t>30</a:t>
            </a:fld>
            <a:endParaRPr lang="en-GB" altLang="es-MX">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6C19A98C-C63E-4BFE-B751-1817F0903C2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79875" name="Notes Placeholder 2">
            <a:extLst>
              <a:ext uri="{FF2B5EF4-FFF2-40B4-BE49-F238E27FC236}">
                <a16:creationId xmlns:a16="http://schemas.microsoft.com/office/drawing/2014/main" id="{04D85F47-83C0-497E-992F-9F577FE80E9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79876" name="Slide Number Placeholder 3">
            <a:extLst>
              <a:ext uri="{FF2B5EF4-FFF2-40B4-BE49-F238E27FC236}">
                <a16:creationId xmlns:a16="http://schemas.microsoft.com/office/drawing/2014/main" id="{722A66D2-DCFF-4438-87D0-8128F0C3000E}"/>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62989B8-3BA5-4C13-85F1-34BF68334765}" type="slidenum">
              <a:rPr lang="en-GB" altLang="es-MX">
                <a:latin typeface="Calibri" panose="020F0502020204030204" pitchFamily="34" charset="0"/>
              </a:rPr>
              <a:pPr eaLnBrk="1" hangingPunct="1"/>
              <a:t>31</a:t>
            </a:fld>
            <a:endParaRPr lang="en-GB" altLang="es-MX">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31B84712-F3C0-4AFB-931F-F6A1E5A970F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80899" name="Notes Placeholder 2">
            <a:extLst>
              <a:ext uri="{FF2B5EF4-FFF2-40B4-BE49-F238E27FC236}">
                <a16:creationId xmlns:a16="http://schemas.microsoft.com/office/drawing/2014/main" id="{635C4DD5-7B64-4BF7-BB1F-22970AF948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80900" name="Slide Number Placeholder 3">
            <a:extLst>
              <a:ext uri="{FF2B5EF4-FFF2-40B4-BE49-F238E27FC236}">
                <a16:creationId xmlns:a16="http://schemas.microsoft.com/office/drawing/2014/main" id="{C3FCF135-9C73-48A2-B449-2A6F96A1A736}"/>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233CFC8-CED1-4C86-B4BA-8E0F34A57346}" type="slidenum">
              <a:rPr lang="en-GB" altLang="es-MX">
                <a:latin typeface="Calibri" panose="020F0502020204030204" pitchFamily="34" charset="0"/>
              </a:rPr>
              <a:pPr eaLnBrk="1" hangingPunct="1"/>
              <a:t>32</a:t>
            </a:fld>
            <a:endParaRPr lang="en-GB" altLang="es-MX">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728297D1-6187-4F0C-80C2-70290FA619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81923" name="Notes Placeholder 2">
            <a:extLst>
              <a:ext uri="{FF2B5EF4-FFF2-40B4-BE49-F238E27FC236}">
                <a16:creationId xmlns:a16="http://schemas.microsoft.com/office/drawing/2014/main" id="{BFD8CFE3-7C19-43F3-86B7-5948AD1C5A2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81924" name="Slide Number Placeholder 3">
            <a:extLst>
              <a:ext uri="{FF2B5EF4-FFF2-40B4-BE49-F238E27FC236}">
                <a16:creationId xmlns:a16="http://schemas.microsoft.com/office/drawing/2014/main" id="{4CE78538-50FD-414E-B56B-9D840D60C56C}"/>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43B30FE-A761-44D7-A9AA-2BB6739E8DB4}" type="slidenum">
              <a:rPr lang="en-GB" altLang="es-MX">
                <a:latin typeface="Calibri" panose="020F0502020204030204" pitchFamily="34" charset="0"/>
              </a:rPr>
              <a:pPr eaLnBrk="1" hangingPunct="1"/>
              <a:t>33</a:t>
            </a:fld>
            <a:endParaRPr lang="en-GB" altLang="es-MX">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a16="http://schemas.microsoft.com/office/drawing/2014/main" id="{DD935541-9230-464D-B270-DC15B5E990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82947" name="Notes Placeholder 2">
            <a:extLst>
              <a:ext uri="{FF2B5EF4-FFF2-40B4-BE49-F238E27FC236}">
                <a16:creationId xmlns:a16="http://schemas.microsoft.com/office/drawing/2014/main" id="{8153FD29-1A2D-4BDC-81C8-950E9DE0A2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82948" name="Slide Number Placeholder 3">
            <a:extLst>
              <a:ext uri="{FF2B5EF4-FFF2-40B4-BE49-F238E27FC236}">
                <a16:creationId xmlns:a16="http://schemas.microsoft.com/office/drawing/2014/main" id="{B6318CFF-5CCA-454B-AFC3-537438D96787}"/>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0AF7307-5F47-4D91-9A79-D19B0C126D99}" type="slidenum">
              <a:rPr lang="en-GB" altLang="es-MX">
                <a:latin typeface="Calibri" panose="020F0502020204030204" pitchFamily="34" charset="0"/>
              </a:rPr>
              <a:pPr eaLnBrk="1" hangingPunct="1"/>
              <a:t>34</a:t>
            </a:fld>
            <a:endParaRPr lang="en-GB" altLang="es-MX">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ED594D36-15C1-40B4-835E-9CCFA846B3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83971" name="Notes Placeholder 2">
            <a:extLst>
              <a:ext uri="{FF2B5EF4-FFF2-40B4-BE49-F238E27FC236}">
                <a16:creationId xmlns:a16="http://schemas.microsoft.com/office/drawing/2014/main" id="{6212864E-E80A-47BE-875F-0532BBFE24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83972" name="Slide Number Placeholder 3">
            <a:extLst>
              <a:ext uri="{FF2B5EF4-FFF2-40B4-BE49-F238E27FC236}">
                <a16:creationId xmlns:a16="http://schemas.microsoft.com/office/drawing/2014/main" id="{8C7016EE-50F9-43AE-AEED-42C3EB72D8A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794A074-B2FE-48B1-84DB-075569F40F83}" type="slidenum">
              <a:rPr lang="en-GB" altLang="es-MX">
                <a:latin typeface="Calibri" panose="020F0502020204030204" pitchFamily="34" charset="0"/>
              </a:rPr>
              <a:pPr eaLnBrk="1" hangingPunct="1"/>
              <a:t>35</a:t>
            </a:fld>
            <a:endParaRPr lang="en-GB" altLang="es-MX">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E1E5CB55-68F7-4B0A-9C94-E1FE4128963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84995" name="Notes Placeholder 2">
            <a:extLst>
              <a:ext uri="{FF2B5EF4-FFF2-40B4-BE49-F238E27FC236}">
                <a16:creationId xmlns:a16="http://schemas.microsoft.com/office/drawing/2014/main" id="{B49A043C-3A6D-4568-A236-5091F8D74B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84996" name="Slide Number Placeholder 3">
            <a:extLst>
              <a:ext uri="{FF2B5EF4-FFF2-40B4-BE49-F238E27FC236}">
                <a16:creationId xmlns:a16="http://schemas.microsoft.com/office/drawing/2014/main" id="{D9849F95-8B08-473E-BAFC-2037FB05352C}"/>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538DDB0-2A31-4D90-9DC4-E0929C8B3794}" type="slidenum">
              <a:rPr lang="en-GB" altLang="es-MX">
                <a:latin typeface="Calibri" panose="020F0502020204030204" pitchFamily="34" charset="0"/>
              </a:rPr>
              <a:pPr eaLnBrk="1" hangingPunct="1"/>
              <a:t>36</a:t>
            </a:fld>
            <a:endParaRPr lang="en-GB" altLang="es-MX">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C5E2537D-1F5B-4696-9969-41057D6A89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86019" name="Notes Placeholder 2">
            <a:extLst>
              <a:ext uri="{FF2B5EF4-FFF2-40B4-BE49-F238E27FC236}">
                <a16:creationId xmlns:a16="http://schemas.microsoft.com/office/drawing/2014/main" id="{EF1FE1B4-14DB-427F-8C31-10A185AADDD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86020" name="Slide Number Placeholder 3">
            <a:extLst>
              <a:ext uri="{FF2B5EF4-FFF2-40B4-BE49-F238E27FC236}">
                <a16:creationId xmlns:a16="http://schemas.microsoft.com/office/drawing/2014/main" id="{2B2FE701-2FBF-4AE8-BFDF-51006B22DE8D}"/>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0B3C5F9-CEA4-4605-9ED2-0CCD40314637}" type="slidenum">
              <a:rPr lang="en-GB" altLang="es-MX">
                <a:latin typeface="Calibri" panose="020F0502020204030204" pitchFamily="34" charset="0"/>
              </a:rPr>
              <a:pPr eaLnBrk="1" hangingPunct="1"/>
              <a:t>37</a:t>
            </a:fld>
            <a:endParaRPr lang="en-GB" altLang="es-MX">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BB785B12-3BCE-4204-AFC9-A88DE4B609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87043" name="Notes Placeholder 2">
            <a:extLst>
              <a:ext uri="{FF2B5EF4-FFF2-40B4-BE49-F238E27FC236}">
                <a16:creationId xmlns:a16="http://schemas.microsoft.com/office/drawing/2014/main" id="{EBD1B634-E742-4539-BE3F-8CD49C5463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87044" name="Slide Number Placeholder 3">
            <a:extLst>
              <a:ext uri="{FF2B5EF4-FFF2-40B4-BE49-F238E27FC236}">
                <a16:creationId xmlns:a16="http://schemas.microsoft.com/office/drawing/2014/main" id="{9F1C23EB-AD71-4946-B1A5-86AA420A26DF}"/>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7CBAA30-AF99-44A7-A894-B10487BA3CA7}" type="slidenum">
              <a:rPr lang="en-GB" altLang="es-MX">
                <a:latin typeface="Calibri" panose="020F0502020204030204" pitchFamily="34" charset="0"/>
              </a:rPr>
              <a:pPr eaLnBrk="1" hangingPunct="1"/>
              <a:t>38</a:t>
            </a:fld>
            <a:endParaRPr lang="en-GB" altLang="es-MX">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24BBC039-08A5-4BB2-BD87-D998B72BB1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88067" name="Notes Placeholder 2">
            <a:extLst>
              <a:ext uri="{FF2B5EF4-FFF2-40B4-BE49-F238E27FC236}">
                <a16:creationId xmlns:a16="http://schemas.microsoft.com/office/drawing/2014/main" id="{A0FD946C-A0D0-49E6-B32B-DDD00DFA77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88068" name="Slide Number Placeholder 3">
            <a:extLst>
              <a:ext uri="{FF2B5EF4-FFF2-40B4-BE49-F238E27FC236}">
                <a16:creationId xmlns:a16="http://schemas.microsoft.com/office/drawing/2014/main" id="{C123B26B-AEF8-4C48-8AB5-F0ABC049F96B}"/>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A4D2AE9-01FD-45D4-B6AC-5BDC5905D8BF}" type="slidenum">
              <a:rPr lang="en-GB" altLang="es-MX">
                <a:latin typeface="Calibri" panose="020F0502020204030204" pitchFamily="34" charset="0"/>
              </a:rPr>
              <a:pPr eaLnBrk="1" hangingPunct="1"/>
              <a:t>39</a:t>
            </a:fld>
            <a:endParaRPr lang="en-GB" altLang="es-MX">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05C33A85-C12E-4927-AF91-55AAABF5BF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89091" name="Notes Placeholder 2">
            <a:extLst>
              <a:ext uri="{FF2B5EF4-FFF2-40B4-BE49-F238E27FC236}">
                <a16:creationId xmlns:a16="http://schemas.microsoft.com/office/drawing/2014/main" id="{759F10E5-2308-4250-8A1C-2EDD7F67B7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89092" name="Slide Number Placeholder 3">
            <a:extLst>
              <a:ext uri="{FF2B5EF4-FFF2-40B4-BE49-F238E27FC236}">
                <a16:creationId xmlns:a16="http://schemas.microsoft.com/office/drawing/2014/main" id="{EE0B9485-8DFF-4103-8774-518D8B8E6DB2}"/>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D9D5993-1010-446E-901C-FBC0B55C60B1}" type="slidenum">
              <a:rPr lang="en-GB" altLang="es-MX">
                <a:latin typeface="Calibri" panose="020F0502020204030204" pitchFamily="34" charset="0"/>
              </a:rPr>
              <a:pPr eaLnBrk="1" hangingPunct="1"/>
              <a:t>40</a:t>
            </a:fld>
            <a:endParaRPr lang="en-GB" altLang="es-MX">
              <a:latin typeface="Calibri" panose="020F050202020403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08F96134-7AB8-4288-A3A1-B6F568DE7E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MX"/>
          </a:p>
        </p:txBody>
      </p:sp>
      <p:sp>
        <p:nvSpPr>
          <p:cNvPr id="90115" name="Notes Placeholder 2">
            <a:extLst>
              <a:ext uri="{FF2B5EF4-FFF2-40B4-BE49-F238E27FC236}">
                <a16:creationId xmlns:a16="http://schemas.microsoft.com/office/drawing/2014/main" id="{2FA966F7-651A-45D6-BE56-09397C3086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p>
        </p:txBody>
      </p:sp>
      <p:sp>
        <p:nvSpPr>
          <p:cNvPr id="90116" name="Slide Number Placeholder 3">
            <a:extLst>
              <a:ext uri="{FF2B5EF4-FFF2-40B4-BE49-F238E27FC236}">
                <a16:creationId xmlns:a16="http://schemas.microsoft.com/office/drawing/2014/main" id="{48E4F8D1-9429-4592-A9A2-49700820571E}"/>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C91B94C-C9DD-45CF-82F5-88598F25A4EF}" type="slidenum">
              <a:rPr lang="en-GB" altLang="es-MX">
                <a:latin typeface="Calibri" panose="020F0502020204030204" pitchFamily="34" charset="0"/>
              </a:rPr>
              <a:pPr eaLnBrk="1" hangingPunct="1"/>
              <a:t>41</a:t>
            </a:fld>
            <a:endParaRPr lang="en-GB" altLang="es-MX">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id="{AF9C5352-EA34-4FDC-A2E4-BC127BAD364A}"/>
              </a:ext>
            </a:extLst>
          </p:cNvPr>
          <p:cNvSpPr/>
          <p:nvPr/>
        </p:nvSpPr>
        <p:spPr>
          <a:xfrm flipV="1">
            <a:off x="5410200" y="3810000"/>
            <a:ext cx="37338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20">
            <a:extLst>
              <a:ext uri="{FF2B5EF4-FFF2-40B4-BE49-F238E27FC236}">
                <a16:creationId xmlns:a16="http://schemas.microsoft.com/office/drawing/2014/main" id="{A58FF26D-F2F0-4DAD-BFB6-B1078F4BAEAD}"/>
              </a:ext>
            </a:extLst>
          </p:cNvPr>
          <p:cNvSpPr/>
          <p:nvPr/>
        </p:nvSpPr>
        <p:spPr>
          <a:xfrm flipV="1">
            <a:off x="5410200" y="3897313"/>
            <a:ext cx="3733800"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21">
            <a:extLst>
              <a:ext uri="{FF2B5EF4-FFF2-40B4-BE49-F238E27FC236}">
                <a16:creationId xmlns:a16="http://schemas.microsoft.com/office/drawing/2014/main" id="{C4B6E6F0-2A64-45CD-BE04-A592DA060B83}"/>
              </a:ext>
            </a:extLst>
          </p:cNvPr>
          <p:cNvSpPr/>
          <p:nvPr/>
        </p:nvSpPr>
        <p:spPr>
          <a:xfrm flipV="1">
            <a:off x="5410200" y="4114800"/>
            <a:ext cx="37338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23">
            <a:extLst>
              <a:ext uri="{FF2B5EF4-FFF2-40B4-BE49-F238E27FC236}">
                <a16:creationId xmlns:a16="http://schemas.microsoft.com/office/drawing/2014/main" id="{B4DB06ED-CFBC-4F75-A8EB-48FDCB7E261F}"/>
              </a:ext>
            </a:extLst>
          </p:cNvPr>
          <p:cNvSpPr/>
          <p:nvPr/>
        </p:nvSpPr>
        <p:spPr>
          <a:xfrm flipV="1">
            <a:off x="5410200" y="4164013"/>
            <a:ext cx="1965325"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24">
            <a:extLst>
              <a:ext uri="{FF2B5EF4-FFF2-40B4-BE49-F238E27FC236}">
                <a16:creationId xmlns:a16="http://schemas.microsoft.com/office/drawing/2014/main" id="{EB5D88DC-7300-428A-9E9D-FD5F45351F50}"/>
              </a:ext>
            </a:extLst>
          </p:cNvPr>
          <p:cNvSpPr/>
          <p:nvPr/>
        </p:nvSpPr>
        <p:spPr>
          <a:xfrm flipV="1">
            <a:off x="5410200" y="4198938"/>
            <a:ext cx="196532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11" name="Rounded Rectangle 25">
            <a:extLst>
              <a:ext uri="{FF2B5EF4-FFF2-40B4-BE49-F238E27FC236}">
                <a16:creationId xmlns:a16="http://schemas.microsoft.com/office/drawing/2014/main" id="{33D6BFE1-A2B1-421D-BBD7-1B6B63038E71}"/>
              </a:ext>
            </a:extLst>
          </p:cNvPr>
          <p:cNvSpPr/>
          <p:nvPr/>
        </p:nvSpPr>
        <p:spPr bwMode="white">
          <a:xfrm>
            <a:off x="5410200" y="3962400"/>
            <a:ext cx="3063875"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12" name="Rounded Rectangle 26">
            <a:extLst>
              <a:ext uri="{FF2B5EF4-FFF2-40B4-BE49-F238E27FC236}">
                <a16:creationId xmlns:a16="http://schemas.microsoft.com/office/drawing/2014/main" id="{21DB405A-A70C-470C-B7CB-A888DB766451}"/>
              </a:ext>
            </a:extLst>
          </p:cNvPr>
          <p:cNvSpPr/>
          <p:nvPr/>
        </p:nvSpPr>
        <p:spPr bwMode="white">
          <a:xfrm>
            <a:off x="7377113" y="4060825"/>
            <a:ext cx="16002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40">
            <a:extLst>
              <a:ext uri="{FF2B5EF4-FFF2-40B4-BE49-F238E27FC236}">
                <a16:creationId xmlns:a16="http://schemas.microsoft.com/office/drawing/2014/main" id="{C74BDD97-4660-44CA-B2A9-2504F67235EE}"/>
              </a:ext>
            </a:extLst>
          </p:cNvPr>
          <p:cNvSpPr/>
          <p:nvPr/>
        </p:nvSpPr>
        <p:spPr>
          <a:xfrm>
            <a:off x="0" y="3649663"/>
            <a:ext cx="9144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41">
            <a:extLst>
              <a:ext uri="{FF2B5EF4-FFF2-40B4-BE49-F238E27FC236}">
                <a16:creationId xmlns:a16="http://schemas.microsoft.com/office/drawing/2014/main" id="{037835DA-4038-4EE1-9CA1-9B25C7C665CD}"/>
              </a:ext>
            </a:extLst>
          </p:cNvPr>
          <p:cNvSpPr/>
          <p:nvPr/>
        </p:nvSpPr>
        <p:spPr>
          <a:xfrm>
            <a:off x="0" y="3675063"/>
            <a:ext cx="9144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42">
            <a:extLst>
              <a:ext uri="{FF2B5EF4-FFF2-40B4-BE49-F238E27FC236}">
                <a16:creationId xmlns:a16="http://schemas.microsoft.com/office/drawing/2014/main" id="{0CAD678B-C8DB-4590-ADFC-BF354AC0F73C}"/>
              </a:ext>
            </a:extLst>
          </p:cNvPr>
          <p:cNvSpPr/>
          <p:nvPr/>
        </p:nvSpPr>
        <p:spPr>
          <a:xfrm flipV="1">
            <a:off x="6413500" y="3643313"/>
            <a:ext cx="2730500"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Rectangle 43">
            <a:extLst>
              <a:ext uri="{FF2B5EF4-FFF2-40B4-BE49-F238E27FC236}">
                <a16:creationId xmlns:a16="http://schemas.microsoft.com/office/drawing/2014/main" id="{DF82E83B-3BB8-449B-ACC2-522CEACF5811}"/>
              </a:ext>
            </a:extLst>
          </p:cNvPr>
          <p:cNvSpPr/>
          <p:nvPr/>
        </p:nvSpPr>
        <p:spPr>
          <a:xfrm>
            <a:off x="0" y="0"/>
            <a:ext cx="9144000"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lang="en-US"/>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17" name="Date Placeholder 27">
            <a:extLst>
              <a:ext uri="{FF2B5EF4-FFF2-40B4-BE49-F238E27FC236}">
                <a16:creationId xmlns:a16="http://schemas.microsoft.com/office/drawing/2014/main" id="{1F6A13BD-C691-48D2-BDF4-3A1B01CF9ECA}"/>
              </a:ext>
            </a:extLst>
          </p:cNvPr>
          <p:cNvSpPr>
            <a:spLocks noGrp="1"/>
          </p:cNvSpPr>
          <p:nvPr>
            <p:ph type="dt" sz="half" idx="10"/>
          </p:nvPr>
        </p:nvSpPr>
        <p:spPr>
          <a:xfrm>
            <a:off x="6705600" y="4206875"/>
            <a:ext cx="960438" cy="457200"/>
          </a:xfrm>
        </p:spPr>
        <p:txBody>
          <a:bodyPr/>
          <a:lstStyle>
            <a:lvl1pPr>
              <a:defRPr smtClean="0"/>
            </a:lvl1pPr>
          </a:lstStyle>
          <a:p>
            <a:pPr>
              <a:defRPr/>
            </a:pPr>
            <a:fld id="{E62521AA-255A-47D7-A89E-F722400F770F}" type="datetime1">
              <a:rPr lang="en-GB"/>
              <a:pPr>
                <a:defRPr/>
              </a:pPr>
              <a:t>09/10/2025</a:t>
            </a:fld>
            <a:endParaRPr lang="en-GB"/>
          </a:p>
        </p:txBody>
      </p:sp>
      <p:sp>
        <p:nvSpPr>
          <p:cNvPr id="18" name="Footer Placeholder 16">
            <a:extLst>
              <a:ext uri="{FF2B5EF4-FFF2-40B4-BE49-F238E27FC236}">
                <a16:creationId xmlns:a16="http://schemas.microsoft.com/office/drawing/2014/main" id="{74824315-EA3B-4D4D-BABF-06D060083112}"/>
              </a:ext>
            </a:extLst>
          </p:cNvPr>
          <p:cNvSpPr>
            <a:spLocks noGrp="1"/>
          </p:cNvSpPr>
          <p:nvPr>
            <p:ph type="ftr" sz="quarter" idx="11"/>
          </p:nvPr>
        </p:nvSpPr>
        <p:spPr>
          <a:xfrm>
            <a:off x="5410200" y="4205288"/>
            <a:ext cx="1295400" cy="457200"/>
          </a:xfrm>
        </p:spPr>
        <p:txBody>
          <a:bodyPr/>
          <a:lstStyle>
            <a:lvl1pPr>
              <a:defRPr/>
            </a:lvl1pPr>
          </a:lstStyle>
          <a:p>
            <a:pPr>
              <a:defRPr/>
            </a:pPr>
            <a:endParaRPr lang="en-GB"/>
          </a:p>
        </p:txBody>
      </p:sp>
      <p:sp>
        <p:nvSpPr>
          <p:cNvPr id="19" name="Slide Number Placeholder 28">
            <a:extLst>
              <a:ext uri="{FF2B5EF4-FFF2-40B4-BE49-F238E27FC236}">
                <a16:creationId xmlns:a16="http://schemas.microsoft.com/office/drawing/2014/main" id="{178C2C81-90FE-495C-B1A4-CFDAD873E742}"/>
              </a:ext>
            </a:extLst>
          </p:cNvPr>
          <p:cNvSpPr>
            <a:spLocks noGrp="1"/>
          </p:cNvSpPr>
          <p:nvPr>
            <p:ph type="sldNum" sz="quarter" idx="12"/>
          </p:nvPr>
        </p:nvSpPr>
        <p:spPr>
          <a:xfrm>
            <a:off x="8320088" y="1588"/>
            <a:ext cx="747712" cy="365125"/>
          </a:xfrm>
        </p:spPr>
        <p:txBody>
          <a:bodyPr/>
          <a:lstStyle>
            <a:lvl1pPr>
              <a:defRPr>
                <a:solidFill>
                  <a:schemeClr val="bg1"/>
                </a:solidFill>
              </a:defRPr>
            </a:lvl1pPr>
          </a:lstStyle>
          <a:p>
            <a:fld id="{BEE7DE50-9D20-45EB-BB55-131F8001B909}" type="slidenum">
              <a:rPr lang="en-GB" altLang="es-MX"/>
              <a:pPr/>
              <a:t>‹Nº›</a:t>
            </a:fld>
            <a:endParaRPr lang="en-GB" altLang="es-MX"/>
          </a:p>
        </p:txBody>
      </p:sp>
    </p:spTree>
    <p:extLst>
      <p:ext uri="{BB962C8B-B14F-4D97-AF65-F5344CB8AC3E}">
        <p14:creationId xmlns:p14="http://schemas.microsoft.com/office/powerpoint/2010/main" val="2586274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4F33CF9F-8293-44C3-89DE-C28823648BE8}"/>
              </a:ext>
            </a:extLst>
          </p:cNvPr>
          <p:cNvSpPr>
            <a:spLocks noGrp="1"/>
          </p:cNvSpPr>
          <p:nvPr>
            <p:ph type="dt" sz="half" idx="10"/>
          </p:nvPr>
        </p:nvSpPr>
        <p:spPr/>
        <p:txBody>
          <a:bodyPr/>
          <a:lstStyle>
            <a:lvl1pPr>
              <a:defRPr/>
            </a:lvl1pPr>
          </a:lstStyle>
          <a:p>
            <a:pPr>
              <a:defRPr/>
            </a:pPr>
            <a:fld id="{026BB69A-921F-408A-A25D-0AEC9F9115A6}" type="datetime1">
              <a:rPr lang="en-GB"/>
              <a:pPr>
                <a:defRPr/>
              </a:pPr>
              <a:t>09/10/2025</a:t>
            </a:fld>
            <a:endParaRPr lang="en-GB"/>
          </a:p>
        </p:txBody>
      </p:sp>
      <p:sp>
        <p:nvSpPr>
          <p:cNvPr id="5" name="Footer Placeholder 2">
            <a:extLst>
              <a:ext uri="{FF2B5EF4-FFF2-40B4-BE49-F238E27FC236}">
                <a16:creationId xmlns:a16="http://schemas.microsoft.com/office/drawing/2014/main" id="{2E00F98C-22E3-401C-8730-C5401922089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91891944-966A-4E12-B042-5AEC517F4D98}"/>
              </a:ext>
            </a:extLst>
          </p:cNvPr>
          <p:cNvSpPr>
            <a:spLocks noGrp="1"/>
          </p:cNvSpPr>
          <p:nvPr>
            <p:ph type="sldNum" sz="quarter" idx="12"/>
          </p:nvPr>
        </p:nvSpPr>
        <p:spPr/>
        <p:txBody>
          <a:bodyPr/>
          <a:lstStyle>
            <a:lvl1pPr>
              <a:defRPr/>
            </a:lvl1pPr>
          </a:lstStyle>
          <a:p>
            <a:fld id="{0BD46B35-0249-4FFC-B69F-D3494F29FD2B}" type="slidenum">
              <a:rPr lang="en-GB" altLang="es-MX"/>
              <a:pPr/>
              <a:t>‹Nº›</a:t>
            </a:fld>
            <a:endParaRPr lang="en-GB" altLang="es-MX"/>
          </a:p>
        </p:txBody>
      </p:sp>
    </p:spTree>
    <p:extLst>
      <p:ext uri="{BB962C8B-B14F-4D97-AF65-F5344CB8AC3E}">
        <p14:creationId xmlns:p14="http://schemas.microsoft.com/office/powerpoint/2010/main" val="3338155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n-US"/>
              <a:t>Click to edit Master title style</a:t>
            </a:r>
          </a:p>
        </p:txBody>
      </p:sp>
      <p:sp>
        <p:nvSpPr>
          <p:cNvPr id="3" name="Text Placeholder 2"/>
          <p:cNvSpPr>
            <a:spLocks noGrp="1"/>
          </p:cNvSpPr>
          <p:nvPr>
            <p:ph type="body" idx="1"/>
          </p:nvPr>
        </p:nvSpPr>
        <p:spPr>
          <a:xfrm>
            <a:off x="722313" y="3367088"/>
            <a:ext cx="77724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13">
            <a:extLst>
              <a:ext uri="{FF2B5EF4-FFF2-40B4-BE49-F238E27FC236}">
                <a16:creationId xmlns:a16="http://schemas.microsoft.com/office/drawing/2014/main" id="{ADA56367-D797-490C-8E3B-2E253D49EE86}"/>
              </a:ext>
            </a:extLst>
          </p:cNvPr>
          <p:cNvSpPr>
            <a:spLocks noGrp="1"/>
          </p:cNvSpPr>
          <p:nvPr>
            <p:ph type="dt" sz="half" idx="10"/>
          </p:nvPr>
        </p:nvSpPr>
        <p:spPr/>
        <p:txBody>
          <a:bodyPr/>
          <a:lstStyle>
            <a:lvl1pPr>
              <a:defRPr/>
            </a:lvl1pPr>
          </a:lstStyle>
          <a:p>
            <a:pPr>
              <a:defRPr/>
            </a:pPr>
            <a:fld id="{691F7B81-38E0-460E-A760-CF69F32048BD}" type="datetime1">
              <a:rPr lang="en-GB"/>
              <a:pPr>
                <a:defRPr/>
              </a:pPr>
              <a:t>09/10/2025</a:t>
            </a:fld>
            <a:endParaRPr lang="en-GB"/>
          </a:p>
        </p:txBody>
      </p:sp>
      <p:sp>
        <p:nvSpPr>
          <p:cNvPr id="5" name="Footer Placeholder 2">
            <a:extLst>
              <a:ext uri="{FF2B5EF4-FFF2-40B4-BE49-F238E27FC236}">
                <a16:creationId xmlns:a16="http://schemas.microsoft.com/office/drawing/2014/main" id="{F1479D37-C915-448C-88AE-E109940D0B6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2D48244D-3F81-4F86-B39D-4365D53897F3}"/>
              </a:ext>
            </a:extLst>
          </p:cNvPr>
          <p:cNvSpPr>
            <a:spLocks noGrp="1"/>
          </p:cNvSpPr>
          <p:nvPr>
            <p:ph type="sldNum" sz="quarter" idx="12"/>
          </p:nvPr>
        </p:nvSpPr>
        <p:spPr/>
        <p:txBody>
          <a:bodyPr/>
          <a:lstStyle>
            <a:lvl1pPr>
              <a:defRPr/>
            </a:lvl1pPr>
          </a:lstStyle>
          <a:p>
            <a:fld id="{70CDF3A4-1274-4DAA-B0D4-ACBC48913A72}" type="slidenum">
              <a:rPr lang="en-GB" altLang="es-MX"/>
              <a:pPr/>
              <a:t>‹Nº›</a:t>
            </a:fld>
            <a:endParaRPr lang="en-GB" altLang="es-MX"/>
          </a:p>
        </p:txBody>
      </p:sp>
    </p:spTree>
    <p:extLst>
      <p:ext uri="{BB962C8B-B14F-4D97-AF65-F5344CB8AC3E}">
        <p14:creationId xmlns:p14="http://schemas.microsoft.com/office/powerpoint/2010/main" val="1858979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6AC10EFF-BE11-403D-8697-FE79D32BCE6C}"/>
              </a:ext>
            </a:extLst>
          </p:cNvPr>
          <p:cNvSpPr>
            <a:spLocks noGrp="1"/>
          </p:cNvSpPr>
          <p:nvPr>
            <p:ph type="dt" sz="half" idx="10"/>
          </p:nvPr>
        </p:nvSpPr>
        <p:spPr/>
        <p:txBody>
          <a:bodyPr/>
          <a:lstStyle>
            <a:lvl1pPr>
              <a:defRPr/>
            </a:lvl1pPr>
          </a:lstStyle>
          <a:p>
            <a:pPr>
              <a:defRPr/>
            </a:pPr>
            <a:fld id="{EA331B38-0EA2-4169-8349-9DDA86E27D13}" type="datetime1">
              <a:rPr lang="en-GB"/>
              <a:pPr>
                <a:defRPr/>
              </a:pPr>
              <a:t>09/10/2025</a:t>
            </a:fld>
            <a:endParaRPr lang="en-GB"/>
          </a:p>
        </p:txBody>
      </p:sp>
      <p:sp>
        <p:nvSpPr>
          <p:cNvPr id="6" name="Footer Placeholder 2">
            <a:extLst>
              <a:ext uri="{FF2B5EF4-FFF2-40B4-BE49-F238E27FC236}">
                <a16:creationId xmlns:a16="http://schemas.microsoft.com/office/drawing/2014/main" id="{C73C22E1-C139-4DA1-B425-6F6249E23F1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22">
            <a:extLst>
              <a:ext uri="{FF2B5EF4-FFF2-40B4-BE49-F238E27FC236}">
                <a16:creationId xmlns:a16="http://schemas.microsoft.com/office/drawing/2014/main" id="{5ACCD759-A32B-45BF-AD58-7673D56E064B}"/>
              </a:ext>
            </a:extLst>
          </p:cNvPr>
          <p:cNvSpPr>
            <a:spLocks noGrp="1"/>
          </p:cNvSpPr>
          <p:nvPr>
            <p:ph type="sldNum" sz="quarter" idx="12"/>
          </p:nvPr>
        </p:nvSpPr>
        <p:spPr/>
        <p:txBody>
          <a:bodyPr/>
          <a:lstStyle>
            <a:lvl1pPr>
              <a:defRPr/>
            </a:lvl1pPr>
          </a:lstStyle>
          <a:p>
            <a:fld id="{F90B26BE-026B-48C1-A57A-C91979E4978C}" type="slidenum">
              <a:rPr lang="en-GB" altLang="es-MX"/>
              <a:pPr/>
              <a:t>‹Nº›</a:t>
            </a:fld>
            <a:endParaRPr lang="en-GB" altLang="es-MX"/>
          </a:p>
        </p:txBody>
      </p:sp>
    </p:spTree>
    <p:extLst>
      <p:ext uri="{BB962C8B-B14F-4D97-AF65-F5344CB8AC3E}">
        <p14:creationId xmlns:p14="http://schemas.microsoft.com/office/powerpoint/2010/main" val="1901572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lstStyle>
            <a:lvl1pPr>
              <a:defRPr sz="4000" b="0" i="0" cap="none" baseline="0"/>
            </a:lvl1pPr>
          </a:lstStyle>
          <a:p>
            <a:r>
              <a:rPr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5">
            <a:extLst>
              <a:ext uri="{FF2B5EF4-FFF2-40B4-BE49-F238E27FC236}">
                <a16:creationId xmlns:a16="http://schemas.microsoft.com/office/drawing/2014/main" id="{58A2259A-FB7D-493C-A2DD-93364FF3902D}"/>
              </a:ext>
            </a:extLst>
          </p:cNvPr>
          <p:cNvSpPr>
            <a:spLocks noGrp="1"/>
          </p:cNvSpPr>
          <p:nvPr>
            <p:ph type="dt" sz="half" idx="10"/>
          </p:nvPr>
        </p:nvSpPr>
        <p:spPr/>
        <p:txBody>
          <a:bodyPr rtlCol="0"/>
          <a:lstStyle>
            <a:lvl1pPr>
              <a:defRPr smtClean="0"/>
            </a:lvl1pPr>
          </a:lstStyle>
          <a:p>
            <a:pPr>
              <a:defRPr/>
            </a:pPr>
            <a:fld id="{CBD187C3-4A2F-46FF-9AD1-B5B9FBCD2CDB}" type="datetime1">
              <a:rPr lang="en-GB"/>
              <a:pPr>
                <a:defRPr/>
              </a:pPr>
              <a:t>09/10/2025</a:t>
            </a:fld>
            <a:endParaRPr lang="en-GB"/>
          </a:p>
        </p:txBody>
      </p:sp>
      <p:sp>
        <p:nvSpPr>
          <p:cNvPr id="8" name="Slide Number Placeholder 26">
            <a:extLst>
              <a:ext uri="{FF2B5EF4-FFF2-40B4-BE49-F238E27FC236}">
                <a16:creationId xmlns:a16="http://schemas.microsoft.com/office/drawing/2014/main" id="{B2D2FBB0-689F-4E93-A8EC-8298EA2C9208}"/>
              </a:ext>
            </a:extLst>
          </p:cNvPr>
          <p:cNvSpPr>
            <a:spLocks noGrp="1"/>
          </p:cNvSpPr>
          <p:nvPr>
            <p:ph type="sldNum" sz="quarter" idx="11"/>
          </p:nvPr>
        </p:nvSpPr>
        <p:spPr/>
        <p:txBody>
          <a:bodyPr/>
          <a:lstStyle>
            <a:lvl1pPr>
              <a:defRPr/>
            </a:lvl1pPr>
          </a:lstStyle>
          <a:p>
            <a:fld id="{82D519BA-351D-4B78-8C60-2A140E33CD8F}" type="slidenum">
              <a:rPr lang="en-GB" altLang="es-MX"/>
              <a:pPr/>
              <a:t>‹Nº›</a:t>
            </a:fld>
            <a:endParaRPr lang="en-GB" altLang="es-MX"/>
          </a:p>
        </p:txBody>
      </p:sp>
      <p:sp>
        <p:nvSpPr>
          <p:cNvPr id="9" name="Footer Placeholder 27">
            <a:extLst>
              <a:ext uri="{FF2B5EF4-FFF2-40B4-BE49-F238E27FC236}">
                <a16:creationId xmlns:a16="http://schemas.microsoft.com/office/drawing/2014/main" id="{BE5FFC72-7344-4589-93D0-5EAB972041B1}"/>
              </a:ext>
            </a:extLst>
          </p:cNvPr>
          <p:cNvSpPr>
            <a:spLocks noGrp="1"/>
          </p:cNvSpPr>
          <p:nvPr>
            <p:ph type="ftr" sz="quarter" idx="12"/>
          </p:nvPr>
        </p:nvSpPr>
        <p:spPr/>
        <p:txBody>
          <a:bodyPr rtlCol="0"/>
          <a:lstStyle>
            <a:lvl1pPr>
              <a:defRPr/>
            </a:lvl1pPr>
          </a:lstStyle>
          <a:p>
            <a:pPr>
              <a:defRPr/>
            </a:pPr>
            <a:endParaRPr lang="en-GB"/>
          </a:p>
        </p:txBody>
      </p:sp>
    </p:spTree>
    <p:extLst>
      <p:ext uri="{BB962C8B-B14F-4D97-AF65-F5344CB8AC3E}">
        <p14:creationId xmlns:p14="http://schemas.microsoft.com/office/powerpoint/2010/main" val="1228725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lstStyle>
            <a:lvl1pPr>
              <a:defRPr sz="4000">
                <a:solidFill>
                  <a:schemeClr val="tx2"/>
                </a:solidFill>
              </a:defRPr>
            </a:lvl1pPr>
          </a:lstStyle>
          <a:p>
            <a:r>
              <a:rPr lang="en-US"/>
              <a:t>Click to edit Master title style</a:t>
            </a:r>
          </a:p>
        </p:txBody>
      </p:sp>
      <p:sp>
        <p:nvSpPr>
          <p:cNvPr id="3" name="Date Placeholder 2">
            <a:extLst>
              <a:ext uri="{FF2B5EF4-FFF2-40B4-BE49-F238E27FC236}">
                <a16:creationId xmlns:a16="http://schemas.microsoft.com/office/drawing/2014/main" id="{7FBBF6C4-104B-4B71-B79E-594EE4ABF6C4}"/>
              </a:ext>
            </a:extLst>
          </p:cNvPr>
          <p:cNvSpPr>
            <a:spLocks noGrp="1"/>
          </p:cNvSpPr>
          <p:nvPr>
            <p:ph type="dt" sz="half" idx="10"/>
          </p:nvPr>
        </p:nvSpPr>
        <p:spPr>
          <a:xfrm>
            <a:off x="6583363" y="612775"/>
            <a:ext cx="957262" cy="457200"/>
          </a:xfrm>
        </p:spPr>
        <p:txBody>
          <a:bodyPr/>
          <a:lstStyle>
            <a:lvl1pPr>
              <a:defRPr smtClean="0"/>
            </a:lvl1pPr>
          </a:lstStyle>
          <a:p>
            <a:pPr>
              <a:defRPr/>
            </a:pPr>
            <a:fld id="{22150962-5A45-46CF-9E39-D8DA44FBA3E0}" type="datetime1">
              <a:rPr lang="en-GB"/>
              <a:pPr>
                <a:defRPr/>
              </a:pPr>
              <a:t>09/10/2025</a:t>
            </a:fld>
            <a:endParaRPr lang="en-GB"/>
          </a:p>
        </p:txBody>
      </p:sp>
      <p:sp>
        <p:nvSpPr>
          <p:cNvPr id="4" name="Footer Placeholder 3">
            <a:extLst>
              <a:ext uri="{FF2B5EF4-FFF2-40B4-BE49-F238E27FC236}">
                <a16:creationId xmlns:a16="http://schemas.microsoft.com/office/drawing/2014/main" id="{9DA59C79-2C2F-416A-B225-1FA2CCC0656D}"/>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4">
            <a:extLst>
              <a:ext uri="{FF2B5EF4-FFF2-40B4-BE49-F238E27FC236}">
                <a16:creationId xmlns:a16="http://schemas.microsoft.com/office/drawing/2014/main" id="{0A576579-449E-48DB-93E6-36EBF8623DAB}"/>
              </a:ext>
            </a:extLst>
          </p:cNvPr>
          <p:cNvSpPr>
            <a:spLocks noGrp="1"/>
          </p:cNvSpPr>
          <p:nvPr>
            <p:ph type="sldNum" sz="quarter" idx="12"/>
          </p:nvPr>
        </p:nvSpPr>
        <p:spPr/>
        <p:txBody>
          <a:bodyPr/>
          <a:lstStyle>
            <a:lvl1pPr>
              <a:defRPr/>
            </a:lvl1pPr>
          </a:lstStyle>
          <a:p>
            <a:fld id="{F1B2A85F-08AC-4714-927C-330A61C0A110}" type="slidenum">
              <a:rPr lang="en-GB" altLang="es-MX"/>
              <a:pPr/>
              <a:t>‹Nº›</a:t>
            </a:fld>
            <a:endParaRPr lang="en-GB" altLang="es-MX"/>
          </a:p>
        </p:txBody>
      </p:sp>
    </p:spTree>
    <p:extLst>
      <p:ext uri="{BB962C8B-B14F-4D97-AF65-F5344CB8AC3E}">
        <p14:creationId xmlns:p14="http://schemas.microsoft.com/office/powerpoint/2010/main" val="3712928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a:extLst>
              <a:ext uri="{FF2B5EF4-FFF2-40B4-BE49-F238E27FC236}">
                <a16:creationId xmlns:a16="http://schemas.microsoft.com/office/drawing/2014/main" id="{EB9B4446-2F68-4805-866E-6CBD137CA130}"/>
              </a:ext>
            </a:extLst>
          </p:cNvPr>
          <p:cNvSpPr>
            <a:spLocks noGrp="1"/>
          </p:cNvSpPr>
          <p:nvPr>
            <p:ph type="dt" sz="half" idx="10"/>
          </p:nvPr>
        </p:nvSpPr>
        <p:spPr/>
        <p:txBody>
          <a:bodyPr/>
          <a:lstStyle>
            <a:lvl1pPr>
              <a:defRPr/>
            </a:lvl1pPr>
          </a:lstStyle>
          <a:p>
            <a:pPr>
              <a:defRPr/>
            </a:pPr>
            <a:fld id="{9CB3A646-514A-47C2-827F-F354EEC467EC}" type="datetime1">
              <a:rPr lang="en-GB"/>
              <a:pPr>
                <a:defRPr/>
              </a:pPr>
              <a:t>09/10/2025</a:t>
            </a:fld>
            <a:endParaRPr lang="en-GB"/>
          </a:p>
        </p:txBody>
      </p:sp>
      <p:sp>
        <p:nvSpPr>
          <p:cNvPr id="3" name="Footer Placeholder 2">
            <a:extLst>
              <a:ext uri="{FF2B5EF4-FFF2-40B4-BE49-F238E27FC236}">
                <a16:creationId xmlns:a16="http://schemas.microsoft.com/office/drawing/2014/main" id="{60B7D840-7914-44C2-AEC0-39C138B469D0}"/>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22">
            <a:extLst>
              <a:ext uri="{FF2B5EF4-FFF2-40B4-BE49-F238E27FC236}">
                <a16:creationId xmlns:a16="http://schemas.microsoft.com/office/drawing/2014/main" id="{6FFC1395-0886-4C43-A330-0CB9E47FA905}"/>
              </a:ext>
            </a:extLst>
          </p:cNvPr>
          <p:cNvSpPr>
            <a:spLocks noGrp="1"/>
          </p:cNvSpPr>
          <p:nvPr>
            <p:ph type="sldNum" sz="quarter" idx="12"/>
          </p:nvPr>
        </p:nvSpPr>
        <p:spPr/>
        <p:txBody>
          <a:bodyPr/>
          <a:lstStyle>
            <a:lvl1pPr>
              <a:defRPr/>
            </a:lvl1pPr>
          </a:lstStyle>
          <a:p>
            <a:fld id="{E32D69D3-8F1A-4341-AFF7-A307BE66DF7E}" type="slidenum">
              <a:rPr lang="en-GB" altLang="es-MX"/>
              <a:pPr/>
              <a:t>‹Nº›</a:t>
            </a:fld>
            <a:endParaRPr lang="en-GB" altLang="es-MX"/>
          </a:p>
        </p:txBody>
      </p:sp>
    </p:spTree>
    <p:extLst>
      <p:ext uri="{BB962C8B-B14F-4D97-AF65-F5344CB8AC3E}">
        <p14:creationId xmlns:p14="http://schemas.microsoft.com/office/powerpoint/2010/main" val="3136925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EE6821C6-1DA6-4063-9151-CE166F04A501}"/>
              </a:ext>
            </a:extLst>
          </p:cNvPr>
          <p:cNvSpPr>
            <a:spLocks noGrp="1"/>
          </p:cNvSpPr>
          <p:nvPr>
            <p:ph type="dt" sz="half" idx="10"/>
          </p:nvPr>
        </p:nvSpPr>
        <p:spPr/>
        <p:txBody>
          <a:bodyPr/>
          <a:lstStyle>
            <a:lvl1pPr>
              <a:defRPr/>
            </a:lvl1pPr>
          </a:lstStyle>
          <a:p>
            <a:pPr>
              <a:defRPr/>
            </a:pPr>
            <a:fld id="{02EBBB8D-28A2-4FB8-81A2-1C7231B524EF}" type="datetime1">
              <a:rPr lang="en-GB"/>
              <a:pPr>
                <a:defRPr/>
              </a:pPr>
              <a:t>09/10/2025</a:t>
            </a:fld>
            <a:endParaRPr lang="en-GB"/>
          </a:p>
        </p:txBody>
      </p:sp>
      <p:sp>
        <p:nvSpPr>
          <p:cNvPr id="6" name="Footer Placeholder 2">
            <a:extLst>
              <a:ext uri="{FF2B5EF4-FFF2-40B4-BE49-F238E27FC236}">
                <a16:creationId xmlns:a16="http://schemas.microsoft.com/office/drawing/2014/main" id="{B7319EB5-DB06-4947-9402-2246E34B29AE}"/>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22">
            <a:extLst>
              <a:ext uri="{FF2B5EF4-FFF2-40B4-BE49-F238E27FC236}">
                <a16:creationId xmlns:a16="http://schemas.microsoft.com/office/drawing/2014/main" id="{FB74C399-683C-42AE-A2D8-7A69B3DD6C49}"/>
              </a:ext>
            </a:extLst>
          </p:cNvPr>
          <p:cNvSpPr>
            <a:spLocks noGrp="1"/>
          </p:cNvSpPr>
          <p:nvPr>
            <p:ph type="sldNum" sz="quarter" idx="12"/>
          </p:nvPr>
        </p:nvSpPr>
        <p:spPr/>
        <p:txBody>
          <a:bodyPr/>
          <a:lstStyle>
            <a:lvl1pPr>
              <a:defRPr/>
            </a:lvl1pPr>
          </a:lstStyle>
          <a:p>
            <a:fld id="{806E371D-4D5E-44B1-9D08-17C8762F1876}" type="slidenum">
              <a:rPr lang="en-GB" altLang="es-MX"/>
              <a:pPr/>
              <a:t>‹Nº›</a:t>
            </a:fld>
            <a:endParaRPr lang="en-GB" altLang="es-MX"/>
          </a:p>
        </p:txBody>
      </p:sp>
    </p:spTree>
    <p:extLst>
      <p:ext uri="{BB962C8B-B14F-4D97-AF65-F5344CB8AC3E}">
        <p14:creationId xmlns:p14="http://schemas.microsoft.com/office/powerpoint/2010/main" val="3222481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088443" y="3274308"/>
            <a:ext cx="2590800"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5" name="Date Placeholder 13">
            <a:extLst>
              <a:ext uri="{FF2B5EF4-FFF2-40B4-BE49-F238E27FC236}">
                <a16:creationId xmlns:a16="http://schemas.microsoft.com/office/drawing/2014/main" id="{6936847D-308C-4B54-A96A-EDE29D4CB0F4}"/>
              </a:ext>
            </a:extLst>
          </p:cNvPr>
          <p:cNvSpPr>
            <a:spLocks noGrp="1"/>
          </p:cNvSpPr>
          <p:nvPr>
            <p:ph type="dt" sz="half" idx="10"/>
          </p:nvPr>
        </p:nvSpPr>
        <p:spPr/>
        <p:txBody>
          <a:bodyPr/>
          <a:lstStyle>
            <a:lvl1pPr>
              <a:defRPr/>
            </a:lvl1pPr>
          </a:lstStyle>
          <a:p>
            <a:pPr>
              <a:defRPr/>
            </a:pPr>
            <a:fld id="{88095E0F-C1AC-41B8-8F94-59182ED03332}" type="datetime1">
              <a:rPr lang="en-GB"/>
              <a:pPr>
                <a:defRPr/>
              </a:pPr>
              <a:t>09/10/2025</a:t>
            </a:fld>
            <a:endParaRPr lang="en-GB"/>
          </a:p>
        </p:txBody>
      </p:sp>
      <p:sp>
        <p:nvSpPr>
          <p:cNvPr id="6" name="Footer Placeholder 2">
            <a:extLst>
              <a:ext uri="{FF2B5EF4-FFF2-40B4-BE49-F238E27FC236}">
                <a16:creationId xmlns:a16="http://schemas.microsoft.com/office/drawing/2014/main" id="{E9AE666F-EAE6-4F95-9479-5150C1C18DAF}"/>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22">
            <a:extLst>
              <a:ext uri="{FF2B5EF4-FFF2-40B4-BE49-F238E27FC236}">
                <a16:creationId xmlns:a16="http://schemas.microsoft.com/office/drawing/2014/main" id="{D662774D-0B07-4AC9-A0DE-4C8B88D863DE}"/>
              </a:ext>
            </a:extLst>
          </p:cNvPr>
          <p:cNvSpPr>
            <a:spLocks noGrp="1"/>
          </p:cNvSpPr>
          <p:nvPr>
            <p:ph type="sldNum" sz="quarter" idx="12"/>
          </p:nvPr>
        </p:nvSpPr>
        <p:spPr/>
        <p:txBody>
          <a:bodyPr/>
          <a:lstStyle>
            <a:lvl1pPr>
              <a:defRPr/>
            </a:lvl1pPr>
          </a:lstStyle>
          <a:p>
            <a:fld id="{3CEE6781-8073-49CA-BA51-B760C29635E9}" type="slidenum">
              <a:rPr lang="en-GB" altLang="es-MX"/>
              <a:pPr/>
              <a:t>‹Nº›</a:t>
            </a:fld>
            <a:endParaRPr lang="en-GB" altLang="es-MX"/>
          </a:p>
        </p:txBody>
      </p:sp>
    </p:spTree>
    <p:extLst>
      <p:ext uri="{BB962C8B-B14F-4D97-AF65-F5344CB8AC3E}">
        <p14:creationId xmlns:p14="http://schemas.microsoft.com/office/powerpoint/2010/main" val="1709320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0CD62068-853C-4C27-B9A8-050A353BE632}"/>
              </a:ext>
            </a:extLst>
          </p:cNvPr>
          <p:cNvSpPr>
            <a:spLocks noGrp="1"/>
          </p:cNvSpPr>
          <p:nvPr>
            <p:ph type="dt" sz="half" idx="10"/>
          </p:nvPr>
        </p:nvSpPr>
        <p:spPr/>
        <p:txBody>
          <a:bodyPr/>
          <a:lstStyle>
            <a:lvl1pPr>
              <a:defRPr/>
            </a:lvl1pPr>
          </a:lstStyle>
          <a:p>
            <a:pPr>
              <a:defRPr/>
            </a:pPr>
            <a:fld id="{20ABDD91-DB88-4469-B5DA-B75E661CB383}" type="datetime1">
              <a:rPr lang="en-GB"/>
              <a:pPr>
                <a:defRPr/>
              </a:pPr>
              <a:t>09/10/2025</a:t>
            </a:fld>
            <a:endParaRPr lang="en-GB"/>
          </a:p>
        </p:txBody>
      </p:sp>
      <p:sp>
        <p:nvSpPr>
          <p:cNvPr id="5" name="Footer Placeholder 2">
            <a:extLst>
              <a:ext uri="{FF2B5EF4-FFF2-40B4-BE49-F238E27FC236}">
                <a16:creationId xmlns:a16="http://schemas.microsoft.com/office/drawing/2014/main" id="{F8548B04-7F1C-4DA8-AF24-2F51D74AE4D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B53C055C-D261-4484-B29D-FDFBEC0AE721}"/>
              </a:ext>
            </a:extLst>
          </p:cNvPr>
          <p:cNvSpPr>
            <a:spLocks noGrp="1"/>
          </p:cNvSpPr>
          <p:nvPr>
            <p:ph type="sldNum" sz="quarter" idx="12"/>
          </p:nvPr>
        </p:nvSpPr>
        <p:spPr/>
        <p:txBody>
          <a:bodyPr/>
          <a:lstStyle>
            <a:lvl1pPr>
              <a:defRPr/>
            </a:lvl1pPr>
          </a:lstStyle>
          <a:p>
            <a:fld id="{734CF8E2-DB94-4307-99AF-013D4B65DC0B}" type="slidenum">
              <a:rPr lang="en-GB" altLang="es-MX"/>
              <a:pPr/>
              <a:t>‹Nº›</a:t>
            </a:fld>
            <a:endParaRPr lang="en-GB" altLang="es-MX"/>
          </a:p>
        </p:txBody>
      </p:sp>
    </p:spTree>
    <p:extLst>
      <p:ext uri="{BB962C8B-B14F-4D97-AF65-F5344CB8AC3E}">
        <p14:creationId xmlns:p14="http://schemas.microsoft.com/office/powerpoint/2010/main" val="649295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86BBD97E-4D80-4013-9A8D-4C2208419245}"/>
              </a:ext>
            </a:extLst>
          </p:cNvPr>
          <p:cNvSpPr>
            <a:spLocks noGrp="1"/>
          </p:cNvSpPr>
          <p:nvPr>
            <p:ph type="dt" sz="half" idx="10"/>
          </p:nvPr>
        </p:nvSpPr>
        <p:spPr/>
        <p:txBody>
          <a:bodyPr/>
          <a:lstStyle>
            <a:lvl1pPr>
              <a:defRPr/>
            </a:lvl1pPr>
          </a:lstStyle>
          <a:p>
            <a:pPr>
              <a:defRPr/>
            </a:pPr>
            <a:fld id="{CCE189BF-F997-4695-AAC2-103229935E55}" type="datetime1">
              <a:rPr lang="en-GB"/>
              <a:pPr>
                <a:defRPr/>
              </a:pPr>
              <a:t>09/10/2025</a:t>
            </a:fld>
            <a:endParaRPr lang="en-GB"/>
          </a:p>
        </p:txBody>
      </p:sp>
      <p:sp>
        <p:nvSpPr>
          <p:cNvPr id="5" name="Footer Placeholder 2">
            <a:extLst>
              <a:ext uri="{FF2B5EF4-FFF2-40B4-BE49-F238E27FC236}">
                <a16:creationId xmlns:a16="http://schemas.microsoft.com/office/drawing/2014/main" id="{B5D6FFD5-1644-454E-8E68-343D037ACC3E}"/>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3224F7FC-89D1-48A8-99DB-1B6BF75BA46A}"/>
              </a:ext>
            </a:extLst>
          </p:cNvPr>
          <p:cNvSpPr>
            <a:spLocks noGrp="1"/>
          </p:cNvSpPr>
          <p:nvPr>
            <p:ph type="sldNum" sz="quarter" idx="12"/>
          </p:nvPr>
        </p:nvSpPr>
        <p:spPr/>
        <p:txBody>
          <a:bodyPr/>
          <a:lstStyle>
            <a:lvl1pPr>
              <a:defRPr/>
            </a:lvl1pPr>
          </a:lstStyle>
          <a:p>
            <a:fld id="{693C384C-1796-42C3-A9DF-6D8CCAA38170}" type="slidenum">
              <a:rPr lang="en-GB" altLang="es-MX"/>
              <a:pPr/>
              <a:t>‹Nº›</a:t>
            </a:fld>
            <a:endParaRPr lang="en-GB" altLang="es-MX"/>
          </a:p>
        </p:txBody>
      </p:sp>
    </p:spTree>
    <p:extLst>
      <p:ext uri="{BB962C8B-B14F-4D97-AF65-F5344CB8AC3E}">
        <p14:creationId xmlns:p14="http://schemas.microsoft.com/office/powerpoint/2010/main" val="1770507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76400" y="457200"/>
            <a:ext cx="7010400" cy="12954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1676400" y="1981200"/>
            <a:ext cx="3429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257800" y="1981200"/>
            <a:ext cx="3429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A40EB12D-4508-4062-8115-E1BFC0A16E1F}"/>
              </a:ext>
            </a:extLst>
          </p:cNvPr>
          <p:cNvSpPr>
            <a:spLocks noGrp="1"/>
          </p:cNvSpPr>
          <p:nvPr>
            <p:ph type="ftr" sz="quarter" idx="10"/>
          </p:nvPr>
        </p:nvSpPr>
        <p:spPr>
          <a:xfrm>
            <a:off x="3124200" y="6248400"/>
            <a:ext cx="2895600" cy="457200"/>
          </a:xfrm>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BD5680-FADD-4D1D-9870-290A3931234F}"/>
              </a:ext>
            </a:extLst>
          </p:cNvPr>
          <p:cNvSpPr>
            <a:spLocks noGrp="1"/>
          </p:cNvSpPr>
          <p:nvPr>
            <p:ph type="sldNum" sz="quarter" idx="11"/>
          </p:nvPr>
        </p:nvSpPr>
        <p:spPr>
          <a:xfrm>
            <a:off x="6553200" y="6248400"/>
            <a:ext cx="2133600" cy="457200"/>
          </a:xfrm>
        </p:spPr>
        <p:txBody>
          <a:bodyPr/>
          <a:lstStyle>
            <a:lvl1pPr>
              <a:defRPr/>
            </a:lvl1pPr>
          </a:lstStyle>
          <a:p>
            <a:fld id="{A95A5094-175F-4617-A47D-826FA0AF7DA7}" type="slidenum">
              <a:rPr lang="en-US" altLang="es-MX"/>
              <a:pPr/>
              <a:t>‹Nº›</a:t>
            </a:fld>
            <a:endParaRPr lang="en-US" altLang="es-MX"/>
          </a:p>
        </p:txBody>
      </p:sp>
      <p:sp>
        <p:nvSpPr>
          <p:cNvPr id="7" name="Date Placeholder 6">
            <a:extLst>
              <a:ext uri="{FF2B5EF4-FFF2-40B4-BE49-F238E27FC236}">
                <a16:creationId xmlns:a16="http://schemas.microsoft.com/office/drawing/2014/main" id="{18A72BAC-3377-4427-BD20-22B63E81CEE4}"/>
              </a:ext>
            </a:extLst>
          </p:cNvPr>
          <p:cNvSpPr>
            <a:spLocks noGrp="1"/>
          </p:cNvSpPr>
          <p:nvPr>
            <p:ph type="dt" sz="half" idx="12"/>
          </p:nvPr>
        </p:nvSpPr>
        <p:spPr>
          <a:xfrm>
            <a:off x="457200" y="6245225"/>
            <a:ext cx="2133600" cy="476250"/>
          </a:xfrm>
        </p:spPr>
        <p:txBody>
          <a:bodyPr/>
          <a:lstStyle>
            <a:lvl1pPr>
              <a:defRPr smtClean="0"/>
            </a:lvl1pPr>
          </a:lstStyle>
          <a:p>
            <a:pPr>
              <a:defRPr/>
            </a:pPr>
            <a:fld id="{BC3FFE64-0E32-4180-BA39-506234312740}" type="datetime1">
              <a:rPr lang="en-GB"/>
              <a:pPr>
                <a:defRPr/>
              </a:pPr>
              <a:t>09/10/2025</a:t>
            </a:fld>
            <a:endParaRPr lang="en-US"/>
          </a:p>
        </p:txBody>
      </p:sp>
    </p:spTree>
    <p:extLst>
      <p:ext uri="{BB962C8B-B14F-4D97-AF65-F5344CB8AC3E}">
        <p14:creationId xmlns:p14="http://schemas.microsoft.com/office/powerpoint/2010/main" val="1956696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412DA45-DA00-4AF0-B35B-C897331A6900}"/>
              </a:ext>
            </a:extLst>
          </p:cNvPr>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Rectangle 28">
            <a:extLst>
              <a:ext uri="{FF2B5EF4-FFF2-40B4-BE49-F238E27FC236}">
                <a16:creationId xmlns:a16="http://schemas.microsoft.com/office/drawing/2014/main" id="{E3E31E7D-0F10-453D-8A13-17FBACE9171B}"/>
              </a:ext>
            </a:extLst>
          </p:cNvPr>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Rectangle 29">
            <a:extLst>
              <a:ext uri="{FF2B5EF4-FFF2-40B4-BE49-F238E27FC236}">
                <a16:creationId xmlns:a16="http://schemas.microsoft.com/office/drawing/2014/main" id="{D49F50C4-3242-4086-B547-73769A3193C4}"/>
              </a:ext>
            </a:extLst>
          </p:cNvPr>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Rectangle 30">
            <a:extLst>
              <a:ext uri="{FF2B5EF4-FFF2-40B4-BE49-F238E27FC236}">
                <a16:creationId xmlns:a16="http://schemas.microsoft.com/office/drawing/2014/main" id="{6871EE8B-4751-4A8C-A624-1F60F66A79B4}"/>
              </a:ext>
            </a:extLst>
          </p:cNvPr>
          <p:cNvSpPr/>
          <p:nvPr/>
        </p:nvSpPr>
        <p:spPr>
          <a:xfrm flipV="1">
            <a:off x="5410200" y="360363"/>
            <a:ext cx="37338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ectangle 31">
            <a:extLst>
              <a:ext uri="{FF2B5EF4-FFF2-40B4-BE49-F238E27FC236}">
                <a16:creationId xmlns:a16="http://schemas.microsoft.com/office/drawing/2014/main" id="{4E262341-7592-4656-81D9-CE756C67F367}"/>
              </a:ext>
            </a:extLst>
          </p:cNvPr>
          <p:cNvSpPr/>
          <p:nvPr/>
        </p:nvSpPr>
        <p:spPr>
          <a:xfrm flipV="1">
            <a:off x="5410200" y="439738"/>
            <a:ext cx="37338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33" name="Rounded Rectangle 32">
            <a:extLst>
              <a:ext uri="{FF2B5EF4-FFF2-40B4-BE49-F238E27FC236}">
                <a16:creationId xmlns:a16="http://schemas.microsoft.com/office/drawing/2014/main" id="{ED70CA70-B949-43BB-A9CB-510637882AE2}"/>
              </a:ext>
            </a:extLst>
          </p:cNvPr>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34" name="Rounded Rectangle 33">
            <a:extLst>
              <a:ext uri="{FF2B5EF4-FFF2-40B4-BE49-F238E27FC236}">
                <a16:creationId xmlns:a16="http://schemas.microsoft.com/office/drawing/2014/main" id="{4EF00ACA-BA42-4173-A42A-337770B317D2}"/>
              </a:ext>
            </a:extLst>
          </p:cNvPr>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5" name="Rectangle 34">
            <a:extLst>
              <a:ext uri="{FF2B5EF4-FFF2-40B4-BE49-F238E27FC236}">
                <a16:creationId xmlns:a16="http://schemas.microsoft.com/office/drawing/2014/main" id="{BD64A762-6D90-4BB0-9ECF-724F87052ED4}"/>
              </a:ext>
            </a:extLst>
          </p:cNvPr>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35">
            <a:extLst>
              <a:ext uri="{FF2B5EF4-FFF2-40B4-BE49-F238E27FC236}">
                <a16:creationId xmlns:a16="http://schemas.microsoft.com/office/drawing/2014/main" id="{959E3BA3-5BF3-4E67-AA83-F7FA5F408B3A}"/>
              </a:ext>
            </a:extLst>
          </p:cNvPr>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Rectangle 36">
            <a:extLst>
              <a:ext uri="{FF2B5EF4-FFF2-40B4-BE49-F238E27FC236}">
                <a16:creationId xmlns:a16="http://schemas.microsoft.com/office/drawing/2014/main" id="{E173A95B-2BD7-44C2-806A-802C40EAABBA}"/>
              </a:ext>
            </a:extLst>
          </p:cNvPr>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 name="Rectangle 37">
            <a:extLst>
              <a:ext uri="{FF2B5EF4-FFF2-40B4-BE49-F238E27FC236}">
                <a16:creationId xmlns:a16="http://schemas.microsoft.com/office/drawing/2014/main" id="{28A61B4B-A4D9-412C-B5CD-87BC2813D551}"/>
              </a:ext>
            </a:extLst>
          </p:cNvPr>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Rectangle 38">
            <a:extLst>
              <a:ext uri="{FF2B5EF4-FFF2-40B4-BE49-F238E27FC236}">
                <a16:creationId xmlns:a16="http://schemas.microsoft.com/office/drawing/2014/main" id="{427923DD-052F-49DB-A99E-DF3AA8B3C770}"/>
              </a:ext>
            </a:extLst>
          </p:cNvPr>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ectangle 39">
            <a:extLst>
              <a:ext uri="{FF2B5EF4-FFF2-40B4-BE49-F238E27FC236}">
                <a16:creationId xmlns:a16="http://schemas.microsoft.com/office/drawing/2014/main" id="{9675815F-F01F-47BD-A539-8863C595F5F7}"/>
              </a:ext>
            </a:extLst>
          </p:cNvPr>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39" name="Title Placeholder 21">
            <a:extLst>
              <a:ext uri="{FF2B5EF4-FFF2-40B4-BE49-F238E27FC236}">
                <a16:creationId xmlns:a16="http://schemas.microsoft.com/office/drawing/2014/main" id="{DEC34EA1-28B6-4F2E-BAE9-066A3F046D4D}"/>
              </a:ext>
            </a:extLst>
          </p:cNvPr>
          <p:cNvSpPr>
            <a:spLocks noGrp="1"/>
          </p:cNvSpPr>
          <p:nvPr>
            <p:ph type="title"/>
          </p:nvPr>
        </p:nvSpPr>
        <p:spPr bwMode="auto">
          <a:xfrm>
            <a:off x="457200" y="1143000"/>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MX"/>
              <a:t>Click to edit Master title style</a:t>
            </a:r>
          </a:p>
        </p:txBody>
      </p:sp>
      <p:sp>
        <p:nvSpPr>
          <p:cNvPr id="1040" name="Text Placeholder 12">
            <a:extLst>
              <a:ext uri="{FF2B5EF4-FFF2-40B4-BE49-F238E27FC236}">
                <a16:creationId xmlns:a16="http://schemas.microsoft.com/office/drawing/2014/main" id="{833B55F2-C89C-4C13-AFFF-9586E148ADFE}"/>
              </a:ext>
            </a:extLst>
          </p:cNvPr>
          <p:cNvSpPr>
            <a:spLocks noGrp="1"/>
          </p:cNvSpPr>
          <p:nvPr>
            <p:ph type="body" idx="1"/>
          </p:nvPr>
        </p:nvSpPr>
        <p:spPr bwMode="auto">
          <a:xfrm>
            <a:off x="457200" y="2249488"/>
            <a:ext cx="82296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MX"/>
              <a:t>Click to edit Master text styles</a:t>
            </a:r>
          </a:p>
          <a:p>
            <a:pPr lvl="1"/>
            <a:r>
              <a:rPr lang="en-US" altLang="es-MX"/>
              <a:t>Second level</a:t>
            </a:r>
          </a:p>
          <a:p>
            <a:pPr lvl="2"/>
            <a:r>
              <a:rPr lang="en-US" altLang="es-MX"/>
              <a:t>Third level</a:t>
            </a:r>
          </a:p>
          <a:p>
            <a:pPr lvl="3"/>
            <a:r>
              <a:rPr lang="en-US" altLang="es-MX"/>
              <a:t>Fourth level</a:t>
            </a:r>
          </a:p>
          <a:p>
            <a:pPr lvl="4"/>
            <a:r>
              <a:rPr lang="en-US" altLang="es-MX"/>
              <a:t>Fifth level</a:t>
            </a:r>
          </a:p>
        </p:txBody>
      </p:sp>
      <p:sp>
        <p:nvSpPr>
          <p:cNvPr id="14" name="Date Placeholder 13">
            <a:extLst>
              <a:ext uri="{FF2B5EF4-FFF2-40B4-BE49-F238E27FC236}">
                <a16:creationId xmlns:a16="http://schemas.microsoft.com/office/drawing/2014/main" id="{B1255B5E-8D02-4207-BB13-4D5204AF40FC}"/>
              </a:ext>
            </a:extLst>
          </p:cNvPr>
          <p:cNvSpPr>
            <a:spLocks noGrp="1"/>
          </p:cNvSpPr>
          <p:nvPr>
            <p:ph type="dt" sz="half" idx="2"/>
          </p:nvPr>
        </p:nvSpPr>
        <p:spPr>
          <a:xfrm>
            <a:off x="6586538" y="612775"/>
            <a:ext cx="957262" cy="457200"/>
          </a:xfrm>
          <a:prstGeom prst="rect">
            <a:avLst/>
          </a:prstGeom>
        </p:spPr>
        <p:txBody>
          <a:bodyPr vert="horz"/>
          <a:lstStyle>
            <a:lvl1pPr algn="l" eaLnBrk="1" fontAlgn="auto" latinLnBrk="0" hangingPunct="1">
              <a:spcBef>
                <a:spcPts val="0"/>
              </a:spcBef>
              <a:spcAft>
                <a:spcPts val="0"/>
              </a:spcAft>
              <a:defRPr kumimoji="0" sz="800" smtClean="0">
                <a:solidFill>
                  <a:schemeClr val="accent2"/>
                </a:solidFill>
                <a:latin typeface="+mn-lt"/>
                <a:cs typeface="+mn-cs"/>
              </a:defRPr>
            </a:lvl1pPr>
          </a:lstStyle>
          <a:p>
            <a:pPr>
              <a:defRPr/>
            </a:pPr>
            <a:fld id="{2F9863CA-8EDA-4A0B-ACD9-B20CD3AC3435}" type="datetime1">
              <a:rPr lang="en-GB"/>
              <a:pPr>
                <a:defRPr/>
              </a:pPr>
              <a:t>09/10/2025</a:t>
            </a:fld>
            <a:endParaRPr lang="en-GB"/>
          </a:p>
        </p:txBody>
      </p:sp>
      <p:sp>
        <p:nvSpPr>
          <p:cNvPr id="3" name="Footer Placeholder 2">
            <a:extLst>
              <a:ext uri="{FF2B5EF4-FFF2-40B4-BE49-F238E27FC236}">
                <a16:creationId xmlns:a16="http://schemas.microsoft.com/office/drawing/2014/main" id="{2934A57A-9517-4B62-B0C2-0FA43A7F4814}"/>
              </a:ext>
            </a:extLst>
          </p:cNvPr>
          <p:cNvSpPr>
            <a:spLocks noGrp="1"/>
          </p:cNvSpPr>
          <p:nvPr>
            <p:ph type="ftr" sz="quarter" idx="3"/>
          </p:nvPr>
        </p:nvSpPr>
        <p:spPr>
          <a:xfrm>
            <a:off x="5257800" y="612775"/>
            <a:ext cx="1325563" cy="457200"/>
          </a:xfrm>
          <a:prstGeom prst="rect">
            <a:avLst/>
          </a:prstGeom>
        </p:spPr>
        <p:txBody>
          <a:bodyPr vert="horz"/>
          <a:lstStyle>
            <a:lvl1pPr algn="r" eaLnBrk="1" fontAlgn="auto" latinLnBrk="0" hangingPunct="1">
              <a:spcBef>
                <a:spcPts val="0"/>
              </a:spcBef>
              <a:spcAft>
                <a:spcPts val="0"/>
              </a:spcAft>
              <a:defRPr kumimoji="0" sz="800">
                <a:solidFill>
                  <a:schemeClr val="accent2"/>
                </a:solidFill>
                <a:latin typeface="+mn-lt"/>
                <a:cs typeface="+mn-cs"/>
              </a:defRPr>
            </a:lvl1pPr>
          </a:lstStyle>
          <a:p>
            <a:pPr>
              <a:defRPr/>
            </a:pPr>
            <a:endParaRPr lang="en-GB"/>
          </a:p>
        </p:txBody>
      </p:sp>
      <p:sp>
        <p:nvSpPr>
          <p:cNvPr id="23" name="Slide Number Placeholder 22">
            <a:extLst>
              <a:ext uri="{FF2B5EF4-FFF2-40B4-BE49-F238E27FC236}">
                <a16:creationId xmlns:a16="http://schemas.microsoft.com/office/drawing/2014/main" id="{D7110ABB-9311-456C-96CC-7E9BAC686834}"/>
              </a:ext>
            </a:extLst>
          </p:cNvPr>
          <p:cNvSpPr>
            <a:spLocks noGrp="1"/>
          </p:cNvSpPr>
          <p:nvPr>
            <p:ph type="sldNum" sz="quarter" idx="4"/>
          </p:nvPr>
        </p:nvSpPr>
        <p:spPr>
          <a:xfrm>
            <a:off x="8174038" y="1588"/>
            <a:ext cx="762000" cy="366712"/>
          </a:xfrm>
          <a:prstGeom prst="rect">
            <a:avLst/>
          </a:prstGeom>
        </p:spPr>
        <p:txBody>
          <a:bodyPr vert="horz" wrap="square" lIns="91440" tIns="45720" rIns="91440" bIns="45720" numCol="1" anchor="b" anchorCtr="0" compatLnSpc="1">
            <a:prstTxWarp prst="textNoShape">
              <a:avLst/>
            </a:prstTxWarp>
          </a:bodyPr>
          <a:lstStyle>
            <a:lvl1pPr algn="r">
              <a:defRPr>
                <a:solidFill>
                  <a:srgbClr val="FFFFFF"/>
                </a:solidFill>
                <a:latin typeface="Georgia" panose="02040502050405020303" pitchFamily="18" charset="0"/>
              </a:defRPr>
            </a:lvl1pPr>
          </a:lstStyle>
          <a:p>
            <a:fld id="{6B8742E1-5179-4EFE-8F78-D78282162F56}" type="slidenum">
              <a:rPr lang="en-GB" altLang="es-MX"/>
              <a:pPr/>
              <a:t>‹Nº›</a:t>
            </a:fld>
            <a:endParaRPr lang="en-GB" altLang="es-MX"/>
          </a:p>
        </p:txBody>
      </p:sp>
    </p:spTree>
  </p:cSld>
  <p:clrMap bg1="lt1" tx1="dk1" bg2="lt2" tx2="dk2" accent1="accent1" accent2="accent2" accent3="accent3" accent4="accent4" accent5="accent5" accent6="accent6" hlink="hlink" folHlink="folHlink"/>
  <p:sldLayoutIdLst>
    <p:sldLayoutId id="2147483718" r:id="rId1"/>
    <p:sldLayoutId id="2147483710" r:id="rId2"/>
    <p:sldLayoutId id="2147483711" r:id="rId3"/>
    <p:sldLayoutId id="2147483712" r:id="rId4"/>
    <p:sldLayoutId id="2147483719" r:id="rId5"/>
    <p:sldLayoutId id="2147483720" r:id="rId6"/>
    <p:sldLayoutId id="2147483713" r:id="rId7"/>
    <p:sldLayoutId id="2147483714" r:id="rId8"/>
    <p:sldLayoutId id="2147483715" r:id="rId9"/>
    <p:sldLayoutId id="2147483716" r:id="rId10"/>
    <p:sldLayoutId id="2147483717" r:id="rId11"/>
    <p:sldLayoutId id="2147483721" r:id="rId12"/>
  </p:sldLayoutIdLst>
  <p:hf hdr="0" ftr="0" dt="0"/>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p:titleStyle>
    <p:bodyStyle>
      <a:lvl1pPr marL="365125" indent="-255588" algn="l" rtl="0" eaLnBrk="0" fontAlgn="base" hangingPunct="0">
        <a:spcBef>
          <a:spcPts val="300"/>
        </a:spcBef>
        <a:spcAft>
          <a:spcPct val="0"/>
        </a:spcAft>
        <a:buClr>
          <a:srgbClr val="A04DA3"/>
        </a:buClr>
        <a:buFont typeface="Georgia" panose="02040502050405020303"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anose="02040502050405020303"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anose="05020102010507070707"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anose="05020102010507070707"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anose="02040502050405020303"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00A71226-E877-49FF-AD57-0F0F55BA7271}"/>
              </a:ext>
            </a:extLst>
          </p:cNvPr>
          <p:cNvSpPr>
            <a:spLocks noGrp="1" noChangeArrowheads="1"/>
          </p:cNvSpPr>
          <p:nvPr>
            <p:ph type="title"/>
          </p:nvPr>
        </p:nvSpPr>
        <p:spPr>
          <a:xfrm>
            <a:off x="685800" y="533400"/>
            <a:ext cx="7772400" cy="1143000"/>
          </a:xfrm>
        </p:spPr>
        <p:txBody>
          <a:bodyPr/>
          <a:lstStyle/>
          <a:p>
            <a:pPr eaLnBrk="1" hangingPunct="1"/>
            <a:r>
              <a:rPr lang="es" altLang="es-MX" b="1">
                <a:latin typeface="Cambria" panose="02040503050406030204" pitchFamily="18" charset="0"/>
              </a:rPr>
              <a:t>Estratigrafía</a:t>
            </a:r>
            <a:endParaRPr lang="en-US" altLang="es-MX">
              <a:latin typeface="Cambria" panose="02040503050406030204" pitchFamily="18" charset="0"/>
            </a:endParaRPr>
          </a:p>
        </p:txBody>
      </p:sp>
      <p:sp>
        <p:nvSpPr>
          <p:cNvPr id="3075" name="Rectangle 3">
            <a:extLst>
              <a:ext uri="{FF2B5EF4-FFF2-40B4-BE49-F238E27FC236}">
                <a16:creationId xmlns:a16="http://schemas.microsoft.com/office/drawing/2014/main" id="{9CEB797F-359B-4D22-BBF3-191A94EF4E15}"/>
              </a:ext>
            </a:extLst>
          </p:cNvPr>
          <p:cNvSpPr>
            <a:spLocks noGrp="1" noChangeArrowheads="1"/>
          </p:cNvSpPr>
          <p:nvPr>
            <p:ph idx="1"/>
          </p:nvPr>
        </p:nvSpPr>
        <p:spPr>
          <a:xfrm>
            <a:off x="685800" y="1676400"/>
            <a:ext cx="7772400" cy="4114800"/>
          </a:xfrm>
        </p:spPr>
        <p:txBody>
          <a:bodyPr>
            <a:normAutofit fontScale="85000" lnSpcReduction="20000"/>
          </a:bodyPr>
          <a:lstStyle/>
          <a:p>
            <a:pPr marL="365760" indent="-256032" eaLnBrk="1" fontAlgn="auto" hangingPunct="1">
              <a:spcAft>
                <a:spcPts val="0"/>
              </a:spcAft>
              <a:buClr>
                <a:schemeClr val="accent3"/>
              </a:buClr>
              <a:buFont typeface="Georgia"/>
              <a:buChar char="•"/>
              <a:defRPr/>
            </a:pPr>
            <a:r>
              <a:rPr lang="es" dirty="0">
                <a:latin typeface="Cambria" pitchFamily="18" charset="0"/>
              </a:rPr>
              <a:t>El estudio de los estratos (capas) de rocas con el objetivo de interpretar la historia geológica de la región.</a:t>
            </a:r>
          </a:p>
          <a:p>
            <a:pPr marL="365760" indent="-256032" eaLnBrk="1" fontAlgn="auto" hangingPunct="1">
              <a:spcAft>
                <a:spcPts val="0"/>
              </a:spcAft>
              <a:buClr>
                <a:schemeClr val="accent3"/>
              </a:buClr>
              <a:buFont typeface="Georgia"/>
              <a:buChar char="•"/>
              <a:defRPr/>
            </a:pPr>
            <a:endParaRPr lang="en-US" dirty="0">
              <a:latin typeface="Cambria" pitchFamily="18" charset="0"/>
            </a:endParaRPr>
          </a:p>
          <a:p>
            <a:pPr marL="365760" indent="-256032" eaLnBrk="1" fontAlgn="auto" hangingPunct="1">
              <a:spcAft>
                <a:spcPts val="0"/>
              </a:spcAft>
              <a:buClr>
                <a:schemeClr val="accent3"/>
              </a:buClr>
              <a:buFont typeface="Georgia"/>
              <a:buChar char="•"/>
              <a:defRPr/>
            </a:pPr>
            <a:r>
              <a:rPr lang="es" dirty="0">
                <a:latin typeface="Cambria" pitchFamily="18" charset="0"/>
              </a:rPr>
              <a:t>Estrechamente ligado a los métodos de datación</a:t>
            </a:r>
          </a:p>
          <a:p>
            <a:pPr marL="365760" indent="-256032" eaLnBrk="1" fontAlgn="auto" hangingPunct="1">
              <a:spcAft>
                <a:spcPts val="0"/>
              </a:spcAft>
              <a:buClr>
                <a:schemeClr val="accent3"/>
              </a:buClr>
              <a:buFont typeface="Georgia"/>
              <a:buChar char="•"/>
              <a:defRPr/>
            </a:pPr>
            <a:endParaRPr lang="en-US" dirty="0">
              <a:latin typeface="Cambria" pitchFamily="18" charset="0"/>
            </a:endParaRPr>
          </a:p>
          <a:p>
            <a:pPr marL="365760" indent="-256032" eaLnBrk="1" fontAlgn="auto" hangingPunct="1">
              <a:spcAft>
                <a:spcPts val="0"/>
              </a:spcAft>
              <a:buClr>
                <a:schemeClr val="accent3"/>
              </a:buClr>
              <a:buFont typeface="Georgia"/>
              <a:buChar char="•"/>
              <a:defRPr/>
            </a:pPr>
            <a:r>
              <a:rPr lang="es" dirty="0">
                <a:latin typeface="Cambria" pitchFamily="18" charset="0"/>
              </a:rPr>
              <a:t>Utiliza una variedad de métodos (fósiles, isótopos estables, </a:t>
            </a:r>
            <a:r>
              <a:rPr lang="es" dirty="0" err="1">
                <a:latin typeface="Cambria" pitchFamily="18" charset="0"/>
              </a:rPr>
              <a:t>paleomagnetismo </a:t>
            </a:r>
            <a:r>
              <a:rPr lang="es" dirty="0">
                <a:latin typeface="Cambria" pitchFamily="18" charset="0"/>
              </a:rPr>
              <a:t>, ciclos sedimentarios) para correlacionar y distinguir capas.</a:t>
            </a:r>
          </a:p>
          <a:p>
            <a:pPr marL="365760" indent="-256032" eaLnBrk="1" fontAlgn="auto" hangingPunct="1">
              <a:spcAft>
                <a:spcPts val="0"/>
              </a:spcAft>
              <a:buClr>
                <a:schemeClr val="accent3"/>
              </a:buClr>
              <a:buFont typeface="Georgia"/>
              <a:buChar char="•"/>
              <a:defRPr/>
            </a:pPr>
            <a:endParaRPr lang="en-US" dirty="0">
              <a:latin typeface="Cambria" pitchFamily="18" charset="0"/>
            </a:endParaRPr>
          </a:p>
          <a:p>
            <a:pPr marL="365760" indent="-256032" eaLnBrk="1" fontAlgn="auto" hangingPunct="1">
              <a:spcAft>
                <a:spcPts val="0"/>
              </a:spcAft>
              <a:buClr>
                <a:schemeClr val="accent3"/>
              </a:buClr>
              <a:buFont typeface="Georgia"/>
              <a:buChar char="•"/>
              <a:defRPr/>
            </a:pPr>
            <a:r>
              <a:rPr lang="es" dirty="0">
                <a:latin typeface="Cambria" pitchFamily="18" charset="0"/>
              </a:rPr>
              <a:t>Muy importante para la exploración petrolera y la minería.</a:t>
            </a:r>
          </a:p>
        </p:txBody>
      </p:sp>
      <p:sp>
        <p:nvSpPr>
          <p:cNvPr id="4" name="Slide Number Placeholder 3">
            <a:extLst>
              <a:ext uri="{FF2B5EF4-FFF2-40B4-BE49-F238E27FC236}">
                <a16:creationId xmlns:a16="http://schemas.microsoft.com/office/drawing/2014/main" id="{C795F3B8-EA27-4E66-B5CA-2E2319A4C55A}"/>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C450872-9141-4BF3-AD0A-9FDB2A52D0B2}" type="slidenum">
              <a:rPr lang="en-GB" altLang="es-MX">
                <a:solidFill>
                  <a:srgbClr val="FFFFFF"/>
                </a:solidFill>
                <a:latin typeface="Georgia" panose="02040502050405020303" pitchFamily="18" charset="0"/>
              </a:rPr>
              <a:pPr eaLnBrk="1" hangingPunct="1"/>
              <a:t>1</a:t>
            </a:fld>
            <a:endParaRPr lang="en-GB" altLang="es-MX">
              <a:solidFill>
                <a:srgbClr val="FFFFFF"/>
              </a:solidFill>
              <a:latin typeface="Georgia" panose="02040502050405020303"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E20A8702-4F98-430E-A737-76091B2ACAB8}"/>
              </a:ext>
            </a:extLst>
          </p:cNvPr>
          <p:cNvSpPr>
            <a:spLocks noGrp="1" noChangeArrowheads="1"/>
          </p:cNvSpPr>
          <p:nvPr>
            <p:ph type="title"/>
          </p:nvPr>
        </p:nvSpPr>
        <p:spPr>
          <a:xfrm>
            <a:off x="519113" y="633413"/>
            <a:ext cx="8229600" cy="1066800"/>
          </a:xfrm>
        </p:spPr>
        <p:txBody>
          <a:bodyPr/>
          <a:lstStyle/>
          <a:p>
            <a:pPr eaLnBrk="1" hangingPunct="1"/>
            <a:r>
              <a:rPr lang="es" altLang="es-MX" b="1">
                <a:latin typeface="Cambria" panose="02040503050406030204" pitchFamily="18" charset="0"/>
              </a:rPr>
              <a:t>Análisis de cuencas</a:t>
            </a:r>
          </a:p>
        </p:txBody>
      </p:sp>
      <p:sp>
        <p:nvSpPr>
          <p:cNvPr id="7171" name="Rectangle 3">
            <a:extLst>
              <a:ext uri="{FF2B5EF4-FFF2-40B4-BE49-F238E27FC236}">
                <a16:creationId xmlns:a16="http://schemas.microsoft.com/office/drawing/2014/main" id="{6E4E3367-0DF2-4CA2-B5D9-B27DB15DD826}"/>
              </a:ext>
            </a:extLst>
          </p:cNvPr>
          <p:cNvSpPr>
            <a:spLocks noGrp="1" noChangeArrowheads="1"/>
          </p:cNvSpPr>
          <p:nvPr>
            <p:ph idx="1"/>
          </p:nvPr>
        </p:nvSpPr>
        <p:spPr>
          <a:xfrm>
            <a:off x="182572" y="2276872"/>
            <a:ext cx="8579296" cy="4324350"/>
          </a:xfrm>
        </p:spPr>
        <p:txBody>
          <a:bodyPr/>
          <a:lstStyle/>
          <a:p>
            <a:pPr eaLnBrk="1" hangingPunct="1"/>
            <a:r>
              <a:rPr lang="es" altLang="es-MX" dirty="0">
                <a:latin typeface="Cambria" panose="02040503050406030204" pitchFamily="18" charset="0"/>
              </a:rPr>
              <a:t>Utilizar métodos estratigráficos para determinar la secuencia y el momento de la deposición de rocas.</a:t>
            </a:r>
          </a:p>
          <a:p>
            <a:pPr lvl="1" eaLnBrk="1" hangingPunct="1">
              <a:buFont typeface="Arial" panose="020B0604020202020204" pitchFamily="34" charset="0"/>
              <a:buChar char="•"/>
            </a:pPr>
            <a:r>
              <a:rPr lang="es" altLang="es-MX" sz="2400" dirty="0">
                <a:latin typeface="Cambria" panose="02040503050406030204" pitchFamily="18" charset="0"/>
              </a:rPr>
              <a:t>generalmente sedimentario</a:t>
            </a:r>
          </a:p>
          <a:p>
            <a:pPr lvl="1" eaLnBrk="1" hangingPunct="1"/>
            <a:endParaRPr lang="en-US" altLang="es-MX" sz="2400" dirty="0">
              <a:latin typeface="Cambria" panose="02040503050406030204" pitchFamily="18" charset="0"/>
            </a:endParaRPr>
          </a:p>
          <a:p>
            <a:pPr eaLnBrk="1" hangingPunct="1"/>
            <a:r>
              <a:rPr lang="es" altLang="es-MX" dirty="0">
                <a:latin typeface="Cambria" panose="02040503050406030204" pitchFamily="18" charset="0"/>
              </a:rPr>
              <a:t>Síntesis de datos de múltiples disciplinas</a:t>
            </a:r>
          </a:p>
          <a:p>
            <a:pPr lvl="1" eaLnBrk="1" hangingPunct="1">
              <a:buFont typeface="Arial" panose="020B0604020202020204" pitchFamily="34" charset="0"/>
              <a:buChar char="•"/>
            </a:pPr>
            <a:r>
              <a:rPr lang="es" altLang="es-MX" sz="2400" dirty="0">
                <a:latin typeface="Cambria" panose="02040503050406030204" pitchFamily="18" charset="0"/>
              </a:rPr>
              <a:t>sedimentología para determinar el entorno de deposición</a:t>
            </a:r>
          </a:p>
          <a:p>
            <a:pPr lvl="1" eaLnBrk="1" hangingPunct="1">
              <a:buFont typeface="Arial" panose="020B0604020202020204" pitchFamily="34" charset="0"/>
              <a:buChar char="•"/>
            </a:pPr>
            <a:r>
              <a:rPr lang="es" altLang="es-MX" sz="2400" dirty="0">
                <a:latin typeface="Cambria" panose="02040503050406030204" pitchFamily="18" charset="0"/>
              </a:rPr>
              <a:t>paleontología para ganar tiempo</a:t>
            </a:r>
          </a:p>
          <a:p>
            <a:pPr lvl="1" eaLnBrk="1" hangingPunct="1"/>
            <a:endParaRPr lang="en-US" altLang="es-MX" sz="2400" dirty="0">
              <a:latin typeface="Cambria" panose="02040503050406030204" pitchFamily="18" charset="0"/>
            </a:endParaRPr>
          </a:p>
          <a:p>
            <a:pPr eaLnBrk="1" hangingPunct="1"/>
            <a:r>
              <a:rPr lang="es" altLang="es-MX" dirty="0">
                <a:latin typeface="Cambria" panose="02040503050406030204" pitchFamily="18" charset="0"/>
              </a:rPr>
              <a:t>Solía ser el objetivo principal</a:t>
            </a:r>
          </a:p>
          <a:p>
            <a:pPr lvl="1" eaLnBrk="1" hangingPunct="1">
              <a:buFont typeface="Arial" panose="020B0604020202020204" pitchFamily="34" charset="0"/>
              <a:buChar char="•"/>
            </a:pPr>
            <a:r>
              <a:rPr lang="es" altLang="es-MX" sz="2400" dirty="0">
                <a:latin typeface="Cambria" panose="02040503050406030204" pitchFamily="18" charset="0"/>
              </a:rPr>
              <a:t>Industria petrolera</a:t>
            </a:r>
          </a:p>
        </p:txBody>
      </p:sp>
      <p:sp>
        <p:nvSpPr>
          <p:cNvPr id="4" name="Slide Number Placeholder 3">
            <a:extLst>
              <a:ext uri="{FF2B5EF4-FFF2-40B4-BE49-F238E27FC236}">
                <a16:creationId xmlns:a16="http://schemas.microsoft.com/office/drawing/2014/main" id="{0049EA2F-28E1-4649-8018-4B97AA9DB40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9FF490E-E45B-4898-8ECC-D41A27238D8D}" type="slidenum">
              <a:rPr lang="en-GB" altLang="es-MX">
                <a:solidFill>
                  <a:srgbClr val="FFFFFF"/>
                </a:solidFill>
                <a:latin typeface="Georgia" panose="02040502050405020303" pitchFamily="18" charset="0"/>
              </a:rPr>
              <a:pPr eaLnBrk="1" hangingPunct="1"/>
              <a:t>2</a:t>
            </a:fld>
            <a:endParaRPr lang="en-GB" altLang="es-MX">
              <a:solidFill>
                <a:srgbClr val="FFFFFF"/>
              </a:solidFill>
              <a:latin typeface="Georgia" panose="02040502050405020303"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028" descr="D:\School Disk\PowerPoint Presentations and Figures\Figures\Geology\Geologic Time\FG10_010.JPG">
            <a:extLst>
              <a:ext uri="{FF2B5EF4-FFF2-40B4-BE49-F238E27FC236}">
                <a16:creationId xmlns:a16="http://schemas.microsoft.com/office/drawing/2014/main" id="{D1DE758A-46F3-46E0-B3F5-3D3007CF7F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961" t="1981" r="20039" b="1981"/>
          <a:stretch>
            <a:fillRect/>
          </a:stretch>
        </p:blipFill>
        <p:spPr bwMode="auto">
          <a:xfrm>
            <a:off x="301625" y="379413"/>
            <a:ext cx="5810250" cy="6099175"/>
          </a:xfrm>
          <a:prstGeom prst="rect">
            <a:avLst/>
          </a:prstGeom>
          <a:noFill/>
          <a:ln w="34925">
            <a:solidFill>
              <a:srgbClr val="800000"/>
            </a:solidFill>
            <a:miter lim="800000"/>
            <a:headEnd/>
            <a:tailEnd/>
          </a:ln>
          <a:extLst>
            <a:ext uri="{909E8E84-426E-40DD-AFC4-6F175D3DCCD1}">
              <a14:hiddenFill xmlns:a14="http://schemas.microsoft.com/office/drawing/2010/main">
                <a:solidFill>
                  <a:srgbClr val="FFFFFF"/>
                </a:solidFill>
              </a14:hiddenFill>
            </a:ext>
          </a:extLst>
        </p:spPr>
      </p:pic>
      <p:sp>
        <p:nvSpPr>
          <p:cNvPr id="10245" name="Rectangle 1029">
            <a:extLst>
              <a:ext uri="{FF2B5EF4-FFF2-40B4-BE49-F238E27FC236}">
                <a16:creationId xmlns:a16="http://schemas.microsoft.com/office/drawing/2014/main" id="{EE340406-9C3C-4F6D-9236-E313B1EAB1CC}"/>
              </a:ext>
            </a:extLst>
          </p:cNvPr>
          <p:cNvSpPr>
            <a:spLocks noChangeArrowheads="1"/>
          </p:cNvSpPr>
          <p:nvPr/>
        </p:nvSpPr>
        <p:spPr bwMode="auto">
          <a:xfrm>
            <a:off x="6221412" y="1412875"/>
            <a:ext cx="2815083" cy="1545038"/>
          </a:xfrm>
          <a:prstGeom prst="rect">
            <a:avLst/>
          </a:prstGeom>
          <a:noFill/>
          <a:ln w="9525">
            <a:noFill/>
            <a:miter lim="800000"/>
            <a:headEnd/>
            <a:tailEnd/>
          </a:ln>
          <a:effectLst/>
        </p:spPr>
        <p:txBody>
          <a:bodyPr wrap="square">
            <a:spAutoFit/>
          </a:bodyPr>
          <a:lstStyle/>
          <a:p>
            <a:pPr fontAlgn="auto">
              <a:lnSpc>
                <a:spcPct val="90000"/>
              </a:lnSpc>
              <a:spcBef>
                <a:spcPct val="50000"/>
              </a:spcBef>
              <a:spcAft>
                <a:spcPts val="0"/>
              </a:spcAft>
              <a:defRPr/>
            </a:pPr>
            <a:r>
              <a:rPr lang="es" sz="1600" b="1" dirty="0">
                <a:effectLst>
                  <a:outerShdw blurRad="38100" dist="38100" dir="2700000" algn="tl">
                    <a:srgbClr val="FFFFFF"/>
                  </a:outerShdw>
                </a:effectLst>
                <a:latin typeface="Comic Sans MS" pitchFamily="66" charset="0"/>
                <a:cs typeface="+mn-cs"/>
              </a:rPr>
              <a:t>Correlación</a:t>
            </a:r>
          </a:p>
          <a:p>
            <a:pPr fontAlgn="auto">
              <a:lnSpc>
                <a:spcPct val="90000"/>
              </a:lnSpc>
              <a:spcBef>
                <a:spcPct val="50000"/>
              </a:spcBef>
              <a:spcAft>
                <a:spcPts val="0"/>
              </a:spcAft>
              <a:defRPr/>
            </a:pPr>
            <a:r>
              <a:rPr lang="es" sz="1600" i="1" dirty="0">
                <a:solidFill>
                  <a:schemeClr val="accent3"/>
                </a:solidFill>
                <a:latin typeface="Comic Sans MS" pitchFamily="66" charset="0"/>
                <a:cs typeface="Times New Roman" pitchFamily="18" charset="0"/>
              </a:rPr>
              <a:t>La correlación </a:t>
            </a:r>
            <a:r>
              <a:rPr lang="es" sz="1600" dirty="0">
                <a:latin typeface="Comic Sans MS" pitchFamily="66" charset="0"/>
                <a:cs typeface="Times New Roman" pitchFamily="18" charset="0"/>
              </a:rPr>
              <a:t>es determinar que las rocas tienen la misma formación (puede significar que las rocas tienen la misma edad)</a:t>
            </a:r>
          </a:p>
        </p:txBody>
      </p:sp>
      <p:sp>
        <p:nvSpPr>
          <p:cNvPr id="8196" name="Line 1030">
            <a:extLst>
              <a:ext uri="{FF2B5EF4-FFF2-40B4-BE49-F238E27FC236}">
                <a16:creationId xmlns:a16="http://schemas.microsoft.com/office/drawing/2014/main" id="{1541E503-46CD-4C0E-B1E8-597E8DED13D0}"/>
              </a:ext>
            </a:extLst>
          </p:cNvPr>
          <p:cNvSpPr>
            <a:spLocks noChangeShapeType="1"/>
          </p:cNvSpPr>
          <p:nvPr/>
        </p:nvSpPr>
        <p:spPr bwMode="auto">
          <a:xfrm>
            <a:off x="2590800" y="4724400"/>
            <a:ext cx="762000" cy="0"/>
          </a:xfrm>
          <a:prstGeom prst="line">
            <a:avLst/>
          </a:prstGeom>
          <a:noFill/>
          <a:ln w="76200">
            <a:solidFill>
              <a:srgbClr val="FF0000"/>
            </a:solidFill>
            <a:round/>
            <a:headEnd/>
            <a:tailEnd type="stealth" w="med" len="lg"/>
          </a:ln>
          <a:extLst>
            <a:ext uri="{909E8E84-426E-40DD-AFC4-6F175D3DCCD1}">
              <a14:hiddenFill xmlns:a14="http://schemas.microsoft.com/office/drawing/2010/main">
                <a:noFill/>
              </a14:hiddenFill>
            </a:ext>
          </a:extLst>
        </p:spPr>
        <p:txBody>
          <a:bodyPr/>
          <a:lstStyle/>
          <a:p>
            <a:endParaRPr lang="es-MX"/>
          </a:p>
        </p:txBody>
      </p:sp>
      <p:sp>
        <p:nvSpPr>
          <p:cNvPr id="8197" name="Line 1031">
            <a:extLst>
              <a:ext uri="{FF2B5EF4-FFF2-40B4-BE49-F238E27FC236}">
                <a16:creationId xmlns:a16="http://schemas.microsoft.com/office/drawing/2014/main" id="{DC32C2B5-BF65-45E8-9978-D74FFF458401}"/>
              </a:ext>
            </a:extLst>
          </p:cNvPr>
          <p:cNvSpPr>
            <a:spLocks noChangeShapeType="1"/>
          </p:cNvSpPr>
          <p:nvPr/>
        </p:nvSpPr>
        <p:spPr bwMode="auto">
          <a:xfrm>
            <a:off x="4267200" y="3733800"/>
            <a:ext cx="762000" cy="0"/>
          </a:xfrm>
          <a:prstGeom prst="line">
            <a:avLst/>
          </a:prstGeom>
          <a:noFill/>
          <a:ln w="76200">
            <a:solidFill>
              <a:srgbClr val="FF0000"/>
            </a:solidFill>
            <a:round/>
            <a:headEnd/>
            <a:tailEnd type="stealth" w="med" len="lg"/>
          </a:ln>
          <a:extLst>
            <a:ext uri="{909E8E84-426E-40DD-AFC4-6F175D3DCCD1}">
              <a14:hiddenFill xmlns:a14="http://schemas.microsoft.com/office/drawing/2010/main">
                <a:noFill/>
              </a14:hiddenFill>
            </a:ext>
          </a:extLst>
        </p:spPr>
        <p:txBody>
          <a:bodyPr/>
          <a:lstStyle/>
          <a:p>
            <a:endParaRPr lang="es-MX"/>
          </a:p>
        </p:txBody>
      </p:sp>
      <p:sp>
        <p:nvSpPr>
          <p:cNvPr id="8198" name="WordArt 1032">
            <a:extLst>
              <a:ext uri="{FF2B5EF4-FFF2-40B4-BE49-F238E27FC236}">
                <a16:creationId xmlns:a16="http://schemas.microsoft.com/office/drawing/2014/main" id="{2DD28F05-D1A6-44DD-BFB5-DA007EF64522}"/>
              </a:ext>
            </a:extLst>
          </p:cNvPr>
          <p:cNvSpPr>
            <a:spLocks noChangeArrowheads="1" noChangeShapeType="1" noTextEdit="1"/>
          </p:cNvSpPr>
          <p:nvPr/>
        </p:nvSpPr>
        <p:spPr bwMode="auto">
          <a:xfrm rot="5400000">
            <a:off x="1743075" y="1609725"/>
            <a:ext cx="352425" cy="638175"/>
          </a:xfrm>
          <a:prstGeom prst="rect">
            <a:avLst/>
          </a:prstGeom>
        </p:spPr>
        <p:txBody>
          <a:bodyPr vert="wordArtVert" wrap="none" fromWordArt="1">
            <a:prstTxWarp prst="textPlain">
              <a:avLst>
                <a:gd name="adj" fmla="val 50000"/>
              </a:avLst>
            </a:prstTxWarp>
          </a:bodyPr>
          <a:lstStyle/>
          <a:p>
            <a:pPr algn="ctr" fontAlgn="auto"/>
            <a:r>
              <a:rPr lang="es" sz="3600" i="1" kern="10">
                <a:ln w="9525">
                  <a:solidFill>
                    <a:srgbClr val="800000"/>
                  </a:solidFill>
                  <a:round/>
                  <a:headEnd/>
                  <a:tailEnd/>
                </a:ln>
                <a:solidFill>
                  <a:srgbClr val="800000"/>
                </a:solidFill>
                <a:effectLst>
                  <a:outerShdw dist="35921" dir="2700000" algn="ctr" rotWithShape="0">
                    <a:srgbClr val="C0C0C0"/>
                  </a:outerShdw>
                </a:effectLst>
                <a:latin typeface="Arial Black" panose="020B0A04020102020204" pitchFamily="34" charset="0"/>
              </a:rPr>
              <a:t>A</a:t>
            </a:r>
          </a:p>
        </p:txBody>
      </p:sp>
      <p:sp>
        <p:nvSpPr>
          <p:cNvPr id="8199" name="WordArt 1033">
            <a:extLst>
              <a:ext uri="{FF2B5EF4-FFF2-40B4-BE49-F238E27FC236}">
                <a16:creationId xmlns:a16="http://schemas.microsoft.com/office/drawing/2014/main" id="{53CCB0AC-1F7B-483D-8F91-0052249AC684}"/>
              </a:ext>
            </a:extLst>
          </p:cNvPr>
          <p:cNvSpPr>
            <a:spLocks noChangeArrowheads="1" noChangeShapeType="1" noTextEdit="1"/>
          </p:cNvSpPr>
          <p:nvPr/>
        </p:nvSpPr>
        <p:spPr bwMode="auto">
          <a:xfrm rot="5400000">
            <a:off x="3419475" y="1609725"/>
            <a:ext cx="352425" cy="638175"/>
          </a:xfrm>
          <a:prstGeom prst="rect">
            <a:avLst/>
          </a:prstGeom>
        </p:spPr>
        <p:txBody>
          <a:bodyPr vert="wordArtVert" wrap="none" fromWordArt="1">
            <a:prstTxWarp prst="textPlain">
              <a:avLst>
                <a:gd name="adj" fmla="val 50000"/>
              </a:avLst>
            </a:prstTxWarp>
          </a:bodyPr>
          <a:lstStyle/>
          <a:p>
            <a:pPr algn="ctr" fontAlgn="auto"/>
            <a:r>
              <a:rPr lang="es" sz="3600" i="1" kern="10">
                <a:ln w="9525">
                  <a:solidFill>
                    <a:srgbClr val="800000"/>
                  </a:solidFill>
                  <a:round/>
                  <a:headEnd/>
                  <a:tailEnd/>
                </a:ln>
                <a:solidFill>
                  <a:srgbClr val="800000"/>
                </a:solidFill>
                <a:effectLst>
                  <a:outerShdw dist="35921" dir="2700000" algn="ctr" rotWithShape="0">
                    <a:srgbClr val="C0C0C0"/>
                  </a:outerShdw>
                </a:effectLst>
                <a:latin typeface="Arial Black" panose="020B0A04020102020204" pitchFamily="34" charset="0"/>
              </a:rPr>
              <a:t>B</a:t>
            </a:r>
          </a:p>
        </p:txBody>
      </p:sp>
      <p:sp>
        <p:nvSpPr>
          <p:cNvPr id="8200" name="WordArt 1034">
            <a:extLst>
              <a:ext uri="{FF2B5EF4-FFF2-40B4-BE49-F238E27FC236}">
                <a16:creationId xmlns:a16="http://schemas.microsoft.com/office/drawing/2014/main" id="{E91FE02E-EA4D-4826-93D6-93B66D33BA39}"/>
              </a:ext>
            </a:extLst>
          </p:cNvPr>
          <p:cNvSpPr>
            <a:spLocks noChangeArrowheads="1" noChangeShapeType="1" noTextEdit="1"/>
          </p:cNvSpPr>
          <p:nvPr/>
        </p:nvSpPr>
        <p:spPr bwMode="auto">
          <a:xfrm rot="5400000">
            <a:off x="5500687" y="5091113"/>
            <a:ext cx="200025" cy="381000"/>
          </a:xfrm>
          <a:prstGeom prst="rect">
            <a:avLst/>
          </a:prstGeom>
        </p:spPr>
        <p:txBody>
          <a:bodyPr vert="wordArtVert" wrap="none" fromWordArt="1">
            <a:prstTxWarp prst="textPlain">
              <a:avLst>
                <a:gd name="adj" fmla="val 50000"/>
              </a:avLst>
            </a:prstTxWarp>
          </a:bodyPr>
          <a:lstStyle/>
          <a:p>
            <a:pPr algn="ctr" fontAlgn="auto"/>
            <a:r>
              <a:rPr lang="es" sz="3600" i="1" kern="10">
                <a:ln w="9525">
                  <a:solidFill>
                    <a:srgbClr val="800000"/>
                  </a:solidFill>
                  <a:round/>
                  <a:headEnd/>
                  <a:tailEnd/>
                </a:ln>
                <a:solidFill>
                  <a:srgbClr val="800000"/>
                </a:solidFill>
                <a:effectLst>
                  <a:outerShdw dist="35921" dir="2700000" algn="ctr" rotWithShape="0">
                    <a:srgbClr val="C0C0C0"/>
                  </a:outerShdw>
                </a:effectLst>
                <a:latin typeface="Arial Black" panose="020B0A04020102020204" pitchFamily="34" charset="0"/>
              </a:rPr>
              <a:t>do</a:t>
            </a:r>
          </a:p>
        </p:txBody>
      </p:sp>
      <p:sp>
        <p:nvSpPr>
          <p:cNvPr id="8201" name="WordArt 1035">
            <a:extLst>
              <a:ext uri="{FF2B5EF4-FFF2-40B4-BE49-F238E27FC236}">
                <a16:creationId xmlns:a16="http://schemas.microsoft.com/office/drawing/2014/main" id="{D816F9E5-7354-4B11-9A3B-0D9059B115E9}"/>
              </a:ext>
            </a:extLst>
          </p:cNvPr>
          <p:cNvSpPr>
            <a:spLocks noChangeArrowheads="1" noChangeShapeType="1" noTextEdit="1"/>
          </p:cNvSpPr>
          <p:nvPr/>
        </p:nvSpPr>
        <p:spPr bwMode="auto">
          <a:xfrm rot="5400000">
            <a:off x="5386387" y="5891213"/>
            <a:ext cx="200025" cy="457200"/>
          </a:xfrm>
          <a:prstGeom prst="rect">
            <a:avLst/>
          </a:prstGeom>
        </p:spPr>
        <p:txBody>
          <a:bodyPr vert="wordArtVert" wrap="none" fromWordArt="1">
            <a:prstTxWarp prst="textPlain">
              <a:avLst>
                <a:gd name="adj" fmla="val 50000"/>
              </a:avLst>
            </a:prstTxWarp>
          </a:bodyPr>
          <a:lstStyle/>
          <a:p>
            <a:pPr algn="ctr" fontAlgn="auto"/>
            <a:r>
              <a:rPr lang="es" sz="3600" i="1" kern="10">
                <a:ln w="9525">
                  <a:solidFill>
                    <a:srgbClr val="800000"/>
                  </a:solidFill>
                  <a:round/>
                  <a:headEnd/>
                  <a:tailEnd/>
                </a:ln>
                <a:solidFill>
                  <a:srgbClr val="800000"/>
                </a:solidFill>
                <a:effectLst>
                  <a:outerShdw dist="35921" dir="2700000" algn="ctr" rotWithShape="0">
                    <a:srgbClr val="C0C0C0"/>
                  </a:outerShdw>
                </a:effectLst>
                <a:latin typeface="Arial Black" panose="020B0A04020102020204" pitchFamily="34" charset="0"/>
              </a:rPr>
              <a:t>A</a:t>
            </a:r>
          </a:p>
        </p:txBody>
      </p:sp>
      <p:sp>
        <p:nvSpPr>
          <p:cNvPr id="8202" name="WordArt 1036">
            <a:extLst>
              <a:ext uri="{FF2B5EF4-FFF2-40B4-BE49-F238E27FC236}">
                <a16:creationId xmlns:a16="http://schemas.microsoft.com/office/drawing/2014/main" id="{CDCF0660-0C16-4EC1-BD71-08F9F0F197D3}"/>
              </a:ext>
            </a:extLst>
          </p:cNvPr>
          <p:cNvSpPr>
            <a:spLocks noChangeArrowheads="1" noChangeShapeType="1" noTextEdit="1"/>
          </p:cNvSpPr>
          <p:nvPr/>
        </p:nvSpPr>
        <p:spPr bwMode="auto">
          <a:xfrm rot="5400000">
            <a:off x="4662487" y="5091113"/>
            <a:ext cx="200025" cy="381000"/>
          </a:xfrm>
          <a:prstGeom prst="rect">
            <a:avLst/>
          </a:prstGeom>
        </p:spPr>
        <p:txBody>
          <a:bodyPr vert="wordArtVert" wrap="none" fromWordArt="1">
            <a:prstTxWarp prst="textPlain">
              <a:avLst>
                <a:gd name="adj" fmla="val 50000"/>
              </a:avLst>
            </a:prstTxWarp>
          </a:bodyPr>
          <a:lstStyle/>
          <a:p>
            <a:pPr algn="ctr" fontAlgn="auto"/>
            <a:r>
              <a:rPr lang="es" sz="3600" i="1" kern="10">
                <a:ln w="9525">
                  <a:solidFill>
                    <a:srgbClr val="800000"/>
                  </a:solidFill>
                  <a:round/>
                  <a:headEnd/>
                  <a:tailEnd/>
                </a:ln>
                <a:solidFill>
                  <a:srgbClr val="800000"/>
                </a:solidFill>
                <a:effectLst>
                  <a:outerShdw dist="35921" dir="2700000" algn="ctr" rotWithShape="0">
                    <a:srgbClr val="C0C0C0"/>
                  </a:outerShdw>
                </a:effectLst>
                <a:latin typeface="Arial Black" panose="020B0A04020102020204" pitchFamily="34" charset="0"/>
              </a:rPr>
              <a:t>B</a:t>
            </a:r>
          </a:p>
        </p:txBody>
      </p:sp>
      <p:sp>
        <p:nvSpPr>
          <p:cNvPr id="8203" name="WordArt 1037">
            <a:extLst>
              <a:ext uri="{FF2B5EF4-FFF2-40B4-BE49-F238E27FC236}">
                <a16:creationId xmlns:a16="http://schemas.microsoft.com/office/drawing/2014/main" id="{7A543567-EA10-4740-8864-AF8CCC069291}"/>
              </a:ext>
            </a:extLst>
          </p:cNvPr>
          <p:cNvSpPr>
            <a:spLocks noChangeArrowheads="1" noChangeShapeType="1" noTextEdit="1"/>
          </p:cNvSpPr>
          <p:nvPr/>
        </p:nvSpPr>
        <p:spPr bwMode="auto">
          <a:xfrm rot="5400000">
            <a:off x="5195887" y="1585913"/>
            <a:ext cx="352425" cy="685800"/>
          </a:xfrm>
          <a:prstGeom prst="rect">
            <a:avLst/>
          </a:prstGeom>
        </p:spPr>
        <p:txBody>
          <a:bodyPr vert="wordArtVert" wrap="none" fromWordArt="1">
            <a:prstTxWarp prst="textPlain">
              <a:avLst>
                <a:gd name="adj" fmla="val 50000"/>
              </a:avLst>
            </a:prstTxWarp>
          </a:bodyPr>
          <a:lstStyle/>
          <a:p>
            <a:pPr algn="ctr" fontAlgn="auto"/>
            <a:r>
              <a:rPr lang="es" sz="3600" i="1" kern="10">
                <a:ln w="9525">
                  <a:solidFill>
                    <a:srgbClr val="800000"/>
                  </a:solidFill>
                  <a:round/>
                  <a:headEnd/>
                  <a:tailEnd/>
                </a:ln>
                <a:solidFill>
                  <a:srgbClr val="800000"/>
                </a:solidFill>
                <a:effectLst>
                  <a:outerShdw dist="35921" dir="2700000" algn="ctr" rotWithShape="0">
                    <a:srgbClr val="C0C0C0"/>
                  </a:outerShdw>
                </a:effectLst>
                <a:latin typeface="Arial Black" panose="020B0A04020102020204" pitchFamily="34" charset="0"/>
              </a:rPr>
              <a:t>do</a:t>
            </a:r>
          </a:p>
        </p:txBody>
      </p:sp>
      <p:sp>
        <p:nvSpPr>
          <p:cNvPr id="12" name="Slide Number Placeholder 11">
            <a:extLst>
              <a:ext uri="{FF2B5EF4-FFF2-40B4-BE49-F238E27FC236}">
                <a16:creationId xmlns:a16="http://schemas.microsoft.com/office/drawing/2014/main" id="{9E587623-7547-4E11-8C27-87DF9F0C08A4}"/>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CFCBDF9-BFDA-4EC3-A438-3312D9AEF1B5}" type="slidenum">
              <a:rPr lang="en-GB" altLang="es-MX">
                <a:solidFill>
                  <a:srgbClr val="FFFFFF"/>
                </a:solidFill>
                <a:latin typeface="Georgia" panose="02040502050405020303" pitchFamily="18" charset="0"/>
              </a:rPr>
              <a:pPr eaLnBrk="1" hangingPunct="1"/>
              <a:t>3</a:t>
            </a:fld>
            <a:endParaRPr lang="en-GB" altLang="es-MX">
              <a:solidFill>
                <a:srgbClr val="FFFFFF"/>
              </a:solidFill>
              <a:latin typeface="Georgia" panose="02040502050405020303"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1">
            <a:extLst>
              <a:ext uri="{FF2B5EF4-FFF2-40B4-BE49-F238E27FC236}">
                <a16:creationId xmlns:a16="http://schemas.microsoft.com/office/drawing/2014/main" id="{5A9CE2F2-560C-44C0-881C-5BA2D88B78E9}"/>
              </a:ext>
            </a:extLst>
          </p:cNvPr>
          <p:cNvSpPr txBox="1">
            <a:spLocks noChangeArrowheads="1"/>
          </p:cNvSpPr>
          <p:nvPr/>
        </p:nvSpPr>
        <p:spPr bwMode="auto">
          <a:xfrm>
            <a:off x="323850" y="1557338"/>
            <a:ext cx="8424863"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 altLang="es-MX" sz="6000">
                <a:latin typeface="Cambria" panose="02040503050406030204" pitchFamily="18" charset="0"/>
              </a:rPr>
              <a:t>CRONOSTRATIGRAFÍA</a:t>
            </a:r>
          </a:p>
          <a:p>
            <a:pPr eaLnBrk="1" hangingPunct="1"/>
            <a:endParaRPr lang="en-GB" altLang="es-MX" sz="6600">
              <a:latin typeface="Calibri" panose="020F0502020204030204" pitchFamily="34" charset="0"/>
            </a:endParaRPr>
          </a:p>
          <a:p>
            <a:pPr eaLnBrk="1" hangingPunct="1"/>
            <a:r>
              <a:rPr lang="es" altLang="es-MX" sz="6600">
                <a:latin typeface="Cambria" panose="02040503050406030204" pitchFamily="18" charset="0"/>
              </a:rPr>
              <a:t>Unidades geocronológicas</a:t>
            </a:r>
          </a:p>
        </p:txBody>
      </p:sp>
      <p:sp>
        <p:nvSpPr>
          <p:cNvPr id="3" name="Slide Number Placeholder 2">
            <a:extLst>
              <a:ext uri="{FF2B5EF4-FFF2-40B4-BE49-F238E27FC236}">
                <a16:creationId xmlns:a16="http://schemas.microsoft.com/office/drawing/2014/main" id="{8A904F92-ED64-4D47-94CC-1AFF38E40923}"/>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67188D4-8E33-4329-9756-487EB9E7F5A9}" type="slidenum">
              <a:rPr lang="en-GB" altLang="es-MX">
                <a:solidFill>
                  <a:srgbClr val="FFFFFF"/>
                </a:solidFill>
                <a:latin typeface="Georgia" panose="02040502050405020303" pitchFamily="18" charset="0"/>
              </a:rPr>
              <a:pPr eaLnBrk="1" hangingPunct="1"/>
              <a:t>4</a:t>
            </a:fld>
            <a:endParaRPr lang="en-GB" altLang="es-MX">
              <a:solidFill>
                <a:srgbClr val="FFFFFF"/>
              </a:solidFill>
              <a:latin typeface="Georgia" panose="02040502050405020303"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C68546F0-57FB-4393-A8B2-DB4FFCC295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0"/>
            <a:ext cx="8761412" cy="679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7BE8DE77-34EB-4B07-A8BC-852D79BE4A5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09E487E-14F7-4DF1-ABAB-2CF9787CC406}" type="slidenum">
              <a:rPr lang="en-GB" altLang="es-MX">
                <a:solidFill>
                  <a:srgbClr val="FFFFFF"/>
                </a:solidFill>
                <a:latin typeface="Georgia" panose="02040502050405020303" pitchFamily="18" charset="0"/>
              </a:rPr>
              <a:pPr eaLnBrk="1" hangingPunct="1"/>
              <a:t>5</a:t>
            </a:fld>
            <a:endParaRPr lang="en-GB" altLang="es-MX">
              <a:solidFill>
                <a:srgbClr val="FFFFFF"/>
              </a:solidFill>
              <a:latin typeface="Georgia" panose="02040502050405020303"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1">
            <a:extLst>
              <a:ext uri="{FF2B5EF4-FFF2-40B4-BE49-F238E27FC236}">
                <a16:creationId xmlns:a16="http://schemas.microsoft.com/office/drawing/2014/main" id="{E1BB9784-9423-4183-9256-03AE67BE625D}"/>
              </a:ext>
            </a:extLst>
          </p:cNvPr>
          <p:cNvSpPr txBox="1">
            <a:spLocks noChangeArrowheads="1"/>
          </p:cNvSpPr>
          <p:nvPr/>
        </p:nvSpPr>
        <p:spPr bwMode="auto">
          <a:xfrm>
            <a:off x="1042988" y="2636838"/>
            <a:ext cx="69723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 altLang="es-MX" sz="6600">
                <a:latin typeface="Cambria" panose="02040503050406030204" pitchFamily="18" charset="0"/>
              </a:rPr>
              <a:t>LITOFACIES</a:t>
            </a:r>
          </a:p>
        </p:txBody>
      </p:sp>
      <p:sp>
        <p:nvSpPr>
          <p:cNvPr id="3" name="Slide Number Placeholder 2">
            <a:extLst>
              <a:ext uri="{FF2B5EF4-FFF2-40B4-BE49-F238E27FC236}">
                <a16:creationId xmlns:a16="http://schemas.microsoft.com/office/drawing/2014/main" id="{EE28B667-83BA-4E62-BD98-5F090F8624AB}"/>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1979686-6817-4B89-A005-B3F3D3DF6E17}" type="slidenum">
              <a:rPr lang="en-GB" altLang="es-MX">
                <a:solidFill>
                  <a:srgbClr val="FFFFFF"/>
                </a:solidFill>
                <a:latin typeface="Georgia" panose="02040502050405020303" pitchFamily="18" charset="0"/>
              </a:rPr>
              <a:pPr eaLnBrk="1" hangingPunct="1"/>
              <a:t>6</a:t>
            </a:fld>
            <a:endParaRPr lang="en-GB" altLang="es-MX">
              <a:solidFill>
                <a:srgbClr val="FFFFFF"/>
              </a:solidFill>
              <a:latin typeface="Georgia" panose="02040502050405020303"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EC2E1A2-0D67-4855-9B0B-6BA9F11732F1}"/>
              </a:ext>
            </a:extLst>
          </p:cNvPr>
          <p:cNvSpPr>
            <a:spLocks noGrp="1" noChangeArrowheads="1"/>
          </p:cNvSpPr>
          <p:nvPr>
            <p:ph type="title"/>
          </p:nvPr>
        </p:nvSpPr>
        <p:spPr>
          <a:xfrm>
            <a:off x="468313" y="620713"/>
            <a:ext cx="8229600" cy="1066800"/>
          </a:xfrm>
        </p:spPr>
        <p:txBody>
          <a:bodyPr/>
          <a:lstStyle/>
          <a:p>
            <a:pPr eaLnBrk="1" hangingPunct="1"/>
            <a:r>
              <a:rPr lang="es" altLang="es-MX" b="1">
                <a:latin typeface="Cambria" panose="02040503050406030204" pitchFamily="18" charset="0"/>
              </a:rPr>
              <a:t>Contactos estratigráficos</a:t>
            </a:r>
          </a:p>
        </p:txBody>
      </p:sp>
      <p:sp>
        <p:nvSpPr>
          <p:cNvPr id="12291" name="Rectangle 3">
            <a:extLst>
              <a:ext uri="{FF2B5EF4-FFF2-40B4-BE49-F238E27FC236}">
                <a16:creationId xmlns:a16="http://schemas.microsoft.com/office/drawing/2014/main" id="{C56FE295-2691-48D3-97DB-6338543F3D0C}"/>
              </a:ext>
            </a:extLst>
          </p:cNvPr>
          <p:cNvSpPr>
            <a:spLocks noGrp="1" noChangeArrowheads="1"/>
          </p:cNvSpPr>
          <p:nvPr>
            <p:ph idx="1"/>
          </p:nvPr>
        </p:nvSpPr>
        <p:spPr/>
        <p:txBody>
          <a:bodyPr/>
          <a:lstStyle/>
          <a:p>
            <a:pPr eaLnBrk="1" hangingPunct="1"/>
            <a:r>
              <a:rPr lang="es" altLang="es-MX" dirty="0">
                <a:latin typeface="Cambria" panose="02040503050406030204" pitchFamily="18" charset="0"/>
              </a:rPr>
              <a:t>Contactos</a:t>
            </a:r>
          </a:p>
          <a:p>
            <a:pPr lvl="1" eaLnBrk="1" hangingPunct="1">
              <a:buFont typeface="Arial" panose="020B0604020202020204" pitchFamily="34" charset="0"/>
              <a:buChar char="•"/>
            </a:pPr>
            <a:r>
              <a:rPr lang="es" altLang="es-MX" dirty="0">
                <a:latin typeface="Cambria" panose="02040503050406030204" pitchFamily="18" charset="0"/>
              </a:rPr>
              <a:t>Superficies planas o irregulares entre diferentes tipos de rocas.</a:t>
            </a:r>
          </a:p>
          <a:p>
            <a:pPr lvl="1" eaLnBrk="1" hangingPunct="1">
              <a:buFont typeface="Arial" panose="020B0604020202020204" pitchFamily="34" charset="0"/>
              <a:buChar char="•"/>
            </a:pPr>
            <a:r>
              <a:rPr lang="es" altLang="es-MX" dirty="0">
                <a:latin typeface="Cambria" panose="02040503050406030204" pitchFamily="18" charset="0"/>
              </a:rPr>
              <a:t>Unidades separadas</a:t>
            </a:r>
          </a:p>
          <a:p>
            <a:pPr lvl="1" eaLnBrk="1" hangingPunct="1">
              <a:buFont typeface="Arial" panose="020B0604020202020204" pitchFamily="34" charset="0"/>
              <a:buChar char="•"/>
            </a:pPr>
            <a:endParaRPr lang="en-US" altLang="es-MX" dirty="0">
              <a:latin typeface="Cambria" panose="02040503050406030204" pitchFamily="18" charset="0"/>
            </a:endParaRPr>
          </a:p>
          <a:p>
            <a:pPr eaLnBrk="1" hangingPunct="1"/>
            <a:r>
              <a:rPr lang="es" altLang="es-MX" dirty="0">
                <a:latin typeface="Cambria" panose="02040503050406030204" pitchFamily="18" charset="0"/>
              </a:rPr>
              <a:t>Conformante</a:t>
            </a:r>
          </a:p>
          <a:p>
            <a:pPr eaLnBrk="1" hangingPunct="1"/>
            <a:r>
              <a:rPr lang="es" altLang="es-MX" dirty="0">
                <a:latin typeface="Cambria" panose="02040503050406030204" pitchFamily="18" charset="0"/>
              </a:rPr>
              <a:t>Inconformable</a:t>
            </a:r>
          </a:p>
          <a:p>
            <a:pPr lvl="1" eaLnBrk="1" hangingPunct="1"/>
            <a:endParaRPr lang="en-US" altLang="es-MX" dirty="0"/>
          </a:p>
        </p:txBody>
      </p:sp>
      <p:sp>
        <p:nvSpPr>
          <p:cNvPr id="4" name="Slide Number Placeholder 3">
            <a:extLst>
              <a:ext uri="{FF2B5EF4-FFF2-40B4-BE49-F238E27FC236}">
                <a16:creationId xmlns:a16="http://schemas.microsoft.com/office/drawing/2014/main" id="{6510194C-C6C6-48F3-ACE3-879918A54E4F}"/>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BAE45E1-0A5A-4F83-8DB2-00E4B35B6348}" type="slidenum">
              <a:rPr lang="en-GB" altLang="es-MX">
                <a:solidFill>
                  <a:srgbClr val="FFFFFF"/>
                </a:solidFill>
                <a:latin typeface="Georgia" panose="02040502050405020303" pitchFamily="18" charset="0"/>
              </a:rPr>
              <a:pPr eaLnBrk="1" hangingPunct="1"/>
              <a:t>7</a:t>
            </a:fld>
            <a:endParaRPr lang="en-GB" altLang="es-MX">
              <a:solidFill>
                <a:srgbClr val="FFFFFF"/>
              </a:solidFill>
              <a:latin typeface="Georgia" panose="02040502050405020303"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B6C9E656-8E12-4035-8BDB-69F6969B30E6}"/>
              </a:ext>
            </a:extLst>
          </p:cNvPr>
          <p:cNvSpPr>
            <a:spLocks noGrp="1" noChangeArrowheads="1"/>
          </p:cNvSpPr>
          <p:nvPr>
            <p:ph type="title"/>
          </p:nvPr>
        </p:nvSpPr>
        <p:spPr>
          <a:xfrm>
            <a:off x="323850" y="620713"/>
            <a:ext cx="8229600" cy="1066800"/>
          </a:xfrm>
        </p:spPr>
        <p:txBody>
          <a:bodyPr/>
          <a:lstStyle/>
          <a:p>
            <a:pPr eaLnBrk="1" hangingPunct="1"/>
            <a:r>
              <a:rPr lang="es" altLang="es-MX" b="1">
                <a:latin typeface="Cambria" panose="02040503050406030204" pitchFamily="18" charset="0"/>
              </a:rPr>
              <a:t>Tipos de contactos</a:t>
            </a:r>
          </a:p>
        </p:txBody>
      </p:sp>
      <p:sp>
        <p:nvSpPr>
          <p:cNvPr id="11267" name="Rectangle 3">
            <a:extLst>
              <a:ext uri="{FF2B5EF4-FFF2-40B4-BE49-F238E27FC236}">
                <a16:creationId xmlns:a16="http://schemas.microsoft.com/office/drawing/2014/main" id="{5C814A68-68ED-4649-BA5C-E5EA20E85B44}"/>
              </a:ext>
            </a:extLst>
          </p:cNvPr>
          <p:cNvSpPr>
            <a:spLocks noGrp="1" noChangeArrowheads="1"/>
          </p:cNvSpPr>
          <p:nvPr>
            <p:ph idx="1"/>
          </p:nvPr>
        </p:nvSpPr>
        <p:spPr>
          <a:xfrm>
            <a:off x="468313" y="1844675"/>
            <a:ext cx="8229600" cy="4325938"/>
          </a:xfrm>
        </p:spPr>
        <p:txBody>
          <a:bodyPr>
            <a:normAutofit lnSpcReduction="10000"/>
          </a:bodyPr>
          <a:lstStyle/>
          <a:p>
            <a:pPr marL="365760" indent="-256032" eaLnBrk="1" fontAlgn="auto" hangingPunct="1">
              <a:lnSpc>
                <a:spcPct val="90000"/>
              </a:lnSpc>
              <a:spcAft>
                <a:spcPts val="0"/>
              </a:spcAft>
              <a:buClr>
                <a:schemeClr val="accent3"/>
              </a:buClr>
              <a:buFont typeface="Georgia"/>
              <a:buChar char="•"/>
              <a:defRPr/>
            </a:pPr>
            <a:r>
              <a:rPr lang="es" dirty="0">
                <a:latin typeface="Cambria" pitchFamily="18" charset="0"/>
              </a:rPr>
              <a:t>Límites conformes (coformante)</a:t>
            </a:r>
          </a:p>
          <a:p>
            <a:pPr marL="658368" lvl="1" indent="-246888" eaLnBrk="1" fontAlgn="auto" hangingPunct="1">
              <a:lnSpc>
                <a:spcPct val="90000"/>
              </a:lnSpc>
              <a:spcAft>
                <a:spcPts val="0"/>
              </a:spcAft>
              <a:buFont typeface="Arial" pitchFamily="34" charset="0"/>
              <a:buChar char="•"/>
              <a:defRPr/>
            </a:pPr>
            <a:r>
              <a:rPr lang="es" sz="2400" dirty="0">
                <a:latin typeface="Cambria" pitchFamily="18" charset="0"/>
              </a:rPr>
              <a:t>Los estratos conformables forman suceciones deposicionales ininterrumpidas</a:t>
            </a:r>
          </a:p>
          <a:p>
            <a:pPr marL="923544" lvl="2" indent="-219456" eaLnBrk="1" fontAlgn="auto" hangingPunct="1">
              <a:lnSpc>
                <a:spcPct val="90000"/>
              </a:lnSpc>
              <a:spcAft>
                <a:spcPts val="0"/>
              </a:spcAft>
              <a:buFont typeface="Arial" pitchFamily="34" charset="0"/>
              <a:buChar char="•"/>
              <a:defRPr/>
            </a:pPr>
            <a:r>
              <a:rPr lang="es" sz="2000" dirty="0">
                <a:latin typeface="Cambria" pitchFamily="18" charset="0"/>
              </a:rPr>
              <a:t>Las capas se depositan mediante deposición ininterrumpida.</a:t>
            </a:r>
          </a:p>
          <a:p>
            <a:pPr marL="923544" lvl="2" indent="-219456" eaLnBrk="1" fontAlgn="auto" hangingPunct="1">
              <a:lnSpc>
                <a:spcPct val="90000"/>
              </a:lnSpc>
              <a:spcAft>
                <a:spcPts val="0"/>
              </a:spcAft>
              <a:buFont typeface="Arial" pitchFamily="34" charset="0"/>
              <a:buChar char="•"/>
              <a:defRPr/>
            </a:pPr>
            <a:endParaRPr lang="en-US" sz="2000" dirty="0">
              <a:latin typeface="Cambria" pitchFamily="18" charset="0"/>
            </a:endParaRPr>
          </a:p>
          <a:p>
            <a:pPr marL="658368" lvl="1" indent="-246888" eaLnBrk="1" fontAlgn="auto" hangingPunct="1">
              <a:lnSpc>
                <a:spcPct val="90000"/>
              </a:lnSpc>
              <a:spcAft>
                <a:spcPts val="0"/>
              </a:spcAft>
              <a:buFont typeface="Arial" pitchFamily="34" charset="0"/>
              <a:buChar char="•"/>
              <a:defRPr/>
            </a:pPr>
            <a:r>
              <a:rPr lang="es" sz="2400" dirty="0">
                <a:latin typeface="Cambria" pitchFamily="18" charset="0"/>
              </a:rPr>
              <a:t>Abrupto</a:t>
            </a:r>
          </a:p>
          <a:p>
            <a:pPr marL="923544" lvl="2" indent="-219456" eaLnBrk="1" fontAlgn="auto" hangingPunct="1">
              <a:lnSpc>
                <a:spcPct val="90000"/>
              </a:lnSpc>
              <a:spcAft>
                <a:spcPts val="0"/>
              </a:spcAft>
              <a:buFont typeface="Arial" pitchFamily="34" charset="0"/>
              <a:buChar char="•"/>
              <a:defRPr/>
            </a:pPr>
            <a:r>
              <a:rPr lang="es" sz="2000" dirty="0">
                <a:latin typeface="Cambria" pitchFamily="18" charset="0"/>
              </a:rPr>
              <a:t>Abrupto: Cambios repentinos y distintivos en la litología, normalmente cambion con efectos locales</a:t>
            </a:r>
          </a:p>
          <a:p>
            <a:pPr marL="923544" lvl="2" indent="-219456" eaLnBrk="1" fontAlgn="auto" hangingPunct="1">
              <a:lnSpc>
                <a:spcPct val="90000"/>
              </a:lnSpc>
              <a:spcAft>
                <a:spcPts val="0"/>
              </a:spcAft>
              <a:buFont typeface="Arial" pitchFamily="34" charset="0"/>
              <a:buChar char="•"/>
              <a:defRPr/>
            </a:pPr>
            <a:endParaRPr lang="en-US" sz="2000" dirty="0">
              <a:latin typeface="Cambria" pitchFamily="18" charset="0"/>
            </a:endParaRPr>
          </a:p>
          <a:p>
            <a:pPr marL="658368" lvl="1" indent="-246888" eaLnBrk="1" fontAlgn="auto" hangingPunct="1">
              <a:lnSpc>
                <a:spcPct val="90000"/>
              </a:lnSpc>
              <a:spcAft>
                <a:spcPts val="0"/>
              </a:spcAft>
              <a:buFont typeface="Arial" pitchFamily="34" charset="0"/>
              <a:buChar char="•"/>
              <a:defRPr/>
            </a:pPr>
            <a:r>
              <a:rPr lang="es" sz="2400" dirty="0">
                <a:latin typeface="Cambria" pitchFamily="18" charset="0"/>
              </a:rPr>
              <a:t>Gradacional</a:t>
            </a:r>
          </a:p>
          <a:p>
            <a:pPr marL="923544" lvl="2" indent="-219456" eaLnBrk="1" fontAlgn="auto" hangingPunct="1">
              <a:lnSpc>
                <a:spcPct val="90000"/>
              </a:lnSpc>
              <a:spcAft>
                <a:spcPts val="0"/>
              </a:spcAft>
              <a:buFont typeface="Wingdings 2"/>
              <a:buChar char=""/>
              <a:defRPr/>
            </a:pPr>
            <a:r>
              <a:rPr lang="es" sz="2000" dirty="0">
                <a:latin typeface="Cambria" pitchFamily="18" charset="0"/>
              </a:rPr>
              <a:t>Cambio gradual en las condiciones deposicionales con el tiempo contacto gradual progresivo</a:t>
            </a:r>
          </a:p>
          <a:p>
            <a:pPr marL="923544" lvl="2" indent="-219456" eaLnBrk="1" fontAlgn="auto" hangingPunct="1">
              <a:lnSpc>
                <a:spcPct val="90000"/>
              </a:lnSpc>
              <a:spcAft>
                <a:spcPts val="0"/>
              </a:spcAft>
              <a:buFont typeface="Wingdings 2"/>
              <a:buChar char=""/>
              <a:defRPr/>
            </a:pPr>
            <a:r>
              <a:rPr lang="es" sz="2000" dirty="0">
                <a:latin typeface="Cambria" pitchFamily="18" charset="0"/>
              </a:rPr>
              <a:t>Una litología gradualmente cambia a  otra</a:t>
            </a:r>
            <a:r>
              <a:rPr lang="es" sz="1800" dirty="0">
                <a:latin typeface="Cambria" pitchFamily="18" charset="0"/>
              </a:rPr>
              <a:t>.</a:t>
            </a:r>
          </a:p>
          <a:p>
            <a:pPr marL="365760" indent="-256032" eaLnBrk="1" fontAlgn="auto" hangingPunct="1">
              <a:lnSpc>
                <a:spcPct val="90000"/>
              </a:lnSpc>
              <a:spcAft>
                <a:spcPts val="0"/>
              </a:spcAft>
              <a:buClr>
                <a:schemeClr val="accent3"/>
              </a:buClr>
              <a:buFont typeface="Georgia"/>
              <a:buChar char="•"/>
              <a:defRPr/>
            </a:pPr>
            <a:endParaRPr lang="en-US" dirty="0"/>
          </a:p>
        </p:txBody>
      </p:sp>
      <p:sp>
        <p:nvSpPr>
          <p:cNvPr id="4" name="Slide Number Placeholder 3">
            <a:extLst>
              <a:ext uri="{FF2B5EF4-FFF2-40B4-BE49-F238E27FC236}">
                <a16:creationId xmlns:a16="http://schemas.microsoft.com/office/drawing/2014/main" id="{9DB3528D-9DA8-4F52-BE9E-A9294E408E87}"/>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8824063-05E5-4F19-A4F3-FB08AB2AF170}" type="slidenum">
              <a:rPr lang="en-GB" altLang="es-MX">
                <a:solidFill>
                  <a:srgbClr val="FFFFFF"/>
                </a:solidFill>
                <a:latin typeface="Georgia" panose="02040502050405020303" pitchFamily="18" charset="0"/>
              </a:rPr>
              <a:pPr eaLnBrk="1" hangingPunct="1"/>
              <a:t>8</a:t>
            </a:fld>
            <a:endParaRPr lang="en-GB" altLang="es-MX">
              <a:solidFill>
                <a:srgbClr val="FFFFFF"/>
              </a:solidFill>
              <a:latin typeface="Georgia" panose="02040502050405020303"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F761F05D-3DBA-4399-BA7F-78E5DA1ABD96}"/>
              </a:ext>
            </a:extLst>
          </p:cNvPr>
          <p:cNvSpPr>
            <a:spLocks noGrp="1"/>
          </p:cNvSpPr>
          <p:nvPr>
            <p:ph type="title"/>
          </p:nvPr>
        </p:nvSpPr>
        <p:spPr>
          <a:xfrm>
            <a:off x="611560" y="1023392"/>
            <a:ext cx="8229600" cy="1066800"/>
          </a:xfrm>
        </p:spPr>
        <p:txBody>
          <a:bodyPr/>
          <a:lstStyle/>
          <a:p>
            <a:pPr eaLnBrk="1" hangingPunct="1"/>
            <a:r>
              <a:rPr lang="es" altLang="es-MX" b="1" dirty="0">
                <a:latin typeface="Cambria" panose="02040503050406030204" pitchFamily="18" charset="0"/>
              </a:rPr>
              <a:t>Unidades litoestratigráficas</a:t>
            </a:r>
          </a:p>
        </p:txBody>
      </p:sp>
      <p:sp>
        <p:nvSpPr>
          <p:cNvPr id="14339" name="Content Placeholder 2">
            <a:extLst>
              <a:ext uri="{FF2B5EF4-FFF2-40B4-BE49-F238E27FC236}">
                <a16:creationId xmlns:a16="http://schemas.microsoft.com/office/drawing/2014/main" id="{9E0B7419-B51F-4C63-9B01-E1BE1D9668B7}"/>
              </a:ext>
            </a:extLst>
          </p:cNvPr>
          <p:cNvSpPr>
            <a:spLocks noGrp="1"/>
          </p:cNvSpPr>
          <p:nvPr>
            <p:ph idx="1"/>
          </p:nvPr>
        </p:nvSpPr>
        <p:spPr>
          <a:xfrm>
            <a:off x="457200" y="2249488"/>
            <a:ext cx="8229600" cy="3051720"/>
          </a:xfrm>
        </p:spPr>
        <p:txBody>
          <a:bodyPr/>
          <a:lstStyle/>
          <a:p>
            <a:pPr eaLnBrk="1" hangingPunct="1"/>
            <a:r>
              <a:rPr lang="es" altLang="es-MX" dirty="0">
                <a:latin typeface="Cambria" panose="02040503050406030204" pitchFamily="18" charset="0"/>
              </a:rPr>
              <a:t>Supergrupo</a:t>
            </a:r>
          </a:p>
          <a:p>
            <a:pPr eaLnBrk="1" hangingPunct="1"/>
            <a:r>
              <a:rPr lang="es" altLang="es-MX" dirty="0">
                <a:latin typeface="Cambria" panose="02040503050406030204" pitchFamily="18" charset="0"/>
              </a:rPr>
              <a:t>Grupo</a:t>
            </a:r>
          </a:p>
          <a:p>
            <a:pPr eaLnBrk="1" hangingPunct="1"/>
            <a:r>
              <a:rPr lang="es" altLang="es-MX" dirty="0">
                <a:latin typeface="Cambria" panose="02040503050406030204" pitchFamily="18" charset="0"/>
              </a:rPr>
              <a:t>Formación: una unidad cartografiable con características líticas distintivas</a:t>
            </a:r>
          </a:p>
          <a:p>
            <a:pPr eaLnBrk="1" hangingPunct="1"/>
            <a:r>
              <a:rPr lang="es" altLang="es-MX" dirty="0">
                <a:latin typeface="Cambria" panose="02040503050406030204" pitchFamily="18" charset="0"/>
              </a:rPr>
              <a:t>Miembro</a:t>
            </a:r>
          </a:p>
          <a:p>
            <a:pPr eaLnBrk="1" hangingPunct="1"/>
            <a:r>
              <a:rPr lang="es" altLang="es-MX" dirty="0">
                <a:latin typeface="Cambria" panose="02040503050406030204" pitchFamily="18" charset="0"/>
              </a:rPr>
              <a:t>Capa o estrato</a:t>
            </a:r>
          </a:p>
        </p:txBody>
      </p:sp>
      <p:sp>
        <p:nvSpPr>
          <p:cNvPr id="4" name="Slide Number Placeholder 3">
            <a:extLst>
              <a:ext uri="{FF2B5EF4-FFF2-40B4-BE49-F238E27FC236}">
                <a16:creationId xmlns:a16="http://schemas.microsoft.com/office/drawing/2014/main" id="{B09C86AE-E4E7-4057-9A57-A9DC84D78FDB}"/>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A7A7B43-27E2-499B-92C3-4819452A5AC1}" type="slidenum">
              <a:rPr lang="en-GB" altLang="es-MX">
                <a:solidFill>
                  <a:srgbClr val="FFFFFF"/>
                </a:solidFill>
                <a:latin typeface="Georgia" panose="02040502050405020303" pitchFamily="18" charset="0"/>
              </a:rPr>
              <a:pPr eaLnBrk="1" hangingPunct="1"/>
              <a:t>9</a:t>
            </a:fld>
            <a:endParaRPr lang="en-GB" altLang="es-MX">
              <a:solidFill>
                <a:srgbClr val="FFFFFF"/>
              </a:solidFill>
              <a:latin typeface="Georgia" panose="02040502050405020303"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D5316C2C-BCFD-4C3D-8072-B8CAB6AB2D93}"/>
              </a:ext>
            </a:extLst>
          </p:cNvPr>
          <p:cNvSpPr>
            <a:spLocks noGrp="1"/>
          </p:cNvSpPr>
          <p:nvPr>
            <p:ph type="title"/>
          </p:nvPr>
        </p:nvSpPr>
        <p:spPr>
          <a:xfrm>
            <a:off x="468313" y="549275"/>
            <a:ext cx="8229600" cy="1066800"/>
          </a:xfrm>
        </p:spPr>
        <p:txBody>
          <a:bodyPr/>
          <a:lstStyle/>
          <a:p>
            <a:pPr eaLnBrk="1" hangingPunct="1"/>
            <a:r>
              <a:rPr lang="es" altLang="es-MX" b="1">
                <a:latin typeface="Cambria" panose="02040503050406030204" pitchFamily="18" charset="0"/>
              </a:rPr>
              <a:t>Facies</a:t>
            </a:r>
          </a:p>
        </p:txBody>
      </p:sp>
      <p:sp>
        <p:nvSpPr>
          <p:cNvPr id="3" name="Content Placeholder 2">
            <a:extLst>
              <a:ext uri="{FF2B5EF4-FFF2-40B4-BE49-F238E27FC236}">
                <a16:creationId xmlns:a16="http://schemas.microsoft.com/office/drawing/2014/main" id="{CF3B566C-DFB9-4E65-B1DF-B68E021199E6}"/>
              </a:ext>
            </a:extLst>
          </p:cNvPr>
          <p:cNvSpPr>
            <a:spLocks noGrp="1"/>
          </p:cNvSpPr>
          <p:nvPr>
            <p:ph idx="1"/>
          </p:nvPr>
        </p:nvSpPr>
        <p:spPr>
          <a:xfrm>
            <a:off x="172877" y="1616075"/>
            <a:ext cx="8820472" cy="4324350"/>
          </a:xfrm>
        </p:spPr>
        <p:txBody>
          <a:bodyPr rtlCol="0">
            <a:normAutofit fontScale="92500" lnSpcReduction="10000"/>
          </a:bodyPr>
          <a:lstStyle/>
          <a:p>
            <a:pPr marL="365760" indent="-256032" eaLnBrk="1" fontAlgn="auto" hangingPunct="1">
              <a:spcAft>
                <a:spcPts val="0"/>
              </a:spcAft>
              <a:buClr>
                <a:schemeClr val="accent3"/>
              </a:buClr>
              <a:buFont typeface="Arial" pitchFamily="34" charset="0"/>
              <a:buChar char="•"/>
              <a:defRPr/>
            </a:pPr>
            <a:r>
              <a:rPr lang="es" dirty="0"/>
              <a:t>“ </a:t>
            </a:r>
            <a:r>
              <a:rPr lang="es" dirty="0">
                <a:latin typeface="Cambria" pitchFamily="18" charset="0"/>
              </a:rPr>
              <a:t>aspecto” o “apariencia”</a:t>
            </a:r>
          </a:p>
          <a:p>
            <a:pPr marL="365760" indent="-256032" eaLnBrk="1" fontAlgn="auto" hangingPunct="1">
              <a:spcAft>
                <a:spcPts val="0"/>
              </a:spcAft>
              <a:buClr>
                <a:schemeClr val="accent3"/>
              </a:buClr>
              <a:buFont typeface="Arial" pitchFamily="34" charset="0"/>
              <a:buChar char="•"/>
              <a:defRPr/>
            </a:pPr>
            <a:endParaRPr lang="en-GB" dirty="0">
              <a:latin typeface="Cambria" pitchFamily="18" charset="0"/>
            </a:endParaRPr>
          </a:p>
          <a:p>
            <a:pPr marL="365760" indent="-256032" eaLnBrk="1" fontAlgn="auto" hangingPunct="1">
              <a:spcAft>
                <a:spcPts val="0"/>
              </a:spcAft>
              <a:buClr>
                <a:schemeClr val="accent3"/>
              </a:buClr>
              <a:buFont typeface="Arial" pitchFamily="34" charset="0"/>
              <a:buChar char="•"/>
              <a:defRPr/>
            </a:pPr>
            <a:r>
              <a:rPr lang="es" dirty="0">
                <a:latin typeface="Cambria" pitchFamily="18" charset="0"/>
              </a:rPr>
              <a:t>Puede ser genética (facies fluvial) o descriptiva (facies arenisca)</a:t>
            </a:r>
          </a:p>
          <a:p>
            <a:pPr marL="365760" indent="-256032" eaLnBrk="1" fontAlgn="auto" hangingPunct="1">
              <a:spcAft>
                <a:spcPts val="0"/>
              </a:spcAft>
              <a:buClr>
                <a:schemeClr val="accent3"/>
              </a:buClr>
              <a:buFont typeface="Arial" pitchFamily="34" charset="0"/>
              <a:buChar char="•"/>
              <a:defRPr/>
            </a:pPr>
            <a:endParaRPr lang="en-GB" dirty="0">
              <a:latin typeface="Cambria" pitchFamily="18" charset="0"/>
            </a:endParaRPr>
          </a:p>
          <a:p>
            <a:pPr marL="365760" indent="-256032" eaLnBrk="1" fontAlgn="auto" hangingPunct="1">
              <a:spcAft>
                <a:spcPts val="0"/>
              </a:spcAft>
              <a:buClr>
                <a:schemeClr val="accent3"/>
              </a:buClr>
              <a:buFont typeface="Arial" pitchFamily="34" charset="0"/>
              <a:buChar char="•"/>
              <a:defRPr/>
            </a:pPr>
            <a:r>
              <a:rPr lang="es" dirty="0">
                <a:latin typeface="Cambria" pitchFamily="18" charset="0"/>
              </a:rPr>
              <a:t>Litofacies: un carácter litológico constante dentro de una formación, por ejemplo, sedimentos evaporiticos.</a:t>
            </a:r>
            <a:endParaRPr lang="en-GB" dirty="0">
              <a:latin typeface="Cambria" pitchFamily="18" charset="0"/>
            </a:endParaRPr>
          </a:p>
          <a:p>
            <a:pPr marL="365760" indent="-256032" eaLnBrk="1" fontAlgn="auto" hangingPunct="1">
              <a:spcAft>
                <a:spcPts val="0"/>
              </a:spcAft>
              <a:buClr>
                <a:schemeClr val="accent3"/>
              </a:buClr>
              <a:buFont typeface="Arial" pitchFamily="34" charset="0"/>
              <a:buChar char="•"/>
              <a:defRPr/>
            </a:pPr>
            <a:endParaRPr lang="en-GB" dirty="0">
              <a:latin typeface="Cambria" pitchFamily="18" charset="0"/>
            </a:endParaRPr>
          </a:p>
          <a:p>
            <a:pPr marL="365760" indent="-256032" eaLnBrk="1" fontAlgn="auto" hangingPunct="1">
              <a:spcAft>
                <a:spcPts val="0"/>
              </a:spcAft>
              <a:buClr>
                <a:schemeClr val="accent3"/>
              </a:buClr>
              <a:buFont typeface="Arial" pitchFamily="34" charset="0"/>
              <a:buChar char="•"/>
              <a:defRPr/>
            </a:pPr>
            <a:r>
              <a:rPr lang="es" dirty="0">
                <a:latin typeface="Cambria" pitchFamily="18" charset="0"/>
              </a:rPr>
              <a:t>Ley de Walther (1894): las facies que ocurren en sucesión conformable  vertical también ocurren en ambientes lateralmente adyacentes.</a:t>
            </a:r>
          </a:p>
        </p:txBody>
      </p:sp>
      <p:sp>
        <p:nvSpPr>
          <p:cNvPr id="4" name="Slide Number Placeholder 3">
            <a:extLst>
              <a:ext uri="{FF2B5EF4-FFF2-40B4-BE49-F238E27FC236}">
                <a16:creationId xmlns:a16="http://schemas.microsoft.com/office/drawing/2014/main" id="{E9BFD996-E063-429F-BCCA-0E5B4DC8674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FD79312-18BA-493E-865E-7AC91ABEB442}" type="slidenum">
              <a:rPr lang="en-GB" altLang="es-MX">
                <a:solidFill>
                  <a:srgbClr val="FFFFFF"/>
                </a:solidFill>
                <a:latin typeface="Georgia" panose="02040502050405020303" pitchFamily="18" charset="0"/>
              </a:rPr>
              <a:pPr eaLnBrk="1" hangingPunct="1"/>
              <a:t>10</a:t>
            </a:fld>
            <a:endParaRPr lang="en-GB" altLang="es-MX">
              <a:solidFill>
                <a:srgbClr val="FFFFFF"/>
              </a:solidFill>
              <a:latin typeface="Georgia" panose="02040502050405020303"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8F712950-D5D8-4A68-81F3-803EAA9FAEF0}"/>
              </a:ext>
            </a:extLst>
          </p:cNvPr>
          <p:cNvSpPr>
            <a:spLocks noGrp="1" noChangeArrowheads="1"/>
          </p:cNvSpPr>
          <p:nvPr>
            <p:ph type="title"/>
          </p:nvPr>
        </p:nvSpPr>
        <p:spPr>
          <a:xfrm>
            <a:off x="468313" y="765175"/>
            <a:ext cx="8229600" cy="1066800"/>
          </a:xfrm>
        </p:spPr>
        <p:txBody>
          <a:bodyPr rtlCol="0">
            <a:normAutofit/>
          </a:bodyPr>
          <a:lstStyle/>
          <a:p>
            <a:pPr eaLnBrk="1" fontAlgn="auto" hangingPunct="1">
              <a:spcAft>
                <a:spcPts val="0"/>
              </a:spcAft>
              <a:defRPr/>
            </a:pPr>
            <a:r>
              <a:rPr lang="es" sz="2800" b="1" dirty="0">
                <a:latin typeface="Cambria" pitchFamily="18" charset="0"/>
              </a:rPr>
              <a:t>Potencial de conservación de las rocas que se depositan</a:t>
            </a:r>
          </a:p>
        </p:txBody>
      </p:sp>
      <p:sp>
        <p:nvSpPr>
          <p:cNvPr id="16387" name="Rectangle 3">
            <a:extLst>
              <a:ext uri="{FF2B5EF4-FFF2-40B4-BE49-F238E27FC236}">
                <a16:creationId xmlns:a16="http://schemas.microsoft.com/office/drawing/2014/main" id="{4B8809C8-A858-4CC1-8E39-45C7E83C5996}"/>
              </a:ext>
            </a:extLst>
          </p:cNvPr>
          <p:cNvSpPr>
            <a:spLocks noGrp="1" noChangeArrowheads="1"/>
          </p:cNvSpPr>
          <p:nvPr>
            <p:ph idx="1"/>
          </p:nvPr>
        </p:nvSpPr>
        <p:spPr>
          <a:xfrm>
            <a:off x="468313" y="1989138"/>
            <a:ext cx="8229600" cy="4324350"/>
          </a:xfrm>
        </p:spPr>
        <p:txBody>
          <a:bodyPr/>
          <a:lstStyle/>
          <a:p>
            <a:pPr eaLnBrk="1" hangingPunct="1">
              <a:lnSpc>
                <a:spcPct val="90000"/>
              </a:lnSpc>
            </a:pPr>
            <a:r>
              <a:rPr lang="es" altLang="es-MX" dirty="0">
                <a:latin typeface="Cambria" panose="02040503050406030204" pitchFamily="18" charset="0"/>
              </a:rPr>
              <a:t>La mayoría de los sedimentos en el registro fósil</a:t>
            </a:r>
          </a:p>
          <a:p>
            <a:pPr lvl="1" eaLnBrk="1" hangingPunct="1">
              <a:lnSpc>
                <a:spcPct val="90000"/>
              </a:lnSpc>
              <a:buFont typeface="Arial" panose="020B0604020202020204" pitchFamily="34" charset="0"/>
              <a:buChar char="•"/>
            </a:pPr>
            <a:r>
              <a:rPr lang="es" altLang="es-MX" sz="2400" dirty="0">
                <a:latin typeface="Cambria" panose="02040503050406030204" pitchFamily="18" charset="0"/>
              </a:rPr>
              <a:t>Marina</a:t>
            </a:r>
          </a:p>
          <a:p>
            <a:pPr marL="411162" lvl="1" indent="0" eaLnBrk="1" hangingPunct="1">
              <a:lnSpc>
                <a:spcPct val="90000"/>
              </a:lnSpc>
              <a:buNone/>
            </a:pPr>
            <a:endParaRPr lang="en-US" altLang="es-MX" sz="2400" dirty="0">
              <a:latin typeface="Cambria" panose="02040503050406030204" pitchFamily="18" charset="0"/>
            </a:endParaRPr>
          </a:p>
          <a:p>
            <a:pPr eaLnBrk="1" hangingPunct="1">
              <a:lnSpc>
                <a:spcPct val="90000"/>
              </a:lnSpc>
            </a:pPr>
            <a:r>
              <a:rPr lang="es" altLang="es-MX" dirty="0">
                <a:latin typeface="Cambria" panose="02040503050406030204" pitchFamily="18" charset="0"/>
              </a:rPr>
              <a:t>La mayoría de los entornos subaéreos</a:t>
            </a:r>
          </a:p>
          <a:p>
            <a:pPr lvl="1" eaLnBrk="1" hangingPunct="1">
              <a:lnSpc>
                <a:spcPct val="90000"/>
              </a:lnSpc>
              <a:buFont typeface="Arial" panose="020B0604020202020204" pitchFamily="34" charset="0"/>
              <a:buChar char="•"/>
            </a:pPr>
            <a:r>
              <a:rPr lang="es" altLang="es-MX" sz="2400" dirty="0">
                <a:latin typeface="Cambria" panose="02040503050406030204" pitchFamily="18" charset="0"/>
              </a:rPr>
              <a:t>Erosional</a:t>
            </a:r>
          </a:p>
          <a:p>
            <a:pPr lvl="1" eaLnBrk="1" hangingPunct="1">
              <a:lnSpc>
                <a:spcPct val="90000"/>
              </a:lnSpc>
            </a:pPr>
            <a:endParaRPr lang="en-US" altLang="es-MX" sz="2400" dirty="0">
              <a:latin typeface="Cambria" panose="02040503050406030204" pitchFamily="18" charset="0"/>
            </a:endParaRPr>
          </a:p>
          <a:p>
            <a:pPr eaLnBrk="1" hangingPunct="1">
              <a:lnSpc>
                <a:spcPct val="90000"/>
              </a:lnSpc>
            </a:pPr>
            <a:r>
              <a:rPr lang="es" altLang="es-MX" dirty="0">
                <a:latin typeface="Cambria" panose="02040503050406030204" pitchFamily="18" charset="0"/>
              </a:rPr>
              <a:t>¿POR QUÉ?</a:t>
            </a:r>
          </a:p>
          <a:p>
            <a:pPr lvl="1" eaLnBrk="1" hangingPunct="1">
              <a:lnSpc>
                <a:spcPct val="90000"/>
              </a:lnSpc>
              <a:buFont typeface="Arial" panose="020B0604020202020204" pitchFamily="34" charset="0"/>
              <a:buChar char="•"/>
            </a:pPr>
            <a:r>
              <a:rPr lang="es" altLang="es-MX" sz="2400" dirty="0">
                <a:latin typeface="Cambria" panose="02040503050406030204" pitchFamily="18" charset="0"/>
              </a:rPr>
              <a:t>¡Espacio disponible de acomodamiento!</a:t>
            </a:r>
          </a:p>
          <a:p>
            <a:pPr lvl="2" eaLnBrk="1" hangingPunct="1">
              <a:lnSpc>
                <a:spcPct val="90000"/>
              </a:lnSpc>
            </a:pPr>
            <a:r>
              <a:rPr lang="es" altLang="es-MX" sz="2000" dirty="0">
                <a:latin typeface="Cambria" panose="02040503050406030204" pitchFamily="18" charset="0"/>
              </a:rPr>
              <a:t>El espacio disponible controla la acumulación</a:t>
            </a:r>
          </a:p>
          <a:p>
            <a:pPr lvl="3" eaLnBrk="1" hangingPunct="1">
              <a:lnSpc>
                <a:spcPct val="90000"/>
              </a:lnSpc>
            </a:pPr>
            <a:r>
              <a:rPr lang="es" altLang="es-MX" sz="1800" dirty="0">
                <a:latin typeface="Cambria" panose="02040503050406030204" pitchFamily="18" charset="0"/>
              </a:rPr>
              <a:t>No hay lugar donde ponerlo, entonces no hay deposición</a:t>
            </a:r>
          </a:p>
          <a:p>
            <a:pPr lvl="3" eaLnBrk="1" hangingPunct="1">
              <a:lnSpc>
                <a:spcPct val="90000"/>
              </a:lnSpc>
            </a:pPr>
            <a:r>
              <a:rPr lang="es" altLang="es-MX" sz="1800" dirty="0">
                <a:latin typeface="Cambria" panose="02040503050406030204" pitchFamily="18" charset="0"/>
              </a:rPr>
              <a:t>nivel base</a:t>
            </a:r>
          </a:p>
          <a:p>
            <a:pPr lvl="4" eaLnBrk="1" hangingPunct="1">
              <a:lnSpc>
                <a:spcPct val="90000"/>
              </a:lnSpc>
              <a:buFont typeface="Arial" panose="020B0604020202020204" pitchFamily="34" charset="0"/>
              <a:buChar char="•"/>
            </a:pPr>
            <a:r>
              <a:rPr lang="es" altLang="es-MX" sz="1800" dirty="0">
                <a:latin typeface="Cambria" panose="02040503050406030204" pitchFamily="18" charset="0"/>
              </a:rPr>
              <a:t>equilibrio entre erosión y deposición</a:t>
            </a:r>
          </a:p>
          <a:p>
            <a:pPr lvl="2" eaLnBrk="1" hangingPunct="1">
              <a:lnSpc>
                <a:spcPct val="90000"/>
              </a:lnSpc>
            </a:pPr>
            <a:endParaRPr lang="en-US" altLang="es-MX" sz="2000" dirty="0"/>
          </a:p>
        </p:txBody>
      </p:sp>
      <p:sp>
        <p:nvSpPr>
          <p:cNvPr id="4" name="Slide Number Placeholder 3">
            <a:extLst>
              <a:ext uri="{FF2B5EF4-FFF2-40B4-BE49-F238E27FC236}">
                <a16:creationId xmlns:a16="http://schemas.microsoft.com/office/drawing/2014/main" id="{AC23152B-3E3C-4C73-B426-1533A89AE89B}"/>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2341D04-DB4F-4D6B-B90A-9C2B4A1428F2}" type="slidenum">
              <a:rPr lang="en-GB" altLang="es-MX">
                <a:solidFill>
                  <a:srgbClr val="FFFFFF"/>
                </a:solidFill>
                <a:latin typeface="Georgia" panose="02040502050405020303" pitchFamily="18" charset="0"/>
              </a:rPr>
              <a:pPr eaLnBrk="1" hangingPunct="1"/>
              <a:t>11</a:t>
            </a:fld>
            <a:endParaRPr lang="en-GB" altLang="es-MX">
              <a:solidFill>
                <a:srgbClr val="FFFFFF"/>
              </a:solidFill>
              <a:latin typeface="Georgia" panose="02040502050405020303"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D9224FC9-1431-4B99-83F5-E2595FB59638}"/>
              </a:ext>
            </a:extLst>
          </p:cNvPr>
          <p:cNvSpPr>
            <a:spLocks noGrp="1" noChangeArrowheads="1"/>
          </p:cNvSpPr>
          <p:nvPr>
            <p:ph type="title"/>
          </p:nvPr>
        </p:nvSpPr>
        <p:spPr>
          <a:xfrm>
            <a:off x="323404" y="1124744"/>
            <a:ext cx="8540750" cy="1066800"/>
          </a:xfrm>
        </p:spPr>
        <p:txBody>
          <a:bodyPr rtlCol="0">
            <a:noAutofit/>
          </a:bodyPr>
          <a:lstStyle/>
          <a:p>
            <a:pPr eaLnBrk="1" fontAlgn="auto" hangingPunct="1">
              <a:spcAft>
                <a:spcPts val="0"/>
              </a:spcAft>
              <a:defRPr/>
            </a:pPr>
            <a:r>
              <a:rPr lang="es" sz="3600" b="1" dirty="0">
                <a:latin typeface="Cambria" pitchFamily="18" charset="0"/>
              </a:rPr>
              <a:t>Ley de correlación de facies de Walther</a:t>
            </a:r>
          </a:p>
        </p:txBody>
      </p:sp>
      <p:sp>
        <p:nvSpPr>
          <p:cNvPr id="17411" name="Rectangle 3">
            <a:extLst>
              <a:ext uri="{FF2B5EF4-FFF2-40B4-BE49-F238E27FC236}">
                <a16:creationId xmlns:a16="http://schemas.microsoft.com/office/drawing/2014/main" id="{44A9C6A5-BDF3-48CB-A361-52EB8CC9FD5C}"/>
              </a:ext>
            </a:extLst>
          </p:cNvPr>
          <p:cNvSpPr>
            <a:spLocks noGrp="1" noChangeArrowheads="1"/>
          </p:cNvSpPr>
          <p:nvPr>
            <p:ph idx="1"/>
          </p:nvPr>
        </p:nvSpPr>
        <p:spPr>
          <a:xfrm>
            <a:off x="251520" y="2420888"/>
            <a:ext cx="8684518" cy="3195736"/>
          </a:xfrm>
        </p:spPr>
        <p:txBody>
          <a:bodyPr/>
          <a:lstStyle/>
          <a:p>
            <a:pPr eaLnBrk="1" hangingPunct="1"/>
            <a:r>
              <a:rPr lang="es" altLang="es-MX" dirty="0">
                <a:latin typeface="Cambria" panose="02040503050406030204" pitchFamily="18" charset="0"/>
              </a:rPr>
              <a:t>Relación entre variaciones verticales y laterales</a:t>
            </a:r>
          </a:p>
          <a:p>
            <a:pPr lvl="1" eaLnBrk="1" hangingPunct="1">
              <a:buFont typeface="Arial" panose="020B0604020202020204" pitchFamily="34" charset="0"/>
              <a:buChar char="•"/>
            </a:pPr>
            <a:r>
              <a:rPr lang="es" altLang="es-MX" dirty="0">
                <a:latin typeface="Cambria" panose="02040503050406030204" pitchFamily="18" charset="0"/>
              </a:rPr>
              <a:t>El hecho de que exista variación lateral en la facies conduce a una variación vertical en la facies.</a:t>
            </a:r>
          </a:p>
          <a:p>
            <a:pPr lvl="2" eaLnBrk="1" hangingPunct="1"/>
            <a:r>
              <a:rPr lang="es" altLang="es-MX" dirty="0">
                <a:latin typeface="Cambria" panose="02040503050406030204" pitchFamily="18" charset="0"/>
              </a:rPr>
              <a:t>Ley de correlación de facies de Walther</a:t>
            </a:r>
          </a:p>
          <a:p>
            <a:pPr lvl="2" eaLnBrk="1" hangingPunct="1"/>
            <a:endParaRPr lang="en-US" altLang="es-MX" dirty="0">
              <a:latin typeface="Cambria" panose="02040503050406030204" pitchFamily="18" charset="0"/>
            </a:endParaRPr>
          </a:p>
          <a:p>
            <a:pPr eaLnBrk="1" hangingPunct="1"/>
            <a:r>
              <a:rPr lang="es" altLang="es-MX" dirty="0">
                <a:latin typeface="Cambria" panose="02040503050406030204" pitchFamily="18" charset="0"/>
              </a:rPr>
              <a:t>Las variaciones laterales se expresan verticalmente debido a la sucesión de facies.</a:t>
            </a:r>
          </a:p>
        </p:txBody>
      </p:sp>
      <p:sp>
        <p:nvSpPr>
          <p:cNvPr id="4" name="Slide Number Placeholder 3">
            <a:extLst>
              <a:ext uri="{FF2B5EF4-FFF2-40B4-BE49-F238E27FC236}">
                <a16:creationId xmlns:a16="http://schemas.microsoft.com/office/drawing/2014/main" id="{7CB3F83A-2FC7-41F9-A91B-003447EC9B8B}"/>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C735D67-6A32-445A-906D-64A9ED69B2E3}" type="slidenum">
              <a:rPr lang="en-GB" altLang="es-MX">
                <a:solidFill>
                  <a:srgbClr val="FFFFFF"/>
                </a:solidFill>
                <a:latin typeface="Georgia" panose="02040502050405020303" pitchFamily="18" charset="0"/>
              </a:rPr>
              <a:pPr eaLnBrk="1" hangingPunct="1"/>
              <a:t>12</a:t>
            </a:fld>
            <a:endParaRPr lang="en-GB" altLang="es-MX">
              <a:solidFill>
                <a:srgbClr val="FFFFFF"/>
              </a:solidFill>
              <a:latin typeface="Georgia" panose="02040502050405020303"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A3A3F3F3-600D-4EEB-AB78-281889E58958}"/>
              </a:ext>
            </a:extLst>
          </p:cNvPr>
          <p:cNvSpPr>
            <a:spLocks noGrp="1" noChangeArrowheads="1"/>
          </p:cNvSpPr>
          <p:nvPr>
            <p:ph type="title"/>
          </p:nvPr>
        </p:nvSpPr>
        <p:spPr>
          <a:xfrm>
            <a:off x="304800" y="381000"/>
            <a:ext cx="8458200" cy="1219200"/>
          </a:xfrm>
        </p:spPr>
        <p:txBody>
          <a:bodyPr rtlCol="0">
            <a:normAutofit fontScale="90000"/>
          </a:bodyPr>
          <a:lstStyle/>
          <a:p>
            <a:pPr eaLnBrk="1" fontAlgn="auto" hangingPunct="1">
              <a:spcAft>
                <a:spcPts val="0"/>
              </a:spcAft>
              <a:defRPr/>
            </a:pPr>
            <a:r>
              <a:rPr lang="es" b="1" dirty="0">
                <a:latin typeface="Cambria" pitchFamily="18" charset="0"/>
              </a:rPr>
              <a:t>Ley de correlación de facies de Walther</a:t>
            </a:r>
          </a:p>
        </p:txBody>
      </p:sp>
      <p:sp>
        <p:nvSpPr>
          <p:cNvPr id="18435" name="Rectangle 3">
            <a:extLst>
              <a:ext uri="{FF2B5EF4-FFF2-40B4-BE49-F238E27FC236}">
                <a16:creationId xmlns:a16="http://schemas.microsoft.com/office/drawing/2014/main" id="{E935B5CD-16F7-4771-B72F-31F4F49ED3C2}"/>
              </a:ext>
            </a:extLst>
          </p:cNvPr>
          <p:cNvSpPr>
            <a:spLocks noGrp="1" noChangeArrowheads="1"/>
          </p:cNvSpPr>
          <p:nvPr>
            <p:ph idx="1"/>
          </p:nvPr>
        </p:nvSpPr>
        <p:spPr>
          <a:xfrm>
            <a:off x="381000" y="1752600"/>
            <a:ext cx="8610600" cy="1524000"/>
          </a:xfrm>
        </p:spPr>
        <p:txBody>
          <a:bodyPr/>
          <a:lstStyle/>
          <a:p>
            <a:pPr eaLnBrk="1" hangingPunct="1">
              <a:lnSpc>
                <a:spcPct val="90000"/>
              </a:lnSpc>
            </a:pPr>
            <a:r>
              <a:rPr lang="es" altLang="es-MX" sz="2400" dirty="0">
                <a:latin typeface="Cambria" panose="02040503050406030204" pitchFamily="18" charset="0"/>
              </a:rPr>
              <a:t>“Sólo aquellas litofacies que son producto de ambientes sedimentarios que se encuentran adyacentes entre sí en la era moderna, pueden presentarse superpuestas en una sucesión estratigráfica continua e ininterrumpida”.</a:t>
            </a:r>
          </a:p>
        </p:txBody>
      </p:sp>
      <p:pic>
        <p:nvPicPr>
          <p:cNvPr id="18436" name="Picture 4" descr="walther">
            <a:extLst>
              <a:ext uri="{FF2B5EF4-FFF2-40B4-BE49-F238E27FC236}">
                <a16:creationId xmlns:a16="http://schemas.microsoft.com/office/drawing/2014/main" id="{E6DF006F-61B9-4093-8EBE-CAF1A3282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3230563"/>
            <a:ext cx="6096000" cy="362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7DDB1482-5B74-4C6F-BEED-069E7FE0CF3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FFEFB1-9D86-441C-BB80-208AA158CFA4}" type="slidenum">
              <a:rPr lang="en-GB" altLang="es-MX">
                <a:solidFill>
                  <a:srgbClr val="FFFFFF"/>
                </a:solidFill>
                <a:latin typeface="Georgia" panose="02040502050405020303" pitchFamily="18" charset="0"/>
              </a:rPr>
              <a:pPr eaLnBrk="1" hangingPunct="1"/>
              <a:t>13</a:t>
            </a:fld>
            <a:endParaRPr lang="en-GB" altLang="es-MX">
              <a:solidFill>
                <a:srgbClr val="FFFFFF"/>
              </a:solidFill>
              <a:latin typeface="Georgia" panose="02040502050405020303"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4E72BED8-7579-4064-B480-6845A4164615}"/>
              </a:ext>
            </a:extLst>
          </p:cNvPr>
          <p:cNvSpPr>
            <a:spLocks noGrp="1" noChangeArrowheads="1"/>
          </p:cNvSpPr>
          <p:nvPr>
            <p:ph type="title"/>
          </p:nvPr>
        </p:nvSpPr>
        <p:spPr>
          <a:xfrm>
            <a:off x="468313" y="836613"/>
            <a:ext cx="8229600" cy="648171"/>
          </a:xfrm>
        </p:spPr>
        <p:txBody>
          <a:bodyPr rtlCol="0">
            <a:normAutofit/>
          </a:bodyPr>
          <a:lstStyle/>
          <a:p>
            <a:pPr eaLnBrk="1" fontAlgn="auto" hangingPunct="1">
              <a:spcAft>
                <a:spcPts val="0"/>
              </a:spcAft>
              <a:defRPr/>
            </a:pPr>
            <a:r>
              <a:rPr lang="es" sz="3200" b="1" dirty="0">
                <a:latin typeface="Cambria" pitchFamily="18" charset="0"/>
              </a:rPr>
              <a:t>Ley de Walther: Transgresión-Regresión</a:t>
            </a:r>
          </a:p>
        </p:txBody>
      </p:sp>
      <p:sp>
        <p:nvSpPr>
          <p:cNvPr id="19459" name="Rectangle 3">
            <a:extLst>
              <a:ext uri="{FF2B5EF4-FFF2-40B4-BE49-F238E27FC236}">
                <a16:creationId xmlns:a16="http://schemas.microsoft.com/office/drawing/2014/main" id="{54C8150E-F546-43C5-B23D-E88B970D7545}"/>
              </a:ext>
            </a:extLst>
          </p:cNvPr>
          <p:cNvSpPr>
            <a:spLocks noGrp="1" noChangeArrowheads="1"/>
          </p:cNvSpPr>
          <p:nvPr>
            <p:ph idx="1"/>
          </p:nvPr>
        </p:nvSpPr>
        <p:spPr>
          <a:xfrm>
            <a:off x="266700" y="2361228"/>
            <a:ext cx="8610600" cy="4325938"/>
          </a:xfrm>
        </p:spPr>
        <p:txBody>
          <a:bodyPr/>
          <a:lstStyle/>
          <a:p>
            <a:pPr lvl="1" eaLnBrk="1" hangingPunct="1">
              <a:buFont typeface="Arial" panose="020B0604020202020204" pitchFamily="34" charset="0"/>
              <a:buChar char="•"/>
            </a:pPr>
            <a:r>
              <a:rPr lang="es" altLang="es-MX" sz="2400" dirty="0">
                <a:latin typeface="Cambria" panose="02040503050406030204" pitchFamily="18" charset="0"/>
              </a:rPr>
              <a:t>Transgresión</a:t>
            </a:r>
          </a:p>
          <a:p>
            <a:pPr lvl="2" eaLnBrk="1" hangingPunct="1"/>
            <a:r>
              <a:rPr lang="es" altLang="es-MX" sz="2000" dirty="0">
                <a:latin typeface="Cambria" panose="02040503050406030204" pitchFamily="18" charset="0"/>
              </a:rPr>
              <a:t>Movimiento de la línea costera hacia la tierra (profundización progresiva)</a:t>
            </a:r>
          </a:p>
          <a:p>
            <a:pPr lvl="3" eaLnBrk="1" hangingPunct="1"/>
            <a:r>
              <a:rPr lang="es" altLang="es-MX" sz="1800" dirty="0">
                <a:latin typeface="Cambria" panose="02040503050406030204" pitchFamily="18" charset="0"/>
              </a:rPr>
              <a:t>Detenida en la playa</a:t>
            </a:r>
          </a:p>
          <a:p>
            <a:pPr lvl="3" eaLnBrk="1" hangingPunct="1"/>
            <a:r>
              <a:rPr lang="es" altLang="es-MX" sz="1800" dirty="0">
                <a:latin typeface="Cambria" panose="02040503050406030204" pitchFamily="18" charset="0"/>
              </a:rPr>
              <a:t>Con el tiempo, alguien quedaria cubierto por agua, con el desplazamiento de  la linea costa hacia la tierra.</a:t>
            </a:r>
          </a:p>
          <a:p>
            <a:pPr lvl="3" eaLnBrk="1" hangingPunct="1"/>
            <a:endParaRPr lang="en-US" altLang="es-MX" sz="1800" dirty="0">
              <a:latin typeface="Cambria" panose="02040503050406030204" pitchFamily="18" charset="0"/>
            </a:endParaRPr>
          </a:p>
          <a:p>
            <a:pPr lvl="1" eaLnBrk="1" hangingPunct="1">
              <a:buFont typeface="Arial" panose="020B0604020202020204" pitchFamily="34" charset="0"/>
              <a:buChar char="•"/>
            </a:pPr>
            <a:r>
              <a:rPr lang="es" altLang="es-MX" sz="2400" dirty="0">
                <a:latin typeface="Cambria" panose="02040503050406030204" pitchFamily="18" charset="0"/>
              </a:rPr>
              <a:t>Regresión</a:t>
            </a:r>
          </a:p>
          <a:p>
            <a:pPr lvl="2" eaLnBrk="1" hangingPunct="1"/>
            <a:r>
              <a:rPr lang="es" altLang="es-MX" sz="2000" dirty="0">
                <a:latin typeface="Cambria" panose="02040503050406030204" pitchFamily="18" charset="0"/>
              </a:rPr>
              <a:t>Movimiento de la línea costera hacia el mar</a:t>
            </a:r>
          </a:p>
          <a:p>
            <a:pPr lvl="3" eaLnBrk="1" hangingPunct="1"/>
            <a:r>
              <a:rPr lang="es" altLang="es-MX" sz="1800" dirty="0">
                <a:latin typeface="Cambria" panose="02040503050406030204" pitchFamily="18" charset="0"/>
              </a:rPr>
              <a:t>(progresiva disminución de la profundidad)</a:t>
            </a:r>
          </a:p>
          <a:p>
            <a:pPr lvl="3" eaLnBrk="1" hangingPunct="1"/>
            <a:endParaRPr lang="en-US" altLang="es-MX" sz="1800" dirty="0">
              <a:latin typeface="Cambria" panose="02040503050406030204" pitchFamily="18" charset="0"/>
            </a:endParaRPr>
          </a:p>
          <a:p>
            <a:pPr lvl="1" eaLnBrk="1" hangingPunct="1">
              <a:buFont typeface="Arial" panose="020B0604020202020204" pitchFamily="34" charset="0"/>
              <a:buChar char="•"/>
            </a:pPr>
            <a:r>
              <a:rPr lang="es" altLang="es-MX" sz="2400" dirty="0">
                <a:latin typeface="Cambria" panose="02040503050406030204" pitchFamily="18" charset="0"/>
              </a:rPr>
              <a:t>Resultados en cambios laterales y verticales</a:t>
            </a:r>
          </a:p>
          <a:p>
            <a:pPr eaLnBrk="1" hangingPunct="1"/>
            <a:endParaRPr lang="en-US" altLang="es-MX" dirty="0"/>
          </a:p>
        </p:txBody>
      </p:sp>
      <p:sp>
        <p:nvSpPr>
          <p:cNvPr id="4" name="Slide Number Placeholder 3">
            <a:extLst>
              <a:ext uri="{FF2B5EF4-FFF2-40B4-BE49-F238E27FC236}">
                <a16:creationId xmlns:a16="http://schemas.microsoft.com/office/drawing/2014/main" id="{B583EFE2-7FF2-406D-9FFC-A5CCC845F4B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9517C92-1B40-4BC6-859F-B9D91993BEC2}" type="slidenum">
              <a:rPr lang="en-GB" altLang="es-MX">
                <a:solidFill>
                  <a:srgbClr val="FFFFFF"/>
                </a:solidFill>
                <a:latin typeface="Georgia" panose="02040502050405020303" pitchFamily="18" charset="0"/>
              </a:rPr>
              <a:pPr eaLnBrk="1" hangingPunct="1"/>
              <a:t>14</a:t>
            </a:fld>
            <a:endParaRPr lang="en-GB" altLang="es-MX">
              <a:solidFill>
                <a:srgbClr val="FFFFFF"/>
              </a:solidFill>
              <a:latin typeface="Georgia" panose="02040502050405020303"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1CC67344-F2BD-41C3-AB1E-8F1B0719F927}"/>
              </a:ext>
            </a:extLst>
          </p:cNvPr>
          <p:cNvSpPr>
            <a:spLocks noGrp="1" noChangeArrowheads="1"/>
          </p:cNvSpPr>
          <p:nvPr>
            <p:ph type="title"/>
          </p:nvPr>
        </p:nvSpPr>
        <p:spPr>
          <a:xfrm>
            <a:off x="685800" y="609600"/>
            <a:ext cx="7772400" cy="500063"/>
          </a:xfrm>
        </p:spPr>
        <p:txBody>
          <a:bodyPr rtlCol="0">
            <a:normAutofit fontScale="90000"/>
          </a:bodyPr>
          <a:lstStyle/>
          <a:p>
            <a:pPr eaLnBrk="1" fontAlgn="auto" hangingPunct="1">
              <a:spcAft>
                <a:spcPts val="0"/>
              </a:spcAft>
              <a:defRPr/>
            </a:pPr>
            <a:r>
              <a:rPr lang="es" b="1" dirty="0">
                <a:latin typeface="Cambria" pitchFamily="18" charset="0"/>
              </a:rPr>
              <a:t>Transgresión</a:t>
            </a:r>
            <a:endParaRPr lang="en-US" sz="2800" b="1" dirty="0">
              <a:latin typeface="Cambria" pitchFamily="18" charset="0"/>
            </a:endParaRPr>
          </a:p>
        </p:txBody>
      </p:sp>
      <p:sp>
        <p:nvSpPr>
          <p:cNvPr id="20483" name="Rectangle 3">
            <a:extLst>
              <a:ext uri="{FF2B5EF4-FFF2-40B4-BE49-F238E27FC236}">
                <a16:creationId xmlns:a16="http://schemas.microsoft.com/office/drawing/2014/main" id="{35DCEF6A-E5A0-4611-8E63-2468CBF6A769}"/>
              </a:ext>
            </a:extLst>
          </p:cNvPr>
          <p:cNvSpPr>
            <a:spLocks noGrp="1" noChangeArrowheads="1"/>
          </p:cNvSpPr>
          <p:nvPr>
            <p:ph idx="1"/>
          </p:nvPr>
        </p:nvSpPr>
        <p:spPr>
          <a:xfrm>
            <a:off x="168052" y="1317226"/>
            <a:ext cx="8767986" cy="5301952"/>
          </a:xfrm>
        </p:spPr>
        <p:txBody>
          <a:bodyPr/>
          <a:lstStyle/>
          <a:p>
            <a:pPr eaLnBrk="1" hangingPunct="1"/>
            <a:r>
              <a:rPr lang="es" altLang="es-MX" sz="2600" dirty="0">
                <a:latin typeface="Cambria" panose="02040503050406030204" pitchFamily="18" charset="0"/>
              </a:rPr>
              <a:t>Relación geométrica de las capas o estratos de facies graduales y paralelos a la costa</a:t>
            </a:r>
          </a:p>
          <a:p>
            <a:pPr eaLnBrk="1" hangingPunct="1"/>
            <a:r>
              <a:rPr lang="es-MX" altLang="es-MX" sz="2300" b="1" dirty="0" err="1">
                <a:latin typeface="Cambria" panose="02040503050406030204" pitchFamily="18" charset="0"/>
              </a:rPr>
              <a:t>F</a:t>
            </a:r>
            <a:r>
              <a:rPr lang="es-MX" altLang="es-MX" sz="2300" dirty="0" err="1">
                <a:latin typeface="Cambria" panose="02040503050406030204" pitchFamily="18" charset="0"/>
              </a:rPr>
              <a:t>ining</a:t>
            </a:r>
            <a:r>
              <a:rPr lang="es-MX" altLang="es-MX" sz="2300" dirty="0">
                <a:latin typeface="Cambria" panose="02040503050406030204" pitchFamily="18" charset="0"/>
              </a:rPr>
              <a:t> </a:t>
            </a:r>
            <a:r>
              <a:rPr lang="es-MX" altLang="es-MX" sz="2300" b="1" dirty="0" err="1">
                <a:latin typeface="Cambria" panose="02040503050406030204" pitchFamily="18" charset="0"/>
              </a:rPr>
              <a:t>U</a:t>
            </a:r>
            <a:r>
              <a:rPr lang="es-MX" altLang="es-MX" sz="2300" dirty="0" err="1">
                <a:latin typeface="Cambria" panose="02040503050406030204" pitchFamily="18" charset="0"/>
              </a:rPr>
              <a:t>pwards</a:t>
            </a:r>
            <a:r>
              <a:rPr lang="es-MX" altLang="es-MX" sz="2300" dirty="0">
                <a:latin typeface="Cambria" panose="02040503050406030204" pitchFamily="18" charset="0"/>
              </a:rPr>
              <a:t> </a:t>
            </a:r>
            <a:r>
              <a:rPr lang="es-MX" altLang="es-MX" sz="2300" b="1" dirty="0" err="1">
                <a:latin typeface="Cambria" panose="02040503050406030204" pitchFamily="18" charset="0"/>
              </a:rPr>
              <a:t>S</a:t>
            </a:r>
            <a:r>
              <a:rPr lang="es-MX" altLang="es-MX" sz="2300" dirty="0" err="1">
                <a:latin typeface="Cambria" panose="02040503050406030204" pitchFamily="18" charset="0"/>
              </a:rPr>
              <a:t>equence</a:t>
            </a:r>
            <a:r>
              <a:rPr lang="es" altLang="es-MX" sz="2300" dirty="0">
                <a:latin typeface="Cambria" panose="02040503050406030204" pitchFamily="18" charset="0"/>
              </a:rPr>
              <a:t> </a:t>
            </a:r>
            <a:r>
              <a:rPr lang="es" altLang="es-MX" sz="2300" b="1" dirty="0">
                <a:latin typeface="Cambria" panose="02040503050406030204" pitchFamily="18" charset="0"/>
              </a:rPr>
              <a:t>FUS</a:t>
            </a:r>
            <a:r>
              <a:rPr lang="es" altLang="es-MX" sz="2300" dirty="0">
                <a:latin typeface="Cambria" panose="02040503050406030204" pitchFamily="18" charset="0"/>
              </a:rPr>
              <a:t>: </a:t>
            </a:r>
            <a:r>
              <a:rPr lang="es" altLang="es-MX" sz="2300" b="1" dirty="0">
                <a:latin typeface="Cambria" panose="02040503050406030204" pitchFamily="18" charset="0"/>
              </a:rPr>
              <a:t>S</a:t>
            </a:r>
            <a:r>
              <a:rPr lang="es" altLang="es-MX" sz="2300" dirty="0">
                <a:latin typeface="Cambria" panose="02040503050406030204" pitchFamily="18" charset="0"/>
              </a:rPr>
              <a:t>ecuencia </a:t>
            </a:r>
            <a:r>
              <a:rPr lang="es" altLang="es-MX" sz="2300" b="1" dirty="0">
                <a:latin typeface="Cambria" panose="02040503050406030204" pitchFamily="18" charset="0"/>
              </a:rPr>
              <a:t>A</a:t>
            </a:r>
            <a:r>
              <a:rPr lang="es" altLang="es-MX" sz="2300" dirty="0">
                <a:latin typeface="Cambria" panose="02040503050406030204" pitchFamily="18" charset="0"/>
              </a:rPr>
              <a:t>scendente de </a:t>
            </a:r>
            <a:r>
              <a:rPr lang="es" altLang="es-MX" sz="2300" b="1" dirty="0">
                <a:latin typeface="Cambria" panose="02040503050406030204" pitchFamily="18" charset="0"/>
              </a:rPr>
              <a:t>F</a:t>
            </a:r>
            <a:r>
              <a:rPr lang="es" altLang="es-MX" sz="2300" dirty="0">
                <a:latin typeface="Cambria" panose="02040503050406030204" pitchFamily="18" charset="0"/>
              </a:rPr>
              <a:t>acies </a:t>
            </a:r>
            <a:r>
              <a:rPr lang="es-ES" altLang="es-MX" sz="2300" dirty="0">
                <a:latin typeface="Cambria" panose="02040503050406030204" pitchFamily="18" charset="0"/>
              </a:rPr>
              <a:t>Más facies de cuenca se superponen a facies costeras o de playa.</a:t>
            </a:r>
            <a:r>
              <a:rPr lang="es" altLang="es-MX" sz="2300" dirty="0">
                <a:latin typeface="Cambria" panose="02040503050406030204" pitchFamily="18" charset="0"/>
              </a:rPr>
              <a:t> </a:t>
            </a:r>
            <a:r>
              <a:rPr lang="es" altLang="es-MX" sz="2000" dirty="0">
                <a:latin typeface="Cambria" panose="02040503050406030204" pitchFamily="18" charset="0"/>
              </a:rPr>
              <a:t>En comparación con los modelos de sistemas deposicionales</a:t>
            </a:r>
          </a:p>
        </p:txBody>
      </p:sp>
      <p:pic>
        <p:nvPicPr>
          <p:cNvPr id="20484" name="Picture 4" descr="fus">
            <a:extLst>
              <a:ext uri="{FF2B5EF4-FFF2-40B4-BE49-F238E27FC236}">
                <a16:creationId xmlns:a16="http://schemas.microsoft.com/office/drawing/2014/main" id="{1C0E8B83-AAF7-4B83-B574-4A109F7006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657600"/>
            <a:ext cx="807720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49825A2A-3330-4A80-8BBC-80C61A0B6E6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0350F8C-C584-4F1D-867C-FF37C92411D3}" type="slidenum">
              <a:rPr lang="en-GB" altLang="es-MX">
                <a:solidFill>
                  <a:srgbClr val="FFFFFF"/>
                </a:solidFill>
                <a:latin typeface="Georgia" panose="02040502050405020303" pitchFamily="18" charset="0"/>
              </a:rPr>
              <a:pPr eaLnBrk="1" hangingPunct="1"/>
              <a:t>15</a:t>
            </a:fld>
            <a:endParaRPr lang="en-GB" altLang="es-MX">
              <a:solidFill>
                <a:srgbClr val="FFFFFF"/>
              </a:solidFill>
              <a:latin typeface="Georgia" panose="02040502050405020303" pitchFamily="18" charset="0"/>
            </a:endParaRPr>
          </a:p>
        </p:txBody>
      </p:sp>
      <p:sp>
        <p:nvSpPr>
          <p:cNvPr id="2" name="CuadroTexto 1">
            <a:extLst>
              <a:ext uri="{FF2B5EF4-FFF2-40B4-BE49-F238E27FC236}">
                <a16:creationId xmlns:a16="http://schemas.microsoft.com/office/drawing/2014/main" id="{97C719BA-74A9-DCB2-6BD0-181E5AB2952E}"/>
              </a:ext>
            </a:extLst>
          </p:cNvPr>
          <p:cNvSpPr txBox="1"/>
          <p:nvPr/>
        </p:nvSpPr>
        <p:spPr>
          <a:xfrm>
            <a:off x="4765190" y="4149080"/>
            <a:ext cx="4177747" cy="446276"/>
          </a:xfrm>
          <a:prstGeom prst="rect">
            <a:avLst/>
          </a:prstGeom>
          <a:solidFill>
            <a:schemeClr val="bg1"/>
          </a:solidFill>
        </p:spPr>
        <p:txBody>
          <a:bodyPr wrap="none" rtlCol="0">
            <a:spAutoFit/>
          </a:bodyPr>
          <a:lstStyle/>
          <a:p>
            <a:r>
              <a:rPr lang="es-MX" sz="2300" dirty="0"/>
              <a:t>Una sección transgresiva local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E9A2F5C0-7177-4732-A91D-57D6EA65F0E8}"/>
              </a:ext>
            </a:extLst>
          </p:cNvPr>
          <p:cNvSpPr>
            <a:spLocks noGrp="1" noChangeArrowheads="1"/>
          </p:cNvSpPr>
          <p:nvPr>
            <p:ph type="title"/>
          </p:nvPr>
        </p:nvSpPr>
        <p:spPr>
          <a:xfrm>
            <a:off x="304800" y="228600"/>
            <a:ext cx="8458200" cy="990600"/>
          </a:xfrm>
        </p:spPr>
        <p:txBody>
          <a:bodyPr/>
          <a:lstStyle/>
          <a:p>
            <a:pPr eaLnBrk="1" hangingPunct="1"/>
            <a:r>
              <a:rPr lang="es" altLang="es-MX" b="1">
                <a:latin typeface="Cambria" panose="02040503050406030204" pitchFamily="18" charset="0"/>
              </a:rPr>
              <a:t>Transgresión y regresión</a:t>
            </a:r>
            <a:endParaRPr lang="en-US" altLang="es-MX" sz="2800" b="1">
              <a:latin typeface="Cambria" panose="02040503050406030204" pitchFamily="18" charset="0"/>
            </a:endParaRPr>
          </a:p>
        </p:txBody>
      </p:sp>
      <p:sp>
        <p:nvSpPr>
          <p:cNvPr id="19459" name="Rectangle 3">
            <a:extLst>
              <a:ext uri="{FF2B5EF4-FFF2-40B4-BE49-F238E27FC236}">
                <a16:creationId xmlns:a16="http://schemas.microsoft.com/office/drawing/2014/main" id="{EAF02000-F6E8-4BDA-B5B6-42928D1FDBB3}"/>
              </a:ext>
            </a:extLst>
          </p:cNvPr>
          <p:cNvSpPr>
            <a:spLocks noGrp="1" noChangeArrowheads="1"/>
          </p:cNvSpPr>
          <p:nvPr>
            <p:ph idx="1"/>
          </p:nvPr>
        </p:nvSpPr>
        <p:spPr>
          <a:xfrm>
            <a:off x="228600" y="1447800"/>
            <a:ext cx="8686800" cy="4800600"/>
          </a:xfrm>
        </p:spPr>
        <p:txBody>
          <a:bodyPr>
            <a:normAutofit fontScale="92500" lnSpcReduction="10000"/>
          </a:bodyPr>
          <a:lstStyle/>
          <a:p>
            <a:pPr marL="365760" indent="-256032" eaLnBrk="1" fontAlgn="auto" hangingPunct="1">
              <a:lnSpc>
                <a:spcPct val="90000"/>
              </a:lnSpc>
              <a:spcAft>
                <a:spcPts val="0"/>
              </a:spcAft>
              <a:buClr>
                <a:schemeClr val="accent3"/>
              </a:buClr>
              <a:buFont typeface="Georgia"/>
              <a:buChar char="•"/>
              <a:defRPr/>
            </a:pPr>
            <a:r>
              <a:rPr lang="es" dirty="0">
                <a:latin typeface="Cambria" pitchFamily="18" charset="0"/>
              </a:rPr>
              <a:t>Al disminuir su profundidad hacia arriba, con el paso del tiempo la línea de costa se desplaza hacia la cuenca --&gt; </a:t>
            </a:r>
            <a:r>
              <a:rPr lang="es" b="1" i="1" dirty="0">
                <a:latin typeface="Cambria" pitchFamily="18" charset="0"/>
              </a:rPr>
              <a:t>Regresión</a:t>
            </a:r>
          </a:p>
          <a:p>
            <a:pPr marL="365760" indent="-256032" eaLnBrk="1" fontAlgn="auto" hangingPunct="1">
              <a:lnSpc>
                <a:spcPct val="90000"/>
              </a:lnSpc>
              <a:spcAft>
                <a:spcPts val="0"/>
              </a:spcAft>
              <a:buClr>
                <a:schemeClr val="accent3"/>
              </a:buClr>
              <a:buFont typeface="Georgia"/>
              <a:buChar char="•"/>
              <a:defRPr/>
            </a:pPr>
            <a:endParaRPr lang="en-US" b="1" i="1" dirty="0">
              <a:latin typeface="Cambria" pitchFamily="18" charset="0"/>
            </a:endParaRPr>
          </a:p>
          <a:p>
            <a:pPr marL="658368" lvl="1" indent="-246888" eaLnBrk="1" fontAlgn="auto" hangingPunct="1">
              <a:lnSpc>
                <a:spcPct val="90000"/>
              </a:lnSpc>
              <a:spcAft>
                <a:spcPts val="0"/>
              </a:spcAft>
              <a:buFont typeface="Arial" pitchFamily="34" charset="0"/>
              <a:buChar char="•"/>
              <a:defRPr/>
            </a:pPr>
            <a:r>
              <a:rPr lang="es" sz="2400" dirty="0">
                <a:latin typeface="Cambria" pitchFamily="18" charset="0"/>
              </a:rPr>
              <a:t>Caída del nivel del mar +/- elevación +/- aporte de sedimentos</a:t>
            </a:r>
          </a:p>
          <a:p>
            <a:pPr marL="923544" lvl="2" indent="-219456" eaLnBrk="1" fontAlgn="auto" hangingPunct="1">
              <a:lnSpc>
                <a:spcPct val="90000"/>
              </a:lnSpc>
              <a:spcAft>
                <a:spcPts val="0"/>
              </a:spcAft>
              <a:buFont typeface="Wingdings 2"/>
              <a:buChar char=""/>
              <a:defRPr/>
            </a:pPr>
            <a:r>
              <a:rPr lang="es" sz="2000" b="1" i="1" dirty="0" err="1">
                <a:latin typeface="Cambria" pitchFamily="18" charset="0"/>
              </a:rPr>
              <a:t>Progradación</a:t>
            </a:r>
            <a:r>
              <a:rPr lang="es" sz="2000" dirty="0">
                <a:latin typeface="Cambria" pitchFamily="18" charset="0"/>
              </a:rPr>
              <a:t> </a:t>
            </a:r>
          </a:p>
          <a:p>
            <a:pPr marL="1179576" lvl="3" indent="-201168" eaLnBrk="1" fontAlgn="auto" hangingPunct="1">
              <a:lnSpc>
                <a:spcPct val="90000"/>
              </a:lnSpc>
              <a:spcAft>
                <a:spcPts val="0"/>
              </a:spcAft>
              <a:buFont typeface="Wingdings 2"/>
              <a:buChar char=""/>
              <a:defRPr/>
            </a:pPr>
            <a:r>
              <a:rPr lang="es" sz="1800" dirty="0">
                <a:latin typeface="Cambria" pitchFamily="18" charset="0"/>
              </a:rPr>
              <a:t>exceso de aporte de sedimentos en relación al espacio de disponible</a:t>
            </a:r>
          </a:p>
          <a:p>
            <a:pPr marL="1179576" lvl="3" indent="-201168" eaLnBrk="1" fontAlgn="auto" hangingPunct="1">
              <a:lnSpc>
                <a:spcPct val="90000"/>
              </a:lnSpc>
              <a:spcAft>
                <a:spcPts val="0"/>
              </a:spcAft>
              <a:buFont typeface="Wingdings 2"/>
              <a:buChar char=""/>
              <a:defRPr/>
            </a:pPr>
            <a:endParaRPr lang="en-US" sz="1800" dirty="0">
              <a:latin typeface="Cambria" pitchFamily="18" charset="0"/>
            </a:endParaRPr>
          </a:p>
          <a:p>
            <a:pPr marL="923544" lvl="2" indent="-219456" eaLnBrk="1" fontAlgn="auto" hangingPunct="1">
              <a:lnSpc>
                <a:spcPct val="90000"/>
              </a:lnSpc>
              <a:spcAft>
                <a:spcPts val="0"/>
              </a:spcAft>
              <a:buFont typeface="Wingdings 2"/>
              <a:buChar char=""/>
              <a:defRPr/>
            </a:pPr>
            <a:r>
              <a:rPr lang="es" sz="2000" b="1" i="1" dirty="0">
                <a:latin typeface="Cambria" pitchFamily="18" charset="0"/>
              </a:rPr>
              <a:t>Regresión forzada</a:t>
            </a:r>
          </a:p>
          <a:p>
            <a:pPr marL="1179576" lvl="3" indent="-201168" eaLnBrk="1" fontAlgn="auto" hangingPunct="1">
              <a:lnSpc>
                <a:spcPct val="90000"/>
              </a:lnSpc>
              <a:spcAft>
                <a:spcPts val="0"/>
              </a:spcAft>
              <a:buFont typeface="Arial" pitchFamily="34" charset="0"/>
              <a:buChar char="•"/>
              <a:defRPr/>
            </a:pPr>
            <a:r>
              <a:rPr lang="es" sz="1800" dirty="0">
                <a:latin typeface="Cambria" pitchFamily="18" charset="0"/>
              </a:rPr>
              <a:t>Descenso relativo del nivel del mar y formación de</a:t>
            </a:r>
            <a:r>
              <a:rPr lang="es" sz="1800" b="1" i="1" dirty="0">
                <a:latin typeface="Cambria" pitchFamily="18" charset="0"/>
              </a:rPr>
              <a:t> </a:t>
            </a:r>
            <a:r>
              <a:rPr lang="es" sz="1800" dirty="0">
                <a:latin typeface="Cambria" pitchFamily="18" charset="0"/>
              </a:rPr>
              <a:t>superficies de erosión: Discordancia (superficie de exposición </a:t>
            </a:r>
            <a:r>
              <a:rPr lang="es" sz="1800" dirty="0" err="1">
                <a:latin typeface="Cambria" pitchFamily="18" charset="0"/>
              </a:rPr>
              <a:t>subaérea </a:t>
            </a:r>
            <a:r>
              <a:rPr lang="es" sz="1800" dirty="0">
                <a:latin typeface="Cambria" pitchFamily="18" charset="0"/>
              </a:rPr>
              <a:t>)</a:t>
            </a:r>
          </a:p>
          <a:p>
            <a:pPr marL="1389888" lvl="4" indent="-182880" eaLnBrk="1" fontAlgn="auto" hangingPunct="1">
              <a:lnSpc>
                <a:spcPct val="90000"/>
              </a:lnSpc>
              <a:spcAft>
                <a:spcPts val="0"/>
              </a:spcAft>
              <a:buClr>
                <a:schemeClr val="accent3"/>
              </a:buClr>
              <a:buFont typeface="Arial" pitchFamily="34" charset="0"/>
              <a:buChar char="•"/>
              <a:defRPr/>
            </a:pPr>
            <a:r>
              <a:rPr lang="es" sz="1800" dirty="0">
                <a:solidFill>
                  <a:schemeClr val="accent3"/>
                </a:solidFill>
                <a:latin typeface="Cambria" pitchFamily="18" charset="0"/>
              </a:rPr>
              <a:t>Suelos; capas </a:t>
            </a:r>
            <a:r>
              <a:rPr lang="es" sz="1800" dirty="0" err="1">
                <a:solidFill>
                  <a:schemeClr val="accent3"/>
                </a:solidFill>
                <a:latin typeface="Cambria" pitchFamily="18" charset="0"/>
              </a:rPr>
              <a:t>caolinitizadas </a:t>
            </a:r>
            <a:r>
              <a:rPr lang="es" sz="1800" dirty="0">
                <a:solidFill>
                  <a:schemeClr val="accent3"/>
                </a:solidFill>
                <a:latin typeface="Cambria" pitchFamily="18" charset="0"/>
              </a:rPr>
              <a:t>ricas en arcilla</a:t>
            </a:r>
          </a:p>
          <a:p>
            <a:pPr marL="1389888" lvl="4" indent="-182880" eaLnBrk="1" fontAlgn="auto" hangingPunct="1">
              <a:lnSpc>
                <a:spcPct val="90000"/>
              </a:lnSpc>
              <a:spcAft>
                <a:spcPts val="0"/>
              </a:spcAft>
              <a:buClr>
                <a:schemeClr val="accent3"/>
              </a:buClr>
              <a:buFont typeface="Arial" pitchFamily="34" charset="0"/>
              <a:buChar char="•"/>
              <a:defRPr/>
            </a:pPr>
            <a:r>
              <a:rPr lang="es" sz="1800" dirty="0">
                <a:solidFill>
                  <a:schemeClr val="accent3"/>
                </a:solidFill>
                <a:latin typeface="Cambria" pitchFamily="18" charset="0"/>
              </a:rPr>
              <a:t>Discordancia angular relativo a las unidades subyacentes (discordancia )</a:t>
            </a:r>
          </a:p>
          <a:p>
            <a:pPr marL="1389888" lvl="4" indent="-182880" eaLnBrk="1" fontAlgn="auto" hangingPunct="1">
              <a:lnSpc>
                <a:spcPct val="90000"/>
              </a:lnSpc>
              <a:spcAft>
                <a:spcPts val="0"/>
              </a:spcAft>
              <a:buClr>
                <a:schemeClr val="accent3"/>
              </a:buClr>
              <a:buFont typeface="Arial" pitchFamily="34" charset="0"/>
              <a:buChar char="•"/>
              <a:defRPr/>
            </a:pPr>
            <a:r>
              <a:rPr lang="es" sz="1800" dirty="0">
                <a:solidFill>
                  <a:schemeClr val="accent3"/>
                </a:solidFill>
                <a:latin typeface="Cambria" pitchFamily="18" charset="0"/>
              </a:rPr>
              <a:t>Restos vegetales, zonas de raices</a:t>
            </a:r>
          </a:p>
          <a:p>
            <a:pPr marL="1389888" lvl="4" indent="-182880" eaLnBrk="1" fontAlgn="auto" hangingPunct="1">
              <a:lnSpc>
                <a:spcPct val="90000"/>
              </a:lnSpc>
              <a:spcAft>
                <a:spcPts val="0"/>
              </a:spcAft>
              <a:buClr>
                <a:schemeClr val="accent3"/>
              </a:buClr>
              <a:buFont typeface="Arial" pitchFamily="34" charset="0"/>
              <a:buChar char="•"/>
              <a:defRPr/>
            </a:pPr>
            <a:r>
              <a:rPr lang="es" sz="1800" dirty="0">
                <a:solidFill>
                  <a:schemeClr val="accent3"/>
                </a:solidFill>
                <a:latin typeface="Cambria" pitchFamily="18" charset="0"/>
              </a:rPr>
              <a:t>Relaciones estratigraficas no genéticas : desplazamiento hacia la cuenca en las facies sedimentarias</a:t>
            </a:r>
          </a:p>
          <a:p>
            <a:pPr marL="1389888" lvl="4" indent="-182880" eaLnBrk="1" fontAlgn="auto" hangingPunct="1">
              <a:lnSpc>
                <a:spcPct val="90000"/>
              </a:lnSpc>
              <a:spcAft>
                <a:spcPts val="0"/>
              </a:spcAft>
              <a:buClr>
                <a:schemeClr val="accent3"/>
              </a:buClr>
              <a:buFont typeface="Arial" pitchFamily="34" charset="0"/>
              <a:buChar char="•"/>
              <a:defRPr/>
            </a:pPr>
            <a:r>
              <a:rPr lang="es" sz="1800" dirty="0">
                <a:solidFill>
                  <a:schemeClr val="accent3"/>
                </a:solidFill>
                <a:latin typeface="Cambria" pitchFamily="18" charset="0"/>
              </a:rPr>
              <a:t>Estratos cruzan límites litológicos en </a:t>
            </a:r>
            <a:r>
              <a:rPr lang="es" sz="1800" b="1" u="sng" dirty="0">
                <a:solidFill>
                  <a:schemeClr val="accent3"/>
                </a:solidFill>
                <a:latin typeface="Cambria" pitchFamily="18" charset="0"/>
              </a:rPr>
              <a:t>desacuerdo</a:t>
            </a:r>
            <a:r>
              <a:rPr lang="es" sz="1800" dirty="0">
                <a:solidFill>
                  <a:schemeClr val="accent3"/>
                </a:solidFill>
                <a:latin typeface="Cambria" pitchFamily="18" charset="0"/>
              </a:rPr>
              <a:t> con la ley de Walther</a:t>
            </a:r>
          </a:p>
        </p:txBody>
      </p:sp>
      <p:sp>
        <p:nvSpPr>
          <p:cNvPr id="4" name="Slide Number Placeholder 3">
            <a:extLst>
              <a:ext uri="{FF2B5EF4-FFF2-40B4-BE49-F238E27FC236}">
                <a16:creationId xmlns:a16="http://schemas.microsoft.com/office/drawing/2014/main" id="{DB08F630-D3EC-4267-B141-324EA680499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59FA91-71C8-4D58-B182-D8F323EF4E3D}" type="slidenum">
              <a:rPr lang="en-GB" altLang="es-MX">
                <a:solidFill>
                  <a:srgbClr val="FFFFFF"/>
                </a:solidFill>
                <a:latin typeface="Georgia" panose="02040502050405020303" pitchFamily="18" charset="0"/>
              </a:rPr>
              <a:pPr eaLnBrk="1" hangingPunct="1"/>
              <a:t>16</a:t>
            </a:fld>
            <a:endParaRPr lang="en-GB" altLang="es-MX">
              <a:solidFill>
                <a:srgbClr val="FFFFFF"/>
              </a:solidFill>
              <a:latin typeface="Georgia" panose="02040502050405020303"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CF4AFC1C-68D1-41C3-A4C6-05C03AB12482}"/>
              </a:ext>
            </a:extLst>
          </p:cNvPr>
          <p:cNvSpPr>
            <a:spLocks noGrp="1" noChangeArrowheads="1"/>
          </p:cNvSpPr>
          <p:nvPr>
            <p:ph type="title"/>
          </p:nvPr>
        </p:nvSpPr>
        <p:spPr>
          <a:xfrm>
            <a:off x="685800" y="609600"/>
            <a:ext cx="7772400" cy="500063"/>
          </a:xfrm>
        </p:spPr>
        <p:txBody>
          <a:bodyPr rtlCol="0">
            <a:normAutofit fontScale="90000"/>
          </a:bodyPr>
          <a:lstStyle/>
          <a:p>
            <a:pPr eaLnBrk="1" fontAlgn="auto" hangingPunct="1">
              <a:spcAft>
                <a:spcPts val="0"/>
              </a:spcAft>
              <a:defRPr/>
            </a:pPr>
            <a:r>
              <a:rPr lang="es" b="1" dirty="0">
                <a:latin typeface="Cambria" pitchFamily="18" charset="0"/>
              </a:rPr>
              <a:t>Regresión</a:t>
            </a:r>
          </a:p>
        </p:txBody>
      </p:sp>
      <p:sp>
        <p:nvSpPr>
          <p:cNvPr id="22531" name="Rectangle 3">
            <a:extLst>
              <a:ext uri="{FF2B5EF4-FFF2-40B4-BE49-F238E27FC236}">
                <a16:creationId xmlns:a16="http://schemas.microsoft.com/office/drawing/2014/main" id="{F695C128-61BC-4F39-8EE3-D3B539EE7C7B}"/>
              </a:ext>
            </a:extLst>
          </p:cNvPr>
          <p:cNvSpPr>
            <a:spLocks noGrp="1" noChangeArrowheads="1"/>
          </p:cNvSpPr>
          <p:nvPr>
            <p:ph idx="1"/>
          </p:nvPr>
        </p:nvSpPr>
        <p:spPr>
          <a:xfrm>
            <a:off x="216362" y="1181100"/>
            <a:ext cx="8719675" cy="5067300"/>
          </a:xfrm>
        </p:spPr>
        <p:txBody>
          <a:bodyPr/>
          <a:lstStyle/>
          <a:p>
            <a:pPr eaLnBrk="1" hangingPunct="1"/>
            <a:r>
              <a:rPr lang="es" altLang="es-MX" dirty="0">
                <a:latin typeface="Cambria" panose="02040503050406030204" pitchFamily="18" charset="0"/>
              </a:rPr>
              <a:t>Relación geométrica “gadacion de capas de facies de costa paralelas” </a:t>
            </a:r>
            <a:endParaRPr lang="es" altLang="es-MX" sz="2400" dirty="0">
              <a:latin typeface="Cambria" panose="02040503050406030204" pitchFamily="18" charset="0"/>
            </a:endParaRPr>
          </a:p>
          <a:p>
            <a:pPr eaLnBrk="1" hangingPunct="1"/>
            <a:r>
              <a:rPr lang="es-MX" altLang="es-MX" sz="2300" b="1" dirty="0" err="1">
                <a:latin typeface="Cambria" panose="02040503050406030204" pitchFamily="18" charset="0"/>
              </a:rPr>
              <a:t>C</a:t>
            </a:r>
            <a:r>
              <a:rPr lang="es-MX" altLang="es-MX" sz="2300" dirty="0" err="1">
                <a:latin typeface="Cambria" panose="02040503050406030204" pitchFamily="18" charset="0"/>
              </a:rPr>
              <a:t>oarsening</a:t>
            </a:r>
            <a:r>
              <a:rPr lang="es-MX" altLang="es-MX" sz="2300" dirty="0">
                <a:latin typeface="Cambria" panose="02040503050406030204" pitchFamily="18" charset="0"/>
              </a:rPr>
              <a:t> </a:t>
            </a:r>
            <a:r>
              <a:rPr lang="es-MX" altLang="es-MX" sz="2300" b="1" dirty="0" err="1">
                <a:latin typeface="Cambria" panose="02040503050406030204" pitchFamily="18" charset="0"/>
              </a:rPr>
              <a:t>U</a:t>
            </a:r>
            <a:r>
              <a:rPr lang="es-MX" altLang="es-MX" sz="2300" dirty="0" err="1">
                <a:latin typeface="Cambria" panose="02040503050406030204" pitchFamily="18" charset="0"/>
              </a:rPr>
              <a:t>pwards</a:t>
            </a:r>
            <a:r>
              <a:rPr lang="es-MX" altLang="es-MX" sz="2300" dirty="0">
                <a:latin typeface="Cambria" panose="02040503050406030204" pitchFamily="18" charset="0"/>
              </a:rPr>
              <a:t> </a:t>
            </a:r>
            <a:r>
              <a:rPr lang="es-MX" altLang="es-MX" sz="2300" b="1" dirty="0" err="1">
                <a:latin typeface="Cambria" panose="02040503050406030204" pitchFamily="18" charset="0"/>
              </a:rPr>
              <a:t>S</a:t>
            </a:r>
            <a:r>
              <a:rPr lang="es-MX" altLang="es-MX" sz="2300" dirty="0" err="1">
                <a:latin typeface="Cambria" panose="02040503050406030204" pitchFamily="18" charset="0"/>
              </a:rPr>
              <a:t>equence</a:t>
            </a:r>
            <a:r>
              <a:rPr lang="es-MX" altLang="es-MX" sz="2300" dirty="0">
                <a:latin typeface="Cambria" panose="02040503050406030204" pitchFamily="18" charset="0"/>
              </a:rPr>
              <a:t> </a:t>
            </a:r>
            <a:r>
              <a:rPr lang="es-MX" altLang="es-MX" sz="2300" b="1" dirty="0">
                <a:latin typeface="Cambria" panose="02040503050406030204" pitchFamily="18" charset="0"/>
              </a:rPr>
              <a:t>CUS</a:t>
            </a:r>
            <a:r>
              <a:rPr lang="es-MX" altLang="es-MX" sz="2300" dirty="0">
                <a:latin typeface="Cambria" panose="02040503050406030204" pitchFamily="18" charset="0"/>
              </a:rPr>
              <a:t>: </a:t>
            </a:r>
            <a:r>
              <a:rPr lang="es" altLang="es-MX" sz="2300" dirty="0">
                <a:latin typeface="Cambria" panose="02040503050406030204" pitchFamily="18" charset="0"/>
              </a:rPr>
              <a:t>Secuencia de engrosamiento ascendente: CUS</a:t>
            </a:r>
          </a:p>
          <a:p>
            <a:pPr lvl="1" eaLnBrk="1" hangingPunct="1">
              <a:buFont typeface="Arial" panose="020B0604020202020204" pitchFamily="34" charset="0"/>
              <a:buChar char="•"/>
            </a:pPr>
            <a:r>
              <a:rPr lang="es" altLang="es-MX" sz="2300" dirty="0">
                <a:latin typeface="Cambria" panose="02040503050406030204" pitchFamily="18" charset="0"/>
              </a:rPr>
              <a:t>Facies de costa o playa se superponen a facies de cuenca.</a:t>
            </a:r>
          </a:p>
          <a:p>
            <a:pPr lvl="2" eaLnBrk="1" hangingPunct="1"/>
            <a:r>
              <a:rPr lang="es" altLang="es-MX" sz="2000" dirty="0">
                <a:latin typeface="Cambria" panose="02040503050406030204" pitchFamily="18" charset="0"/>
              </a:rPr>
              <a:t>En comparación con los modelos de sistemas deposicionales</a:t>
            </a:r>
          </a:p>
          <a:p>
            <a:pPr lvl="1" eaLnBrk="1" hangingPunct="1"/>
            <a:endParaRPr lang="en-US" altLang="es-MX" sz="2400" dirty="0"/>
          </a:p>
        </p:txBody>
      </p:sp>
      <p:pic>
        <p:nvPicPr>
          <p:cNvPr id="22532" name="Picture 4" descr="cus">
            <a:extLst>
              <a:ext uri="{FF2B5EF4-FFF2-40B4-BE49-F238E27FC236}">
                <a16:creationId xmlns:a16="http://schemas.microsoft.com/office/drawing/2014/main" id="{D4BAD976-173B-4A8D-8F4C-83F958B32F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418" y="3717032"/>
            <a:ext cx="7488238" cy="271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34FEDC14-EBFB-4B74-8950-04F0F7870BC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3E5EC04-FDC7-4196-B434-BE8FF44CD607}" type="slidenum">
              <a:rPr lang="en-GB" altLang="es-MX">
                <a:solidFill>
                  <a:srgbClr val="FFFFFF"/>
                </a:solidFill>
                <a:latin typeface="Georgia" panose="02040502050405020303" pitchFamily="18" charset="0"/>
              </a:rPr>
              <a:pPr eaLnBrk="1" hangingPunct="1"/>
              <a:t>17</a:t>
            </a:fld>
            <a:endParaRPr lang="en-GB" altLang="es-MX">
              <a:solidFill>
                <a:srgbClr val="FFFFFF"/>
              </a:solidFill>
              <a:latin typeface="Georgia" panose="02040502050405020303"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BDB8DA9B-2743-4DA7-A05D-08A4D32EB157}"/>
              </a:ext>
            </a:extLst>
          </p:cNvPr>
          <p:cNvSpPr>
            <a:spLocks noGrp="1" noChangeArrowheads="1"/>
          </p:cNvSpPr>
          <p:nvPr>
            <p:ph type="title"/>
          </p:nvPr>
        </p:nvSpPr>
        <p:spPr>
          <a:xfrm>
            <a:off x="395288" y="692150"/>
            <a:ext cx="8229600" cy="1066800"/>
          </a:xfrm>
        </p:spPr>
        <p:txBody>
          <a:bodyPr/>
          <a:lstStyle/>
          <a:p>
            <a:pPr eaLnBrk="1" hangingPunct="1"/>
            <a:r>
              <a:rPr lang="es" altLang="es-MX" b="1">
                <a:latin typeface="Cambria" panose="02040503050406030204" pitchFamily="18" charset="0"/>
              </a:rPr>
              <a:t>Transgresión - Regresión</a:t>
            </a:r>
          </a:p>
        </p:txBody>
      </p:sp>
      <p:sp>
        <p:nvSpPr>
          <p:cNvPr id="23555" name="Rectangle 3">
            <a:extLst>
              <a:ext uri="{FF2B5EF4-FFF2-40B4-BE49-F238E27FC236}">
                <a16:creationId xmlns:a16="http://schemas.microsoft.com/office/drawing/2014/main" id="{E5903BCE-61DB-49CA-B088-46E737A79A68}"/>
              </a:ext>
            </a:extLst>
          </p:cNvPr>
          <p:cNvSpPr>
            <a:spLocks noGrp="1" noChangeArrowheads="1"/>
          </p:cNvSpPr>
          <p:nvPr>
            <p:ph idx="1"/>
          </p:nvPr>
        </p:nvSpPr>
        <p:spPr>
          <a:xfrm>
            <a:off x="468313" y="1844675"/>
            <a:ext cx="8229600" cy="4325938"/>
          </a:xfrm>
        </p:spPr>
        <p:txBody>
          <a:bodyPr/>
          <a:lstStyle/>
          <a:p>
            <a:pPr eaLnBrk="1" hangingPunct="1">
              <a:lnSpc>
                <a:spcPct val="90000"/>
              </a:lnSpc>
            </a:pPr>
            <a:r>
              <a:rPr lang="es" altLang="es-MX" dirty="0">
                <a:latin typeface="Cambria" panose="02040503050406030204" pitchFamily="18" charset="0"/>
              </a:rPr>
              <a:t>¿Qué impulsa la transgresión/regresión?</a:t>
            </a:r>
          </a:p>
          <a:p>
            <a:pPr lvl="3" eaLnBrk="1" hangingPunct="1">
              <a:lnSpc>
                <a:spcPct val="90000"/>
              </a:lnSpc>
              <a:buFont typeface="Arial" panose="020B0604020202020204" pitchFamily="34" charset="0"/>
              <a:buChar char="•"/>
            </a:pPr>
            <a:r>
              <a:rPr lang="es" altLang="es-MX" sz="1800" dirty="0">
                <a:latin typeface="Cambria" panose="02040503050406030204" pitchFamily="18" charset="0"/>
              </a:rPr>
              <a:t>¡No puedo decirlo con esta información!</a:t>
            </a:r>
          </a:p>
          <a:p>
            <a:pPr lvl="3" eaLnBrk="1" hangingPunct="1">
              <a:lnSpc>
                <a:spcPct val="90000"/>
              </a:lnSpc>
              <a:buFont typeface="Arial" panose="020B0604020202020204" pitchFamily="34" charset="0"/>
              <a:buChar char="•"/>
            </a:pPr>
            <a:r>
              <a:rPr lang="es" altLang="es-MX" sz="2000" dirty="0">
                <a:latin typeface="Cambria" panose="02040503050406030204" pitchFamily="18" charset="0"/>
              </a:rPr>
              <a:t>Los cambios del nivel del mar tiene muchos componentes</a:t>
            </a:r>
          </a:p>
          <a:p>
            <a:pPr lvl="3" eaLnBrk="1" hangingPunct="1">
              <a:lnSpc>
                <a:spcPct val="90000"/>
              </a:lnSpc>
              <a:buFont typeface="Arial" panose="020B0604020202020204" pitchFamily="34" charset="0"/>
              <a:buChar char="•"/>
            </a:pPr>
            <a:r>
              <a:rPr lang="es" altLang="es-MX" sz="2000" dirty="0">
                <a:latin typeface="Cambria" panose="02040503050406030204" pitchFamily="18" charset="0"/>
              </a:rPr>
              <a:t>relativo = local</a:t>
            </a:r>
          </a:p>
          <a:p>
            <a:pPr lvl="3" eaLnBrk="1" hangingPunct="1">
              <a:lnSpc>
                <a:spcPct val="90000"/>
              </a:lnSpc>
              <a:buFont typeface="Arial" panose="020B0604020202020204" pitchFamily="34" charset="0"/>
              <a:buChar char="•"/>
            </a:pPr>
            <a:r>
              <a:rPr lang="es" altLang="es-MX" sz="2000" dirty="0">
                <a:latin typeface="Cambria" panose="02040503050406030204" pitchFamily="18" charset="0"/>
              </a:rPr>
              <a:t>eustático = global</a:t>
            </a:r>
          </a:p>
          <a:p>
            <a:pPr lvl="3" eaLnBrk="1" hangingPunct="1">
              <a:lnSpc>
                <a:spcPct val="90000"/>
              </a:lnSpc>
              <a:buFont typeface="Arial" panose="020B0604020202020204" pitchFamily="34" charset="0"/>
              <a:buChar char="•"/>
            </a:pPr>
            <a:r>
              <a:rPr lang="es-MX" altLang="es-MX" sz="2000" dirty="0">
                <a:latin typeface="Cambria" panose="02040503050406030204" pitchFamily="18" charset="0"/>
              </a:rPr>
              <a:t>A</a:t>
            </a:r>
            <a:r>
              <a:rPr lang="es" altLang="es-MX" sz="2000" dirty="0">
                <a:latin typeface="Cambria" panose="02040503050406030204" pitchFamily="18" charset="0"/>
              </a:rPr>
              <a:t>porte de sedimentos</a:t>
            </a:r>
          </a:p>
          <a:p>
            <a:pPr lvl="4" eaLnBrk="1" hangingPunct="1">
              <a:lnSpc>
                <a:spcPct val="90000"/>
              </a:lnSpc>
              <a:buFont typeface="Arial" panose="020B0604020202020204" pitchFamily="34" charset="0"/>
              <a:buChar char="•"/>
            </a:pPr>
            <a:r>
              <a:rPr lang="es" altLang="es-MX" dirty="0">
                <a:latin typeface="Cambria" panose="02040503050406030204" pitchFamily="18" charset="0"/>
              </a:rPr>
              <a:t>Puede conducir a una regresión/transgresión</a:t>
            </a:r>
          </a:p>
          <a:p>
            <a:pPr lvl="4" eaLnBrk="1" hangingPunct="1">
              <a:lnSpc>
                <a:spcPct val="90000"/>
              </a:lnSpc>
              <a:buFont typeface="Arial" panose="020B0604020202020204" pitchFamily="34" charset="0"/>
              <a:buChar char="•"/>
            </a:pPr>
            <a:endParaRPr lang="en-US" altLang="es-MX" dirty="0">
              <a:latin typeface="Cambria" panose="02040503050406030204" pitchFamily="18" charset="0"/>
            </a:endParaRPr>
          </a:p>
          <a:p>
            <a:pPr lvl="2" eaLnBrk="1" hangingPunct="1">
              <a:lnSpc>
                <a:spcPct val="90000"/>
              </a:lnSpc>
              <a:buFont typeface="Arial" panose="020B0604020202020204" pitchFamily="34" charset="0"/>
              <a:buChar char="•"/>
            </a:pPr>
            <a:r>
              <a:rPr lang="es" altLang="es-MX" sz="2000" dirty="0">
                <a:latin typeface="Cambria" panose="02040503050406030204" pitchFamily="18" charset="0"/>
              </a:rPr>
              <a:t>SOLO SE SABE que la línea de costa ha cambiado de posición</a:t>
            </a:r>
          </a:p>
          <a:p>
            <a:pPr lvl="3" eaLnBrk="1" hangingPunct="1">
              <a:lnSpc>
                <a:spcPct val="90000"/>
              </a:lnSpc>
              <a:buFont typeface="Arial" panose="020B0604020202020204" pitchFamily="34" charset="0"/>
              <a:buChar char="•"/>
            </a:pPr>
            <a:r>
              <a:rPr lang="es" altLang="es-MX" sz="2000" dirty="0">
                <a:latin typeface="Cambria" panose="02040503050406030204" pitchFamily="18" charset="0"/>
              </a:rPr>
              <a:t>Múltiples factores responsables del cambio del nivel del mar</a:t>
            </a:r>
          </a:p>
          <a:p>
            <a:pPr lvl="3" eaLnBrk="1" hangingPunct="1">
              <a:lnSpc>
                <a:spcPct val="90000"/>
              </a:lnSpc>
              <a:buFont typeface="Arial" panose="020B0604020202020204" pitchFamily="34" charset="0"/>
              <a:buChar char="•"/>
            </a:pPr>
            <a:endParaRPr lang="en-US" altLang="es-MX" sz="2000" dirty="0">
              <a:latin typeface="Cambria" panose="02040503050406030204" pitchFamily="18" charset="0"/>
            </a:endParaRPr>
          </a:p>
          <a:p>
            <a:pPr lvl="1" eaLnBrk="1" hangingPunct="1">
              <a:lnSpc>
                <a:spcPct val="90000"/>
              </a:lnSpc>
              <a:buFont typeface="Arial" panose="020B0604020202020204" pitchFamily="34" charset="0"/>
              <a:buChar char="•"/>
            </a:pPr>
            <a:r>
              <a:rPr lang="es" altLang="es-MX" sz="2000" dirty="0">
                <a:latin typeface="Cambria" panose="02040503050406030204" pitchFamily="18" charset="0"/>
              </a:rPr>
              <a:t>¡Decir que el nivel del mar sube es erroneo!</a:t>
            </a:r>
          </a:p>
          <a:p>
            <a:pPr lvl="1" eaLnBrk="1" hangingPunct="1">
              <a:lnSpc>
                <a:spcPct val="90000"/>
              </a:lnSpc>
              <a:buFont typeface="Arial" panose="020B0604020202020204" pitchFamily="34" charset="0"/>
              <a:buChar char="•"/>
            </a:pPr>
            <a:r>
              <a:rPr lang="es" altLang="es-MX" sz="2000" dirty="0">
                <a:latin typeface="Cambria" panose="02040503050406030204" pitchFamily="18" charset="0"/>
              </a:rPr>
              <a:t>¡Mejor decir transgresión o regresión!</a:t>
            </a:r>
          </a:p>
          <a:p>
            <a:pPr eaLnBrk="1" hangingPunct="1">
              <a:lnSpc>
                <a:spcPct val="90000"/>
              </a:lnSpc>
            </a:pPr>
            <a:endParaRPr lang="en-US" altLang="es-MX" dirty="0"/>
          </a:p>
        </p:txBody>
      </p:sp>
      <p:sp>
        <p:nvSpPr>
          <p:cNvPr id="4" name="Slide Number Placeholder 3">
            <a:extLst>
              <a:ext uri="{FF2B5EF4-FFF2-40B4-BE49-F238E27FC236}">
                <a16:creationId xmlns:a16="http://schemas.microsoft.com/office/drawing/2014/main" id="{F427F765-C033-4546-8C4F-D72795CAC8E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24D64BF-6D1C-4919-86A6-3D8A03E6CAF1}" type="slidenum">
              <a:rPr lang="en-GB" altLang="es-MX">
                <a:solidFill>
                  <a:srgbClr val="FFFFFF"/>
                </a:solidFill>
                <a:latin typeface="Georgia" panose="02040502050405020303" pitchFamily="18" charset="0"/>
              </a:rPr>
              <a:pPr eaLnBrk="1" hangingPunct="1"/>
              <a:t>18</a:t>
            </a:fld>
            <a:endParaRPr lang="en-GB" altLang="es-MX">
              <a:solidFill>
                <a:srgbClr val="FFFFFF"/>
              </a:solidFill>
              <a:latin typeface="Georgia" panose="02040502050405020303"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FE26F13E-19BE-4B1B-8139-35FE0E6B08DA}"/>
              </a:ext>
            </a:extLst>
          </p:cNvPr>
          <p:cNvSpPr>
            <a:spLocks noGrp="1" noChangeArrowheads="1"/>
          </p:cNvSpPr>
          <p:nvPr>
            <p:ph type="title"/>
          </p:nvPr>
        </p:nvSpPr>
        <p:spPr>
          <a:xfrm>
            <a:off x="4191000" y="549275"/>
            <a:ext cx="4953000" cy="990600"/>
          </a:xfrm>
        </p:spPr>
        <p:txBody>
          <a:bodyPr rtlCol="0">
            <a:normAutofit fontScale="90000"/>
          </a:bodyPr>
          <a:lstStyle/>
          <a:p>
            <a:pPr eaLnBrk="1" fontAlgn="auto" hangingPunct="1">
              <a:spcAft>
                <a:spcPts val="0"/>
              </a:spcAft>
              <a:defRPr/>
            </a:pPr>
            <a:r>
              <a:rPr lang="es" sz="3600" b="1" dirty="0">
                <a:latin typeface="Cambria" pitchFamily="18" charset="0"/>
              </a:rPr>
              <a:t>Causas del cambio del nivel del mar</a:t>
            </a:r>
          </a:p>
        </p:txBody>
      </p:sp>
      <p:pic>
        <p:nvPicPr>
          <p:cNvPr id="24580" name="Picture 4" descr="c_level_change">
            <a:extLst>
              <a:ext uri="{FF2B5EF4-FFF2-40B4-BE49-F238E27FC236}">
                <a16:creationId xmlns:a16="http://schemas.microsoft.com/office/drawing/2014/main" id="{9D39F264-BF9D-4508-86B6-73F9FD9E60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878" y="369332"/>
            <a:ext cx="2311216" cy="633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5" descr="cfloor_clevel">
            <a:extLst>
              <a:ext uri="{FF2B5EF4-FFF2-40B4-BE49-F238E27FC236}">
                <a16:creationId xmlns:a16="http://schemas.microsoft.com/office/drawing/2014/main" id="{DFA9963B-A667-4820-AC2B-7EADC47FD5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1958975"/>
            <a:ext cx="4648200"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 Box 6">
            <a:extLst>
              <a:ext uri="{FF2B5EF4-FFF2-40B4-BE49-F238E27FC236}">
                <a16:creationId xmlns:a16="http://schemas.microsoft.com/office/drawing/2014/main" id="{4DB266A0-7207-4838-AB23-1E244D960B22}"/>
              </a:ext>
            </a:extLst>
          </p:cNvPr>
          <p:cNvSpPr txBox="1">
            <a:spLocks noChangeArrowheads="1"/>
          </p:cNvSpPr>
          <p:nvPr/>
        </p:nvSpPr>
        <p:spPr bwMode="auto">
          <a:xfrm>
            <a:off x="14221" y="876300"/>
            <a:ext cx="16786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 altLang="es-MX" dirty="0">
                <a:latin typeface="Times New Roman" panose="02020603050405020304" pitchFamily="18" charset="0"/>
              </a:rPr>
              <a:t>Cambio relativo</a:t>
            </a:r>
          </a:p>
        </p:txBody>
      </p:sp>
      <p:sp>
        <p:nvSpPr>
          <p:cNvPr id="24583" name="AutoShape 7">
            <a:extLst>
              <a:ext uri="{FF2B5EF4-FFF2-40B4-BE49-F238E27FC236}">
                <a16:creationId xmlns:a16="http://schemas.microsoft.com/office/drawing/2014/main" id="{4D31F241-63BA-4407-9018-FB03FF263C02}"/>
              </a:ext>
            </a:extLst>
          </p:cNvPr>
          <p:cNvSpPr>
            <a:spLocks noChangeArrowheads="1"/>
          </p:cNvSpPr>
          <p:nvPr/>
        </p:nvSpPr>
        <p:spPr bwMode="auto">
          <a:xfrm>
            <a:off x="1184946" y="838200"/>
            <a:ext cx="533400" cy="76200"/>
          </a:xfrm>
          <a:custGeom>
            <a:avLst/>
            <a:gdLst>
              <a:gd name="T0" fmla="*/ 2147483647 w 21600"/>
              <a:gd name="T1" fmla="*/ 0 h 21600"/>
              <a:gd name="T2" fmla="*/ 0 w 21600"/>
              <a:gd name="T3" fmla="*/ 1672738 h 21600"/>
              <a:gd name="T4" fmla="*/ 2147483647 w 21600"/>
              <a:gd name="T5" fmla="*/ 3345487 h 21600"/>
              <a:gd name="T6" fmla="*/ 2147483647 w 21600"/>
              <a:gd name="T7" fmla="*/ 1672738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p:spPr>
        <p:txBody>
          <a:bodyPr wrap="none" anchor="ctr"/>
          <a:lstStyle/>
          <a:p>
            <a:endParaRPr lang="es-MX"/>
          </a:p>
        </p:txBody>
      </p:sp>
      <p:sp>
        <p:nvSpPr>
          <p:cNvPr id="24584" name="Text Box 8">
            <a:extLst>
              <a:ext uri="{FF2B5EF4-FFF2-40B4-BE49-F238E27FC236}">
                <a16:creationId xmlns:a16="http://schemas.microsoft.com/office/drawing/2014/main" id="{6EE86C5C-1632-476D-AE07-52FA2DB059DC}"/>
              </a:ext>
            </a:extLst>
          </p:cNvPr>
          <p:cNvSpPr txBox="1">
            <a:spLocks noChangeArrowheads="1"/>
          </p:cNvSpPr>
          <p:nvPr/>
        </p:nvSpPr>
        <p:spPr bwMode="auto">
          <a:xfrm>
            <a:off x="41946" y="3352800"/>
            <a:ext cx="18325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 altLang="es-MX" dirty="0">
                <a:latin typeface="Times New Roman" panose="02020603050405020304" pitchFamily="18" charset="0"/>
              </a:rPr>
              <a:t>C</a:t>
            </a:r>
            <a:r>
              <a:rPr lang="es-MX" altLang="es-MX" dirty="0">
                <a:latin typeface="Times New Roman" panose="02020603050405020304" pitchFamily="18" charset="0"/>
              </a:rPr>
              <a:t>a</a:t>
            </a:r>
            <a:r>
              <a:rPr lang="es" altLang="es-MX" dirty="0">
                <a:latin typeface="Times New Roman" panose="02020603050405020304" pitchFamily="18" charset="0"/>
              </a:rPr>
              <a:t>mbio Eustático</a:t>
            </a:r>
          </a:p>
        </p:txBody>
      </p:sp>
      <p:sp>
        <p:nvSpPr>
          <p:cNvPr id="24585" name="Line 9">
            <a:extLst>
              <a:ext uri="{FF2B5EF4-FFF2-40B4-BE49-F238E27FC236}">
                <a16:creationId xmlns:a16="http://schemas.microsoft.com/office/drawing/2014/main" id="{CA30E847-7E54-4421-B1B0-3D8DD9AB60B3}"/>
              </a:ext>
            </a:extLst>
          </p:cNvPr>
          <p:cNvSpPr>
            <a:spLocks noChangeShapeType="1"/>
          </p:cNvSpPr>
          <p:nvPr/>
        </p:nvSpPr>
        <p:spPr bwMode="auto">
          <a:xfrm flipV="1">
            <a:off x="1032546" y="2438400"/>
            <a:ext cx="685800" cy="99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4586" name="Line 10">
            <a:extLst>
              <a:ext uri="{FF2B5EF4-FFF2-40B4-BE49-F238E27FC236}">
                <a16:creationId xmlns:a16="http://schemas.microsoft.com/office/drawing/2014/main" id="{CEE19294-2B3E-49D8-8B91-C21CFF58EFD4}"/>
              </a:ext>
            </a:extLst>
          </p:cNvPr>
          <p:cNvSpPr>
            <a:spLocks noChangeShapeType="1"/>
          </p:cNvSpPr>
          <p:nvPr/>
        </p:nvSpPr>
        <p:spPr bwMode="auto">
          <a:xfrm flipV="1">
            <a:off x="1184946" y="3733800"/>
            <a:ext cx="5334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4587" name="Line 11">
            <a:extLst>
              <a:ext uri="{FF2B5EF4-FFF2-40B4-BE49-F238E27FC236}">
                <a16:creationId xmlns:a16="http://schemas.microsoft.com/office/drawing/2014/main" id="{15DCA3DC-B59B-48FD-92E2-B52B1A7410F7}"/>
              </a:ext>
            </a:extLst>
          </p:cNvPr>
          <p:cNvSpPr>
            <a:spLocks noChangeShapeType="1"/>
          </p:cNvSpPr>
          <p:nvPr/>
        </p:nvSpPr>
        <p:spPr bwMode="auto">
          <a:xfrm>
            <a:off x="956346" y="4114800"/>
            <a:ext cx="685800" cy="762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4588" name="Line 12">
            <a:extLst>
              <a:ext uri="{FF2B5EF4-FFF2-40B4-BE49-F238E27FC236}">
                <a16:creationId xmlns:a16="http://schemas.microsoft.com/office/drawing/2014/main" id="{815AE877-7C79-4AE6-8A65-189C493E770C}"/>
              </a:ext>
            </a:extLst>
          </p:cNvPr>
          <p:cNvSpPr>
            <a:spLocks noChangeShapeType="1"/>
          </p:cNvSpPr>
          <p:nvPr/>
        </p:nvSpPr>
        <p:spPr bwMode="auto">
          <a:xfrm>
            <a:off x="803946" y="4191000"/>
            <a:ext cx="838200" cy="1981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MX"/>
          </a:p>
        </p:txBody>
      </p:sp>
      <p:sp>
        <p:nvSpPr>
          <p:cNvPr id="24589" name="AutoShape 13">
            <a:extLst>
              <a:ext uri="{FF2B5EF4-FFF2-40B4-BE49-F238E27FC236}">
                <a16:creationId xmlns:a16="http://schemas.microsoft.com/office/drawing/2014/main" id="{0CB0ADD4-5EC6-486B-AC66-DAFF9B73AD8F}"/>
              </a:ext>
            </a:extLst>
          </p:cNvPr>
          <p:cNvSpPr>
            <a:spLocks noChangeArrowheads="1"/>
          </p:cNvSpPr>
          <p:nvPr/>
        </p:nvSpPr>
        <p:spPr bwMode="auto">
          <a:xfrm>
            <a:off x="3581400" y="3352800"/>
            <a:ext cx="1371600" cy="304800"/>
          </a:xfrm>
          <a:custGeom>
            <a:avLst/>
            <a:gdLst>
              <a:gd name="T0" fmla="*/ 2147483647 w 21600"/>
              <a:gd name="T1" fmla="*/ 0 h 21600"/>
              <a:gd name="T2" fmla="*/ 0 w 21600"/>
              <a:gd name="T3" fmla="*/ 428221154 h 21600"/>
              <a:gd name="T4" fmla="*/ 2147483647 w 21600"/>
              <a:gd name="T5" fmla="*/ 856442309 h 21600"/>
              <a:gd name="T6" fmla="*/ 2147483647 w 21600"/>
              <a:gd name="T7" fmla="*/ 428221154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p:spPr>
        <p:txBody>
          <a:bodyPr wrap="none" anchor="ctr"/>
          <a:lstStyle/>
          <a:p>
            <a:endParaRPr lang="es-MX"/>
          </a:p>
        </p:txBody>
      </p:sp>
      <p:sp>
        <p:nvSpPr>
          <p:cNvPr id="14" name="Slide Number Placeholder 13">
            <a:extLst>
              <a:ext uri="{FF2B5EF4-FFF2-40B4-BE49-F238E27FC236}">
                <a16:creationId xmlns:a16="http://schemas.microsoft.com/office/drawing/2014/main" id="{FB595A0E-C74B-4683-9BF1-2F760EE19F9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58F551-411A-4CE8-97F6-282BAA207DBE}" type="slidenum">
              <a:rPr lang="en-GB" altLang="es-MX">
                <a:solidFill>
                  <a:srgbClr val="FFFFFF"/>
                </a:solidFill>
                <a:latin typeface="Georgia" panose="02040502050405020303" pitchFamily="18" charset="0"/>
              </a:rPr>
              <a:pPr eaLnBrk="1" hangingPunct="1"/>
              <a:t>19</a:t>
            </a:fld>
            <a:endParaRPr lang="en-GB" altLang="es-MX">
              <a:solidFill>
                <a:srgbClr val="FFFFFF"/>
              </a:solidFill>
              <a:latin typeface="Georgia" panose="02040502050405020303" pitchFamily="18" charset="0"/>
            </a:endParaRPr>
          </a:p>
        </p:txBody>
      </p:sp>
      <p:sp>
        <p:nvSpPr>
          <p:cNvPr id="4" name="CuadroTexto 3">
            <a:extLst>
              <a:ext uri="{FF2B5EF4-FFF2-40B4-BE49-F238E27FC236}">
                <a16:creationId xmlns:a16="http://schemas.microsoft.com/office/drawing/2014/main" id="{18B50063-5C2D-1DD3-EC47-AE6051FE8970}"/>
              </a:ext>
            </a:extLst>
          </p:cNvPr>
          <p:cNvSpPr txBox="1"/>
          <p:nvPr/>
        </p:nvSpPr>
        <p:spPr>
          <a:xfrm>
            <a:off x="3882603" y="4746625"/>
            <a:ext cx="5128345" cy="1977464"/>
          </a:xfrm>
          <a:prstGeom prst="rect">
            <a:avLst/>
          </a:prstGeom>
          <a:noFill/>
        </p:spPr>
        <p:txBody>
          <a:bodyPr wrap="square">
            <a:spAutoFit/>
          </a:bodyPr>
          <a:lstStyle/>
          <a:p>
            <a:pPr algn="just"/>
            <a:r>
              <a:rPr lang="es-ES" sz="1750" b="0" i="0" dirty="0">
                <a:solidFill>
                  <a:srgbClr val="001D35"/>
                </a:solidFill>
                <a:effectLst/>
                <a:latin typeface="Times New Roman" panose="02020603050405020304" pitchFamily="18" charset="0"/>
                <a:cs typeface="Times New Roman" panose="02020603050405020304" pitchFamily="18" charset="0"/>
              </a:rPr>
              <a:t>Un </a:t>
            </a:r>
            <a:r>
              <a:rPr lang="es-ES" sz="1750" b="1" i="0" u="sng" dirty="0">
                <a:solidFill>
                  <a:srgbClr val="001D35"/>
                </a:solidFill>
                <a:effectLst/>
                <a:latin typeface="Times New Roman" panose="02020603050405020304" pitchFamily="18" charset="0"/>
                <a:cs typeface="Times New Roman" panose="02020603050405020304" pitchFamily="18" charset="0"/>
              </a:rPr>
              <a:t>cambio eustático</a:t>
            </a:r>
            <a:r>
              <a:rPr lang="es-ES" sz="1750" b="1" i="0" dirty="0">
                <a:solidFill>
                  <a:srgbClr val="001D35"/>
                </a:solidFill>
                <a:effectLst/>
                <a:latin typeface="Times New Roman" panose="02020603050405020304" pitchFamily="18" charset="0"/>
                <a:cs typeface="Times New Roman" panose="02020603050405020304" pitchFamily="18" charset="0"/>
              </a:rPr>
              <a:t> </a:t>
            </a:r>
            <a:r>
              <a:rPr lang="es-ES" sz="1750" b="0" i="0" dirty="0">
                <a:solidFill>
                  <a:srgbClr val="001D35"/>
                </a:solidFill>
                <a:effectLst/>
                <a:latin typeface="Times New Roman" panose="02020603050405020304" pitchFamily="18" charset="0"/>
                <a:cs typeface="Times New Roman" panose="02020603050405020304" pitchFamily="18" charset="0"/>
              </a:rPr>
              <a:t>es una </a:t>
            </a:r>
            <a:r>
              <a:rPr lang="es-ES" sz="1750" b="1" i="0" u="sng" dirty="0">
                <a:solidFill>
                  <a:srgbClr val="001D35"/>
                </a:solidFill>
                <a:effectLst/>
                <a:latin typeface="Times New Roman" panose="02020603050405020304" pitchFamily="18" charset="0"/>
                <a:cs typeface="Times New Roman" panose="02020603050405020304" pitchFamily="18" charset="0"/>
              </a:rPr>
              <a:t>modificación en el nivel global del mar</a:t>
            </a:r>
            <a:r>
              <a:rPr lang="es-ES" sz="1750" b="0" i="0" dirty="0">
                <a:solidFill>
                  <a:srgbClr val="001D35"/>
                </a:solidFill>
                <a:effectLst/>
                <a:latin typeface="Times New Roman" panose="02020603050405020304" pitchFamily="18" charset="0"/>
                <a:cs typeface="Times New Roman" panose="02020603050405020304" pitchFamily="18" charset="0"/>
              </a:rPr>
              <a:t> debido a un cambio en el volumen total de agua en los océanos, o en el volumen de las cuencas oceánicas. </a:t>
            </a:r>
          </a:p>
          <a:p>
            <a:pPr algn="just"/>
            <a:r>
              <a:rPr lang="es-ES" sz="1750" b="0" i="0" dirty="0">
                <a:solidFill>
                  <a:srgbClr val="001D35"/>
                </a:solidFill>
                <a:effectLst/>
                <a:latin typeface="Times New Roman" panose="02020603050405020304" pitchFamily="18" charset="0"/>
                <a:cs typeface="Times New Roman" panose="02020603050405020304" pitchFamily="18" charset="0"/>
              </a:rPr>
              <a:t>Este fenómeno se distingue del </a:t>
            </a:r>
            <a:r>
              <a:rPr lang="es-ES" sz="1750" b="1" i="0" u="sng" dirty="0">
                <a:solidFill>
                  <a:srgbClr val="001D35"/>
                </a:solidFill>
                <a:effectLst/>
                <a:latin typeface="Times New Roman" panose="02020603050405020304" pitchFamily="18" charset="0"/>
                <a:cs typeface="Times New Roman" panose="02020603050405020304" pitchFamily="18" charset="0"/>
              </a:rPr>
              <a:t>cambio isostático</a:t>
            </a:r>
            <a:r>
              <a:rPr lang="es-ES" sz="1750" b="0" i="0" dirty="0">
                <a:solidFill>
                  <a:srgbClr val="001D35"/>
                </a:solidFill>
                <a:effectLst/>
                <a:latin typeface="Times New Roman" panose="02020603050405020304" pitchFamily="18" charset="0"/>
                <a:cs typeface="Times New Roman" panose="02020603050405020304" pitchFamily="18" charset="0"/>
              </a:rPr>
              <a:t>, que es un </a:t>
            </a:r>
            <a:r>
              <a:rPr lang="es-ES" sz="1750" b="1" i="0" u="sng" dirty="0">
                <a:solidFill>
                  <a:srgbClr val="001D35"/>
                </a:solidFill>
                <a:effectLst/>
                <a:latin typeface="Times New Roman" panose="02020603050405020304" pitchFamily="18" charset="0"/>
                <a:cs typeface="Times New Roman" panose="02020603050405020304" pitchFamily="18" charset="0"/>
              </a:rPr>
              <a:t>cambio local en la altitud del relieve</a:t>
            </a:r>
            <a:r>
              <a:rPr lang="es-ES" sz="1750" b="0" i="0" dirty="0">
                <a:solidFill>
                  <a:srgbClr val="001D35"/>
                </a:solidFill>
                <a:effectLst/>
                <a:latin typeface="Times New Roman" panose="02020603050405020304" pitchFamily="18" charset="0"/>
                <a:cs typeface="Times New Roman" panose="02020603050405020304" pitchFamily="18" charset="0"/>
              </a:rPr>
              <a:t> con respecto al nivel del mar.</a:t>
            </a:r>
            <a:endParaRPr lang="es-MX" sz="175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88B78A9F-DECB-475C-A1C5-F0A85CA09052}"/>
              </a:ext>
            </a:extLst>
          </p:cNvPr>
          <p:cNvSpPr>
            <a:spLocks noGrp="1" noChangeArrowheads="1"/>
          </p:cNvSpPr>
          <p:nvPr>
            <p:ph type="title"/>
          </p:nvPr>
        </p:nvSpPr>
        <p:spPr>
          <a:xfrm>
            <a:off x="685800" y="609600"/>
            <a:ext cx="7772400" cy="642938"/>
          </a:xfrm>
        </p:spPr>
        <p:txBody>
          <a:bodyPr rtlCol="0">
            <a:normAutofit fontScale="90000"/>
          </a:bodyPr>
          <a:lstStyle/>
          <a:p>
            <a:pPr eaLnBrk="1" fontAlgn="auto" hangingPunct="1">
              <a:spcAft>
                <a:spcPts val="0"/>
              </a:spcAft>
              <a:defRPr/>
            </a:pPr>
            <a:r>
              <a:rPr lang="es" b="1" dirty="0">
                <a:latin typeface="Cambria" pitchFamily="18" charset="0"/>
              </a:rPr>
              <a:t>Ciclos del nivel del mar</a:t>
            </a:r>
          </a:p>
        </p:txBody>
      </p:sp>
      <p:sp>
        <p:nvSpPr>
          <p:cNvPr id="25603" name="Rectangle 3">
            <a:extLst>
              <a:ext uri="{FF2B5EF4-FFF2-40B4-BE49-F238E27FC236}">
                <a16:creationId xmlns:a16="http://schemas.microsoft.com/office/drawing/2014/main" id="{F4BAC135-92C0-4D4F-B523-1C38CE0BE829}"/>
              </a:ext>
            </a:extLst>
          </p:cNvPr>
          <p:cNvSpPr>
            <a:spLocks noGrp="1" noChangeArrowheads="1"/>
          </p:cNvSpPr>
          <p:nvPr>
            <p:ph idx="1"/>
          </p:nvPr>
        </p:nvSpPr>
        <p:spPr>
          <a:xfrm>
            <a:off x="119141" y="1626569"/>
            <a:ext cx="3733800" cy="4217638"/>
          </a:xfrm>
        </p:spPr>
        <p:txBody>
          <a:bodyPr/>
          <a:lstStyle/>
          <a:p>
            <a:pPr eaLnBrk="1" hangingPunct="1">
              <a:buFont typeface="Arial" panose="020B0604020202020204" pitchFamily="34" charset="0"/>
              <a:buChar char="•"/>
            </a:pPr>
            <a:r>
              <a:rPr lang="es" altLang="es-MX" dirty="0">
                <a:latin typeface="Cambria" panose="02040503050406030204" pitchFamily="18" charset="0"/>
              </a:rPr>
              <a:t>Ciclos de </a:t>
            </a:r>
            <a:r>
              <a:rPr lang="es" altLang="es-MX" baseline="30000" dirty="0">
                <a:latin typeface="Cambria" panose="02040503050406030204" pitchFamily="18" charset="0"/>
              </a:rPr>
              <a:t>1er </a:t>
            </a:r>
            <a:r>
              <a:rPr lang="es" altLang="es-MX" dirty="0">
                <a:latin typeface="Cambria" panose="02040503050406030204" pitchFamily="18" charset="0"/>
              </a:rPr>
              <a:t>Orden</a:t>
            </a:r>
          </a:p>
          <a:p>
            <a:pPr lvl="1" eaLnBrk="1" hangingPunct="1">
              <a:buFont typeface="Arial" panose="020B0604020202020204" pitchFamily="34" charset="0"/>
              <a:buChar char="•"/>
            </a:pPr>
            <a:r>
              <a:rPr lang="es" altLang="es-MX" sz="2400" dirty="0">
                <a:latin typeface="Cambria" panose="02040503050406030204" pitchFamily="18" charset="0"/>
              </a:rPr>
              <a:t>100 millones de años cientos de metros</a:t>
            </a:r>
          </a:p>
          <a:p>
            <a:pPr eaLnBrk="1" hangingPunct="1">
              <a:buFont typeface="Arial" panose="020B0604020202020204" pitchFamily="34" charset="0"/>
              <a:buChar char="•"/>
            </a:pPr>
            <a:r>
              <a:rPr lang="es" altLang="es-MX" dirty="0">
                <a:latin typeface="Cambria" panose="02040503050406030204" pitchFamily="18" charset="0"/>
              </a:rPr>
              <a:t>Ciclos de </a:t>
            </a:r>
            <a:r>
              <a:rPr lang="es" altLang="es-MX" baseline="30000" dirty="0">
                <a:latin typeface="Cambria" panose="02040503050406030204" pitchFamily="18" charset="0"/>
              </a:rPr>
              <a:t>2º </a:t>
            </a:r>
            <a:r>
              <a:rPr lang="es" altLang="es-MX" dirty="0">
                <a:latin typeface="Cambria" panose="02040503050406030204" pitchFamily="18" charset="0"/>
              </a:rPr>
              <a:t>Orden</a:t>
            </a:r>
          </a:p>
          <a:p>
            <a:pPr lvl="1" eaLnBrk="1" hangingPunct="1">
              <a:buFont typeface="Arial" panose="020B0604020202020204" pitchFamily="34" charset="0"/>
              <a:buChar char="•"/>
            </a:pPr>
            <a:r>
              <a:rPr lang="es" altLang="es-MX" sz="2400" dirty="0">
                <a:latin typeface="Cambria" panose="02040503050406030204" pitchFamily="18" charset="0"/>
              </a:rPr>
              <a:t>10 millones de años 10 decenas de metros</a:t>
            </a:r>
          </a:p>
          <a:p>
            <a:pPr eaLnBrk="1" hangingPunct="1">
              <a:buFont typeface="Arial" panose="020B0604020202020204" pitchFamily="34" charset="0"/>
              <a:buChar char="•"/>
            </a:pPr>
            <a:r>
              <a:rPr lang="es" altLang="es-MX" dirty="0">
                <a:latin typeface="Cambria" panose="02040503050406030204" pitchFamily="18" charset="0"/>
              </a:rPr>
              <a:t>Ciclos de 3er </a:t>
            </a:r>
            <a:r>
              <a:rPr lang="es" altLang="es-MX" baseline="30000" dirty="0">
                <a:latin typeface="Cambria" panose="02040503050406030204" pitchFamily="18" charset="0"/>
              </a:rPr>
              <a:t>Orden</a:t>
            </a:r>
          </a:p>
          <a:p>
            <a:pPr lvl="1" eaLnBrk="1" hangingPunct="1">
              <a:buFont typeface="Arial" panose="020B0604020202020204" pitchFamily="34" charset="0"/>
              <a:buChar char="•"/>
            </a:pPr>
            <a:r>
              <a:rPr lang="es" altLang="es-MX" sz="2400" dirty="0">
                <a:latin typeface="Cambria" panose="02040503050406030204" pitchFamily="18" charset="0"/>
              </a:rPr>
              <a:t>1-10 millones de años</a:t>
            </a:r>
          </a:p>
          <a:p>
            <a:pPr lvl="1" eaLnBrk="1" hangingPunct="1">
              <a:buFont typeface="Arial" panose="020B0604020202020204" pitchFamily="34" charset="0"/>
              <a:buChar char="•"/>
            </a:pPr>
            <a:r>
              <a:rPr lang="es-MX" altLang="es-MX" sz="2400" dirty="0">
                <a:latin typeface="Cambria" panose="02040503050406030204" pitchFamily="18" charset="0"/>
              </a:rPr>
              <a:t>U</a:t>
            </a:r>
            <a:r>
              <a:rPr lang="es" altLang="es-MX" sz="2400" dirty="0">
                <a:latin typeface="Cambria" panose="02040503050406030204" pitchFamily="18" charset="0"/>
              </a:rPr>
              <a:t>nidades de metros</a:t>
            </a:r>
          </a:p>
        </p:txBody>
      </p:sp>
      <p:pic>
        <p:nvPicPr>
          <p:cNvPr id="25604" name="Picture 4" descr="sea level">
            <a:extLst>
              <a:ext uri="{FF2B5EF4-FFF2-40B4-BE49-F238E27FC236}">
                <a16:creationId xmlns:a16="http://schemas.microsoft.com/office/drawing/2014/main" id="{8D1E11EA-7A0D-46B9-B686-4261476F4C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447800"/>
            <a:ext cx="48291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 Box 5">
            <a:extLst>
              <a:ext uri="{FF2B5EF4-FFF2-40B4-BE49-F238E27FC236}">
                <a16:creationId xmlns:a16="http://schemas.microsoft.com/office/drawing/2014/main" id="{40D8310A-4FF1-4DAE-B559-BCD87867B92C}"/>
              </a:ext>
            </a:extLst>
          </p:cNvPr>
          <p:cNvSpPr txBox="1">
            <a:spLocks noChangeArrowheads="1"/>
          </p:cNvSpPr>
          <p:nvPr/>
        </p:nvSpPr>
        <p:spPr bwMode="auto">
          <a:xfrm>
            <a:off x="5318125" y="2652713"/>
            <a:ext cx="5699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 altLang="es-MX" sz="1000" b="1">
                <a:latin typeface="Comic Sans MS" panose="030F0702030302020204" pitchFamily="66" charset="0"/>
              </a:rPr>
              <a:t>Descendente</a:t>
            </a:r>
          </a:p>
        </p:txBody>
      </p:sp>
      <p:sp>
        <p:nvSpPr>
          <p:cNvPr id="25606" name="Text Box 6">
            <a:extLst>
              <a:ext uri="{FF2B5EF4-FFF2-40B4-BE49-F238E27FC236}">
                <a16:creationId xmlns:a16="http://schemas.microsoft.com/office/drawing/2014/main" id="{EC30C55A-E412-4079-BCE2-71F59B36C238}"/>
              </a:ext>
            </a:extLst>
          </p:cNvPr>
          <p:cNvSpPr txBox="1">
            <a:spLocks noChangeArrowheads="1"/>
          </p:cNvSpPr>
          <p:nvPr/>
        </p:nvSpPr>
        <p:spPr bwMode="auto">
          <a:xfrm>
            <a:off x="5318125" y="3490913"/>
            <a:ext cx="5302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 altLang="es-MX" sz="1000" b="1">
                <a:latin typeface="Comic Sans MS" panose="030F0702030302020204" pitchFamily="66" charset="0"/>
              </a:rPr>
              <a:t>Creciente</a:t>
            </a:r>
          </a:p>
        </p:txBody>
      </p:sp>
      <p:sp>
        <p:nvSpPr>
          <p:cNvPr id="25607" name="Line 7">
            <a:extLst>
              <a:ext uri="{FF2B5EF4-FFF2-40B4-BE49-F238E27FC236}">
                <a16:creationId xmlns:a16="http://schemas.microsoft.com/office/drawing/2014/main" id="{C4126E9C-6C4A-4DA9-B306-5D44181B0EFB}"/>
              </a:ext>
            </a:extLst>
          </p:cNvPr>
          <p:cNvSpPr>
            <a:spLocks noChangeShapeType="1"/>
          </p:cNvSpPr>
          <p:nvPr/>
        </p:nvSpPr>
        <p:spPr bwMode="auto">
          <a:xfrm>
            <a:off x="5486400" y="2971800"/>
            <a:ext cx="609600" cy="0"/>
          </a:xfrm>
          <a:prstGeom prst="line">
            <a:avLst/>
          </a:prstGeom>
          <a:noFill/>
          <a:ln w="25400">
            <a:solidFill>
              <a:srgbClr val="FF0000"/>
            </a:solidFill>
            <a:round/>
            <a:headEnd/>
            <a:tailEnd type="stealth" w="med" len="med"/>
          </a:ln>
          <a:extLst>
            <a:ext uri="{909E8E84-426E-40DD-AFC4-6F175D3DCCD1}">
              <a14:hiddenFill xmlns:a14="http://schemas.microsoft.com/office/drawing/2010/main">
                <a:noFill/>
              </a14:hiddenFill>
            </a:ext>
          </a:extLst>
        </p:spPr>
        <p:txBody>
          <a:bodyPr/>
          <a:lstStyle/>
          <a:p>
            <a:endParaRPr lang="es-MX"/>
          </a:p>
        </p:txBody>
      </p:sp>
      <p:sp>
        <p:nvSpPr>
          <p:cNvPr id="25608" name="Line 8">
            <a:extLst>
              <a:ext uri="{FF2B5EF4-FFF2-40B4-BE49-F238E27FC236}">
                <a16:creationId xmlns:a16="http://schemas.microsoft.com/office/drawing/2014/main" id="{A8470733-9E8D-44FC-922C-F1D6FFC4CC50}"/>
              </a:ext>
            </a:extLst>
          </p:cNvPr>
          <p:cNvSpPr>
            <a:spLocks noChangeShapeType="1"/>
          </p:cNvSpPr>
          <p:nvPr/>
        </p:nvSpPr>
        <p:spPr bwMode="auto">
          <a:xfrm flipH="1">
            <a:off x="5410200" y="3810000"/>
            <a:ext cx="609600" cy="0"/>
          </a:xfrm>
          <a:prstGeom prst="line">
            <a:avLst/>
          </a:prstGeom>
          <a:noFill/>
          <a:ln w="25400">
            <a:solidFill>
              <a:srgbClr val="FF0000"/>
            </a:solidFill>
            <a:round/>
            <a:headEnd/>
            <a:tailEnd type="stealth" w="med" len="med"/>
          </a:ln>
          <a:extLst>
            <a:ext uri="{909E8E84-426E-40DD-AFC4-6F175D3DCCD1}">
              <a14:hiddenFill xmlns:a14="http://schemas.microsoft.com/office/drawing/2010/main">
                <a:noFill/>
              </a14:hiddenFill>
            </a:ext>
          </a:extLst>
        </p:spPr>
        <p:txBody>
          <a:bodyPr/>
          <a:lstStyle/>
          <a:p>
            <a:endParaRPr lang="es-MX"/>
          </a:p>
        </p:txBody>
      </p:sp>
      <p:sp>
        <p:nvSpPr>
          <p:cNvPr id="9" name="Slide Number Placeholder 8">
            <a:extLst>
              <a:ext uri="{FF2B5EF4-FFF2-40B4-BE49-F238E27FC236}">
                <a16:creationId xmlns:a16="http://schemas.microsoft.com/office/drawing/2014/main" id="{2CE68EDD-79B8-4B17-89AB-91B101F5E9A4}"/>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BEF1C9B-5D72-437C-A8E9-E24417640083}" type="slidenum">
              <a:rPr lang="en-GB" altLang="es-MX">
                <a:solidFill>
                  <a:srgbClr val="FFFFFF"/>
                </a:solidFill>
                <a:latin typeface="Georgia" panose="02040502050405020303" pitchFamily="18" charset="0"/>
              </a:rPr>
              <a:pPr eaLnBrk="1" hangingPunct="1"/>
              <a:t>20</a:t>
            </a:fld>
            <a:endParaRPr lang="en-GB" altLang="es-MX">
              <a:solidFill>
                <a:srgbClr val="FFFFFF"/>
              </a:solidFill>
              <a:latin typeface="Georgia" panose="02040502050405020303"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1">
            <a:extLst>
              <a:ext uri="{FF2B5EF4-FFF2-40B4-BE49-F238E27FC236}">
                <a16:creationId xmlns:a16="http://schemas.microsoft.com/office/drawing/2014/main" id="{D304D579-C412-46F3-94B9-C6BBE650AD0A}"/>
              </a:ext>
            </a:extLst>
          </p:cNvPr>
          <p:cNvSpPr txBox="1">
            <a:spLocks noChangeArrowheads="1"/>
          </p:cNvSpPr>
          <p:nvPr/>
        </p:nvSpPr>
        <p:spPr bwMode="auto">
          <a:xfrm>
            <a:off x="1116012" y="1556792"/>
            <a:ext cx="64976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 altLang="es-MX" sz="7200" dirty="0">
                <a:latin typeface="Cambria" panose="02040503050406030204" pitchFamily="18" charset="0"/>
              </a:rPr>
              <a:t>Bioestratigrafía</a:t>
            </a:r>
          </a:p>
        </p:txBody>
      </p:sp>
      <p:sp>
        <p:nvSpPr>
          <p:cNvPr id="26627" name="TextBox 2">
            <a:extLst>
              <a:ext uri="{FF2B5EF4-FFF2-40B4-BE49-F238E27FC236}">
                <a16:creationId xmlns:a16="http://schemas.microsoft.com/office/drawing/2014/main" id="{A32D80C5-D4FB-44D9-B0A9-DBB3D9D0ACB1}"/>
              </a:ext>
            </a:extLst>
          </p:cNvPr>
          <p:cNvSpPr txBox="1">
            <a:spLocks noChangeArrowheads="1"/>
          </p:cNvSpPr>
          <p:nvPr/>
        </p:nvSpPr>
        <p:spPr bwMode="auto">
          <a:xfrm>
            <a:off x="332383" y="3573016"/>
            <a:ext cx="80648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 altLang="es-MX" sz="2400" b="1" dirty="0">
                <a:latin typeface="Cambria" panose="02040503050406030204" pitchFamily="18" charset="0"/>
              </a:rPr>
              <a:t>Si dos rocas contienen los mismos fósiles deben tener la misma edad.</a:t>
            </a:r>
          </a:p>
        </p:txBody>
      </p:sp>
      <p:sp>
        <p:nvSpPr>
          <p:cNvPr id="4" name="Slide Number Placeholder 3">
            <a:extLst>
              <a:ext uri="{FF2B5EF4-FFF2-40B4-BE49-F238E27FC236}">
                <a16:creationId xmlns:a16="http://schemas.microsoft.com/office/drawing/2014/main" id="{AD040B76-7675-44F4-9747-380A4C3DD5A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17526C-9D9D-407F-8CD5-C01C1C7EAF6E}" type="slidenum">
              <a:rPr lang="en-GB" altLang="es-MX">
                <a:solidFill>
                  <a:srgbClr val="FFFFFF"/>
                </a:solidFill>
                <a:latin typeface="Georgia" panose="02040502050405020303" pitchFamily="18" charset="0"/>
              </a:rPr>
              <a:pPr eaLnBrk="1" hangingPunct="1"/>
              <a:t>21</a:t>
            </a:fld>
            <a:endParaRPr lang="en-GB" altLang="es-MX">
              <a:solidFill>
                <a:srgbClr val="FFFFFF"/>
              </a:solidFill>
              <a:latin typeface="Georgia" panose="02040502050405020303"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84A0E56F-310C-45AA-BBA8-A78D26EB3BEE}"/>
              </a:ext>
            </a:extLst>
          </p:cNvPr>
          <p:cNvSpPr>
            <a:spLocks noGrp="1" noChangeArrowheads="1"/>
          </p:cNvSpPr>
          <p:nvPr>
            <p:ph type="title" idx="4294967295"/>
          </p:nvPr>
        </p:nvSpPr>
        <p:spPr>
          <a:xfrm>
            <a:off x="611560" y="970819"/>
            <a:ext cx="2664296" cy="684077"/>
          </a:xfrm>
        </p:spPr>
        <p:txBody>
          <a:bodyPr/>
          <a:lstStyle/>
          <a:p>
            <a:pPr eaLnBrk="1" hangingPunct="1"/>
            <a:r>
              <a:rPr lang="es" altLang="es-MX" b="1" dirty="0">
                <a:latin typeface="Cambria" panose="02040503050406030204" pitchFamily="18" charset="0"/>
              </a:rPr>
              <a:t>Evolución</a:t>
            </a:r>
          </a:p>
        </p:txBody>
      </p:sp>
      <p:sp>
        <p:nvSpPr>
          <p:cNvPr id="68611" name="Rectangle 3">
            <a:extLst>
              <a:ext uri="{FF2B5EF4-FFF2-40B4-BE49-F238E27FC236}">
                <a16:creationId xmlns:a16="http://schemas.microsoft.com/office/drawing/2014/main" id="{45C8C624-E52F-4DF6-BED9-026020F7CE8B}"/>
              </a:ext>
            </a:extLst>
          </p:cNvPr>
          <p:cNvSpPr>
            <a:spLocks noGrp="1" noChangeArrowheads="1"/>
          </p:cNvSpPr>
          <p:nvPr>
            <p:ph type="body" idx="4294967295"/>
          </p:nvPr>
        </p:nvSpPr>
        <p:spPr>
          <a:xfrm>
            <a:off x="128588" y="1926394"/>
            <a:ext cx="6096000" cy="3960787"/>
          </a:xfrm>
        </p:spPr>
        <p:txBody>
          <a:bodyPr rtlCol="0">
            <a:normAutofit/>
          </a:bodyPr>
          <a:lstStyle/>
          <a:p>
            <a:pPr marL="365760" indent="-256032" eaLnBrk="1" fontAlgn="auto" hangingPunct="1">
              <a:lnSpc>
                <a:spcPct val="90000"/>
              </a:lnSpc>
              <a:spcAft>
                <a:spcPts val="0"/>
              </a:spcAft>
              <a:buClr>
                <a:schemeClr val="accent3"/>
              </a:buClr>
              <a:buFont typeface="Arial" pitchFamily="34" charset="0"/>
              <a:buChar char="•"/>
              <a:defRPr/>
            </a:pPr>
            <a:r>
              <a:rPr lang="es" sz="2000" dirty="0">
                <a:latin typeface="Times New Roman" panose="02020603050405020304" pitchFamily="18" charset="0"/>
                <a:cs typeface="Times New Roman" panose="02020603050405020304" pitchFamily="18" charset="0"/>
              </a:rPr>
              <a:t>Existen variaciones dentro de una población</a:t>
            </a:r>
          </a:p>
          <a:p>
            <a:pPr marL="365760" indent="-256032" eaLnBrk="1" fontAlgn="auto" hangingPunct="1">
              <a:lnSpc>
                <a:spcPct val="90000"/>
              </a:lnSpc>
              <a:spcAft>
                <a:spcPts val="0"/>
              </a:spcAft>
              <a:buClr>
                <a:schemeClr val="accent3"/>
              </a:buClr>
              <a:buFont typeface="Arial" pitchFamily="34" charset="0"/>
              <a:buChar char="•"/>
              <a:defRPr/>
            </a:pPr>
            <a:endParaRPr lang="en-US" sz="2000" dirty="0">
              <a:latin typeface="Times New Roman" panose="02020603050405020304" pitchFamily="18" charset="0"/>
              <a:cs typeface="Times New Roman" panose="02020603050405020304" pitchFamily="18" charset="0"/>
            </a:endParaRPr>
          </a:p>
          <a:p>
            <a:pPr marL="365760" indent="-256032" eaLnBrk="1" fontAlgn="auto" hangingPunct="1">
              <a:lnSpc>
                <a:spcPct val="90000"/>
              </a:lnSpc>
              <a:spcAft>
                <a:spcPts val="0"/>
              </a:spcAft>
              <a:buClr>
                <a:schemeClr val="accent3"/>
              </a:buClr>
              <a:buFont typeface="Arial" pitchFamily="34" charset="0"/>
              <a:buChar char="•"/>
              <a:defRPr/>
            </a:pPr>
            <a:r>
              <a:rPr lang="es" sz="2000" dirty="0">
                <a:latin typeface="Times New Roman" panose="02020603050405020304" pitchFamily="18" charset="0"/>
                <a:cs typeface="Times New Roman" panose="02020603050405020304" pitchFamily="18" charset="0"/>
              </a:rPr>
              <a:t>Resultado de mutaciones y otros accidentes genéticos</a:t>
            </a:r>
          </a:p>
          <a:p>
            <a:pPr marL="365760" indent="-256032" eaLnBrk="1" fontAlgn="auto" hangingPunct="1">
              <a:lnSpc>
                <a:spcPct val="90000"/>
              </a:lnSpc>
              <a:spcAft>
                <a:spcPts val="0"/>
              </a:spcAft>
              <a:buClr>
                <a:schemeClr val="accent3"/>
              </a:buClr>
              <a:buFont typeface="Arial" pitchFamily="34" charset="0"/>
              <a:buChar char="•"/>
              <a:defRPr/>
            </a:pPr>
            <a:endParaRPr lang="en-US" sz="2000" dirty="0">
              <a:latin typeface="Times New Roman" panose="02020603050405020304" pitchFamily="18" charset="0"/>
              <a:cs typeface="Times New Roman" panose="02020603050405020304" pitchFamily="18" charset="0"/>
            </a:endParaRPr>
          </a:p>
          <a:p>
            <a:pPr marL="365760" indent="-256032" eaLnBrk="1" fontAlgn="auto" hangingPunct="1">
              <a:lnSpc>
                <a:spcPct val="90000"/>
              </a:lnSpc>
              <a:spcAft>
                <a:spcPts val="0"/>
              </a:spcAft>
              <a:buClr>
                <a:schemeClr val="accent3"/>
              </a:buClr>
              <a:buFont typeface="Arial" pitchFamily="34" charset="0"/>
              <a:buChar char="•"/>
              <a:defRPr/>
            </a:pPr>
            <a:r>
              <a:rPr lang="es" sz="2000" dirty="0">
                <a:latin typeface="Times New Roman" panose="02020603050405020304" pitchFamily="18" charset="0"/>
                <a:cs typeface="Times New Roman" panose="02020603050405020304" pitchFamily="18" charset="0"/>
              </a:rPr>
              <a:t>Algunas variaciones son ventajosas pero otras no.</a:t>
            </a:r>
          </a:p>
          <a:p>
            <a:pPr marL="365760" indent="-256032" eaLnBrk="1" fontAlgn="auto" hangingPunct="1">
              <a:lnSpc>
                <a:spcPct val="90000"/>
              </a:lnSpc>
              <a:spcAft>
                <a:spcPts val="0"/>
              </a:spcAft>
              <a:buClr>
                <a:schemeClr val="accent3"/>
              </a:buClr>
              <a:buFont typeface="Arial" pitchFamily="34" charset="0"/>
              <a:buChar char="•"/>
              <a:defRPr/>
            </a:pPr>
            <a:endParaRPr lang="en-US" sz="2000" dirty="0">
              <a:latin typeface="Times New Roman" panose="02020603050405020304" pitchFamily="18" charset="0"/>
              <a:cs typeface="Times New Roman" panose="02020603050405020304" pitchFamily="18" charset="0"/>
            </a:endParaRPr>
          </a:p>
          <a:p>
            <a:pPr marL="365760" indent="-256032" eaLnBrk="1" fontAlgn="auto" hangingPunct="1">
              <a:lnSpc>
                <a:spcPct val="90000"/>
              </a:lnSpc>
              <a:spcAft>
                <a:spcPts val="0"/>
              </a:spcAft>
              <a:buClr>
                <a:schemeClr val="accent3"/>
              </a:buClr>
              <a:buFont typeface="Arial" pitchFamily="34" charset="0"/>
              <a:buChar char="•"/>
              <a:defRPr/>
            </a:pPr>
            <a:r>
              <a:rPr lang="es" sz="2000" dirty="0">
                <a:latin typeface="Times New Roman" panose="02020603050405020304" pitchFamily="18" charset="0"/>
                <a:cs typeface="Times New Roman" panose="02020603050405020304" pitchFamily="18" charset="0"/>
              </a:rPr>
              <a:t>Algunos son neutrales</a:t>
            </a:r>
          </a:p>
          <a:p>
            <a:pPr marL="365760" indent="-256032" eaLnBrk="1" fontAlgn="auto" hangingPunct="1">
              <a:lnSpc>
                <a:spcPct val="90000"/>
              </a:lnSpc>
              <a:spcAft>
                <a:spcPts val="0"/>
              </a:spcAft>
              <a:buClr>
                <a:schemeClr val="accent3"/>
              </a:buClr>
              <a:buFont typeface="Arial" pitchFamily="34" charset="0"/>
              <a:buChar char="•"/>
              <a:defRPr/>
            </a:pPr>
            <a:endParaRPr lang="en-US" sz="2000" dirty="0">
              <a:latin typeface="Times New Roman" panose="02020603050405020304" pitchFamily="18" charset="0"/>
              <a:cs typeface="Times New Roman" panose="02020603050405020304" pitchFamily="18" charset="0"/>
            </a:endParaRPr>
          </a:p>
          <a:p>
            <a:pPr marL="365760" indent="-256032" eaLnBrk="1" fontAlgn="auto" hangingPunct="1">
              <a:lnSpc>
                <a:spcPct val="90000"/>
              </a:lnSpc>
              <a:spcAft>
                <a:spcPts val="0"/>
              </a:spcAft>
              <a:buClr>
                <a:schemeClr val="accent3"/>
              </a:buClr>
              <a:buFont typeface="Arial" pitchFamily="34" charset="0"/>
              <a:buChar char="•"/>
              <a:defRPr/>
            </a:pPr>
            <a:r>
              <a:rPr lang="es" sz="2000" dirty="0">
                <a:latin typeface="Times New Roman" panose="02020603050405020304" pitchFamily="18" charset="0"/>
                <a:cs typeface="Times New Roman" panose="02020603050405020304" pitchFamily="18" charset="0"/>
              </a:rPr>
              <a:t>La selección natural actúa sobre estas variaciones</a:t>
            </a:r>
          </a:p>
          <a:p>
            <a:pPr marL="365760" indent="-256032" eaLnBrk="1" fontAlgn="auto" hangingPunct="1">
              <a:lnSpc>
                <a:spcPct val="90000"/>
              </a:lnSpc>
              <a:spcAft>
                <a:spcPts val="0"/>
              </a:spcAft>
              <a:buClr>
                <a:schemeClr val="accent3"/>
              </a:buClr>
              <a:buFont typeface="Arial" pitchFamily="34" charset="0"/>
              <a:buChar char="•"/>
              <a:defRPr/>
            </a:pPr>
            <a:endParaRPr lang="en-US" sz="2000" dirty="0">
              <a:latin typeface="Times New Roman" panose="02020603050405020304" pitchFamily="18" charset="0"/>
              <a:cs typeface="Times New Roman" panose="02020603050405020304" pitchFamily="18" charset="0"/>
            </a:endParaRPr>
          </a:p>
          <a:p>
            <a:pPr marL="365760" indent="-256032" eaLnBrk="1" fontAlgn="auto" hangingPunct="1">
              <a:lnSpc>
                <a:spcPct val="90000"/>
              </a:lnSpc>
              <a:spcAft>
                <a:spcPts val="0"/>
              </a:spcAft>
              <a:buClr>
                <a:schemeClr val="accent3"/>
              </a:buClr>
              <a:buFont typeface="Arial" pitchFamily="34" charset="0"/>
              <a:buChar char="•"/>
              <a:defRPr/>
            </a:pPr>
            <a:r>
              <a:rPr lang="es" sz="2000" dirty="0">
                <a:latin typeface="Times New Roman" panose="02020603050405020304" pitchFamily="18" charset="0"/>
                <a:cs typeface="Times New Roman" panose="02020603050405020304" pitchFamily="18" charset="0"/>
              </a:rPr>
              <a:t>Características del cambio poblacional a través del tiempo = evolución</a:t>
            </a:r>
          </a:p>
        </p:txBody>
      </p:sp>
      <p:pic>
        <p:nvPicPr>
          <p:cNvPr id="27652" name="Picture 4" descr="eurypterus">
            <a:extLst>
              <a:ext uri="{FF2B5EF4-FFF2-40B4-BE49-F238E27FC236}">
                <a16:creationId xmlns:a16="http://schemas.microsoft.com/office/drawing/2014/main" id="{5AECAE87-1CDA-4BEC-8E24-683FDC88C9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4588" y="2420888"/>
            <a:ext cx="271145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331AB9CF-0842-4148-9BC8-DB403DE6D6D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0012680-3BC9-4FB3-BF30-6965A6BD2064}" type="slidenum">
              <a:rPr lang="en-GB" altLang="es-MX">
                <a:solidFill>
                  <a:srgbClr val="FFFFFF"/>
                </a:solidFill>
                <a:latin typeface="Georgia" panose="02040502050405020303" pitchFamily="18" charset="0"/>
              </a:rPr>
              <a:pPr eaLnBrk="1" hangingPunct="1"/>
              <a:t>22</a:t>
            </a:fld>
            <a:endParaRPr lang="en-GB" altLang="es-MX">
              <a:solidFill>
                <a:srgbClr val="FFFFFF"/>
              </a:solidFill>
              <a:latin typeface="Georgia" panose="02040502050405020303"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7B688D75-1DB4-429C-86B8-78E85DF187E0}"/>
              </a:ext>
            </a:extLst>
          </p:cNvPr>
          <p:cNvSpPr>
            <a:spLocks noGrp="1" noChangeArrowheads="1"/>
          </p:cNvSpPr>
          <p:nvPr>
            <p:ph type="title"/>
          </p:nvPr>
        </p:nvSpPr>
        <p:spPr>
          <a:xfrm>
            <a:off x="827584" y="980728"/>
            <a:ext cx="2880320" cy="720080"/>
          </a:xfrm>
        </p:spPr>
        <p:txBody>
          <a:bodyPr/>
          <a:lstStyle/>
          <a:p>
            <a:pPr eaLnBrk="1" hangingPunct="1"/>
            <a:r>
              <a:rPr lang="es" altLang="es-MX" b="1" dirty="0">
                <a:latin typeface="Cambria" panose="02040503050406030204" pitchFamily="18" charset="0"/>
              </a:rPr>
              <a:t>Bioeventos</a:t>
            </a:r>
          </a:p>
        </p:txBody>
      </p:sp>
      <p:sp>
        <p:nvSpPr>
          <p:cNvPr id="28675" name="Rectangle 3">
            <a:extLst>
              <a:ext uri="{FF2B5EF4-FFF2-40B4-BE49-F238E27FC236}">
                <a16:creationId xmlns:a16="http://schemas.microsoft.com/office/drawing/2014/main" id="{EE814AE3-43F0-4B0C-8D6F-6562AA7DE866}"/>
              </a:ext>
            </a:extLst>
          </p:cNvPr>
          <p:cNvSpPr>
            <a:spLocks noGrp="1" noChangeArrowheads="1"/>
          </p:cNvSpPr>
          <p:nvPr>
            <p:ph idx="1"/>
          </p:nvPr>
        </p:nvSpPr>
        <p:spPr>
          <a:xfrm>
            <a:off x="457200" y="1988840"/>
            <a:ext cx="8229600" cy="3744441"/>
          </a:xfrm>
        </p:spPr>
        <p:txBody>
          <a:bodyPr/>
          <a:lstStyle/>
          <a:p>
            <a:pPr eaLnBrk="1" hangingPunct="1"/>
            <a:r>
              <a:rPr lang="es" altLang="es-MX" sz="2200" dirty="0">
                <a:latin typeface="Times New Roman" panose="02020603050405020304" pitchFamily="18" charset="0"/>
                <a:cs typeface="Times New Roman" panose="02020603050405020304" pitchFamily="18" charset="0"/>
              </a:rPr>
              <a:t>Primeras apariciones de nuevas especies</a:t>
            </a:r>
          </a:p>
          <a:p>
            <a:pPr eaLnBrk="1" hangingPunct="1"/>
            <a:endParaRPr lang="en-US" altLang="es-MX" sz="2200" dirty="0">
              <a:latin typeface="Times New Roman" panose="02020603050405020304" pitchFamily="18" charset="0"/>
              <a:cs typeface="Times New Roman" panose="02020603050405020304" pitchFamily="18" charset="0"/>
            </a:endParaRPr>
          </a:p>
          <a:p>
            <a:pPr eaLnBrk="1" hangingPunct="1"/>
            <a:r>
              <a:rPr lang="es" altLang="es-MX" sz="2200" dirty="0">
                <a:latin typeface="Times New Roman" panose="02020603050405020304" pitchFamily="18" charset="0"/>
                <a:cs typeface="Times New Roman" panose="02020603050405020304" pitchFamily="18" charset="0"/>
              </a:rPr>
              <a:t>Primeras apariciones de nuevos taxones superiores</a:t>
            </a:r>
          </a:p>
          <a:p>
            <a:pPr eaLnBrk="1" hangingPunct="1"/>
            <a:endParaRPr lang="en-US" altLang="es-MX" sz="2200" dirty="0">
              <a:latin typeface="Times New Roman" panose="02020603050405020304" pitchFamily="18" charset="0"/>
              <a:cs typeface="Times New Roman" panose="02020603050405020304" pitchFamily="18" charset="0"/>
            </a:endParaRPr>
          </a:p>
          <a:p>
            <a:pPr eaLnBrk="1" hangingPunct="1"/>
            <a:r>
              <a:rPr lang="es" altLang="es-MX" sz="2200" dirty="0">
                <a:latin typeface="Times New Roman" panose="02020603050405020304" pitchFamily="18" charset="0"/>
                <a:cs typeface="Times New Roman" panose="02020603050405020304" pitchFamily="18" charset="0"/>
              </a:rPr>
              <a:t>Extinciones de especies</a:t>
            </a:r>
          </a:p>
          <a:p>
            <a:pPr eaLnBrk="1" hangingPunct="1"/>
            <a:endParaRPr lang="en-US" altLang="es-MX" sz="2200" dirty="0">
              <a:latin typeface="Times New Roman" panose="02020603050405020304" pitchFamily="18" charset="0"/>
              <a:cs typeface="Times New Roman" panose="02020603050405020304" pitchFamily="18" charset="0"/>
            </a:endParaRPr>
          </a:p>
          <a:p>
            <a:pPr eaLnBrk="1" hangingPunct="1"/>
            <a:r>
              <a:rPr lang="es" altLang="es-MX" sz="2200" dirty="0">
                <a:latin typeface="Times New Roman" panose="02020603050405020304" pitchFamily="18" charset="0"/>
                <a:cs typeface="Times New Roman" panose="02020603050405020304" pitchFamily="18" charset="0"/>
              </a:rPr>
              <a:t>Extinciones masivas de múltiples taxones</a:t>
            </a:r>
          </a:p>
          <a:p>
            <a:pPr eaLnBrk="1" hangingPunct="1"/>
            <a:endParaRPr lang="en-US" altLang="es-MX" sz="2200" dirty="0">
              <a:latin typeface="Times New Roman" panose="02020603050405020304" pitchFamily="18" charset="0"/>
              <a:cs typeface="Times New Roman" panose="02020603050405020304" pitchFamily="18" charset="0"/>
            </a:endParaRPr>
          </a:p>
          <a:p>
            <a:pPr eaLnBrk="1" hangingPunct="1"/>
            <a:r>
              <a:rPr lang="es" altLang="es-MX" sz="2200" dirty="0">
                <a:latin typeface="Times New Roman" panose="02020603050405020304" pitchFamily="18" charset="0"/>
                <a:cs typeface="Times New Roman" panose="02020603050405020304" pitchFamily="18" charset="0"/>
              </a:rPr>
              <a:t>Los bioeventos son puntos únicos en el tiempo geológico.</a:t>
            </a:r>
          </a:p>
        </p:txBody>
      </p:sp>
      <p:sp>
        <p:nvSpPr>
          <p:cNvPr id="4" name="Slide Number Placeholder 3">
            <a:extLst>
              <a:ext uri="{FF2B5EF4-FFF2-40B4-BE49-F238E27FC236}">
                <a16:creationId xmlns:a16="http://schemas.microsoft.com/office/drawing/2014/main" id="{CDA1A2F4-4E4C-46A3-A5F2-55DAA7EF0F33}"/>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59E8EF9-5BB7-4E0D-B196-BA36BE209786}" type="slidenum">
              <a:rPr lang="en-GB" altLang="es-MX">
                <a:solidFill>
                  <a:srgbClr val="FFFFFF"/>
                </a:solidFill>
                <a:latin typeface="Georgia" panose="02040502050405020303" pitchFamily="18" charset="0"/>
              </a:rPr>
              <a:pPr eaLnBrk="1" hangingPunct="1"/>
              <a:t>23</a:t>
            </a:fld>
            <a:endParaRPr lang="en-GB" altLang="es-MX">
              <a:solidFill>
                <a:srgbClr val="FFFFFF"/>
              </a:solidFill>
              <a:latin typeface="Georgia" panose="02040502050405020303" pitchFamily="18"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EC41D6D0-AFCF-4FF4-A5EA-9BDE7F28735E}"/>
              </a:ext>
            </a:extLst>
          </p:cNvPr>
          <p:cNvSpPr>
            <a:spLocks noGrp="1" noChangeArrowheads="1"/>
          </p:cNvSpPr>
          <p:nvPr>
            <p:ph type="title"/>
          </p:nvPr>
        </p:nvSpPr>
        <p:spPr>
          <a:xfrm>
            <a:off x="755576" y="908720"/>
            <a:ext cx="3527623" cy="720502"/>
          </a:xfrm>
        </p:spPr>
        <p:txBody>
          <a:bodyPr/>
          <a:lstStyle/>
          <a:p>
            <a:pPr eaLnBrk="1" hangingPunct="1"/>
            <a:r>
              <a:rPr lang="es" altLang="es-MX" b="1" dirty="0">
                <a:latin typeface="Cambria" panose="02040503050406030204" pitchFamily="18" charset="0"/>
              </a:rPr>
              <a:t>Fósiles índice</a:t>
            </a:r>
          </a:p>
        </p:txBody>
      </p:sp>
      <p:sp>
        <p:nvSpPr>
          <p:cNvPr id="29699" name="Rectangle 3">
            <a:extLst>
              <a:ext uri="{FF2B5EF4-FFF2-40B4-BE49-F238E27FC236}">
                <a16:creationId xmlns:a16="http://schemas.microsoft.com/office/drawing/2014/main" id="{17F95932-8F88-4A09-B432-6C4399F2AEB3}"/>
              </a:ext>
            </a:extLst>
          </p:cNvPr>
          <p:cNvSpPr>
            <a:spLocks noGrp="1" noChangeArrowheads="1"/>
          </p:cNvSpPr>
          <p:nvPr>
            <p:ph idx="1"/>
          </p:nvPr>
        </p:nvSpPr>
        <p:spPr>
          <a:xfrm>
            <a:off x="395536" y="1916832"/>
            <a:ext cx="8077200" cy="3536032"/>
          </a:xfrm>
        </p:spPr>
        <p:txBody>
          <a:bodyPr/>
          <a:lstStyle/>
          <a:p>
            <a:pPr eaLnBrk="1" hangingPunct="1"/>
            <a:r>
              <a:rPr lang="es" altLang="es-MX" dirty="0">
                <a:latin typeface="Times New Roman" panose="02020603050405020304" pitchFamily="18" charset="0"/>
                <a:cs typeface="Times New Roman" panose="02020603050405020304" pitchFamily="18" charset="0"/>
              </a:rPr>
              <a:t>Algunos fósiles son más útiles que otros para determinar la edad relativa.</a:t>
            </a:r>
          </a:p>
          <a:p>
            <a:pPr eaLnBrk="1" hangingPunct="1"/>
            <a:endParaRPr lang="en-US" altLang="es-MX" dirty="0">
              <a:latin typeface="Times New Roman" panose="02020603050405020304" pitchFamily="18" charset="0"/>
              <a:cs typeface="Times New Roman" panose="02020603050405020304" pitchFamily="18" charset="0"/>
            </a:endParaRPr>
          </a:p>
          <a:p>
            <a:pPr eaLnBrk="1" hangingPunct="1"/>
            <a:r>
              <a:rPr lang="es" altLang="es-MX" dirty="0">
                <a:latin typeface="Times New Roman" panose="02020603050405020304" pitchFamily="18" charset="0"/>
                <a:cs typeface="Times New Roman" panose="02020603050405020304" pitchFamily="18" charset="0"/>
              </a:rPr>
              <a:t>Los fósiles más útiles se llaman </a:t>
            </a:r>
            <a:r>
              <a:rPr lang="es" altLang="es-MX" b="1" u="sng" dirty="0">
                <a:latin typeface="Times New Roman" panose="02020603050405020304" pitchFamily="18" charset="0"/>
                <a:cs typeface="Times New Roman" panose="02020603050405020304" pitchFamily="18" charset="0"/>
              </a:rPr>
              <a:t>FÓSILES ÍNDICE</a:t>
            </a:r>
          </a:p>
          <a:p>
            <a:pPr eaLnBrk="1" hangingPunct="1"/>
            <a:endParaRPr lang="en-US" altLang="es-MX" b="1" u="sng" dirty="0">
              <a:latin typeface="Times New Roman" panose="02020603050405020304" pitchFamily="18" charset="0"/>
              <a:cs typeface="Times New Roman" panose="02020603050405020304" pitchFamily="18" charset="0"/>
            </a:endParaRPr>
          </a:p>
          <a:p>
            <a:pPr eaLnBrk="1" hangingPunct="1"/>
            <a:r>
              <a:rPr lang="es" altLang="es-MX" dirty="0">
                <a:latin typeface="Times New Roman" panose="02020603050405020304" pitchFamily="18" charset="0"/>
                <a:cs typeface="Times New Roman" panose="02020603050405020304" pitchFamily="18" charset="0"/>
              </a:rPr>
              <a:t>¿Qué factores maximizarían la utilidad de un fósil? (es decir, ¿qué hace que un fósil sea bueno?)</a:t>
            </a:r>
          </a:p>
        </p:txBody>
      </p:sp>
      <p:sp>
        <p:nvSpPr>
          <p:cNvPr id="4" name="Slide Number Placeholder 3">
            <a:extLst>
              <a:ext uri="{FF2B5EF4-FFF2-40B4-BE49-F238E27FC236}">
                <a16:creationId xmlns:a16="http://schemas.microsoft.com/office/drawing/2014/main" id="{28C641ED-8585-4E54-94F4-483082EFE060}"/>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D6501AB-A31A-4078-9B95-9778A89BA6B2}" type="slidenum">
              <a:rPr lang="en-GB" altLang="es-MX">
                <a:solidFill>
                  <a:srgbClr val="FFFFFF"/>
                </a:solidFill>
                <a:latin typeface="Georgia" panose="02040502050405020303" pitchFamily="18" charset="0"/>
              </a:rPr>
              <a:pPr eaLnBrk="1" hangingPunct="1"/>
              <a:t>24</a:t>
            </a:fld>
            <a:endParaRPr lang="en-GB" altLang="es-MX">
              <a:solidFill>
                <a:srgbClr val="FFFFFF"/>
              </a:solidFill>
              <a:latin typeface="Georgia" panose="02040502050405020303"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D:\School Disk\PowerPoint Presentations and Figures\Figures\Geology\Geologic Time\FG10_012.JPG">
            <a:extLst>
              <a:ext uri="{FF2B5EF4-FFF2-40B4-BE49-F238E27FC236}">
                <a16:creationId xmlns:a16="http://schemas.microsoft.com/office/drawing/2014/main" id="{CE4D5A5F-9921-45F9-92B9-EEA9221659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000" t="3500" r="13000" b="2000"/>
          <a:stretch>
            <a:fillRect/>
          </a:stretch>
        </p:blipFill>
        <p:spPr bwMode="auto">
          <a:xfrm>
            <a:off x="2843844" y="1628800"/>
            <a:ext cx="5735638" cy="4949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5">
            <a:extLst>
              <a:ext uri="{FF2B5EF4-FFF2-40B4-BE49-F238E27FC236}">
                <a16:creationId xmlns:a16="http://schemas.microsoft.com/office/drawing/2014/main" id="{9086164A-E5C3-4EC7-97E3-F13D97F7F9D2}"/>
              </a:ext>
            </a:extLst>
          </p:cNvPr>
          <p:cNvSpPr txBox="1">
            <a:spLocks noChangeArrowheads="1"/>
          </p:cNvSpPr>
          <p:nvPr/>
        </p:nvSpPr>
        <p:spPr bwMode="auto">
          <a:xfrm>
            <a:off x="395536" y="980728"/>
            <a:ext cx="80648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 altLang="es-MX" sz="2800" b="1" dirty="0">
                <a:solidFill>
                  <a:schemeClr val="tx2"/>
                </a:solidFill>
                <a:latin typeface="Cambria" panose="02040503050406030204" pitchFamily="18" charset="0"/>
              </a:rPr>
              <a:t>Ilustración del principio de sucesión faunística</a:t>
            </a:r>
          </a:p>
        </p:txBody>
      </p:sp>
      <p:sp>
        <p:nvSpPr>
          <p:cNvPr id="4" name="Slide Number Placeholder 3">
            <a:extLst>
              <a:ext uri="{FF2B5EF4-FFF2-40B4-BE49-F238E27FC236}">
                <a16:creationId xmlns:a16="http://schemas.microsoft.com/office/drawing/2014/main" id="{79187841-E818-4BC3-9D69-828EBFC55A9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D18E426-7A48-49E9-B921-E2D58AED4F32}" type="slidenum">
              <a:rPr lang="en-GB" altLang="es-MX">
                <a:solidFill>
                  <a:srgbClr val="FFFFFF"/>
                </a:solidFill>
                <a:latin typeface="Georgia" panose="02040502050405020303" pitchFamily="18" charset="0"/>
              </a:rPr>
              <a:pPr eaLnBrk="1" hangingPunct="1"/>
              <a:t>25</a:t>
            </a:fld>
            <a:endParaRPr lang="en-GB" altLang="es-MX">
              <a:solidFill>
                <a:srgbClr val="FFFFFF"/>
              </a:solidFill>
              <a:latin typeface="Georgia" panose="02040502050405020303"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3DCC51A7-F2F8-45D9-9013-239DE5B19442}"/>
              </a:ext>
            </a:extLst>
          </p:cNvPr>
          <p:cNvSpPr>
            <a:spLocks noGrp="1" noChangeArrowheads="1"/>
          </p:cNvSpPr>
          <p:nvPr>
            <p:ph type="title"/>
          </p:nvPr>
        </p:nvSpPr>
        <p:spPr>
          <a:xfrm>
            <a:off x="539552" y="1161480"/>
            <a:ext cx="6480720" cy="576486"/>
          </a:xfrm>
        </p:spPr>
        <p:txBody>
          <a:bodyPr rtlCol="0">
            <a:normAutofit/>
          </a:bodyPr>
          <a:lstStyle/>
          <a:p>
            <a:pPr eaLnBrk="1" fontAlgn="auto" hangingPunct="1">
              <a:spcAft>
                <a:spcPts val="0"/>
              </a:spcAft>
              <a:defRPr/>
            </a:pPr>
            <a:r>
              <a:rPr lang="es" sz="2800" b="1" dirty="0">
                <a:latin typeface="Times New Roman" panose="02020603050405020304" pitchFamily="18" charset="0"/>
                <a:cs typeface="Times New Roman" panose="02020603050405020304" pitchFamily="18" charset="0"/>
              </a:rPr>
              <a:t>¿Qué hace que un fósil índice sea bueno?</a:t>
            </a:r>
          </a:p>
        </p:txBody>
      </p:sp>
      <p:sp>
        <p:nvSpPr>
          <p:cNvPr id="31747" name="Rectangle 3">
            <a:extLst>
              <a:ext uri="{FF2B5EF4-FFF2-40B4-BE49-F238E27FC236}">
                <a16:creationId xmlns:a16="http://schemas.microsoft.com/office/drawing/2014/main" id="{3BBDCE24-94DC-4EA4-B504-52CEE48C0552}"/>
              </a:ext>
            </a:extLst>
          </p:cNvPr>
          <p:cNvSpPr>
            <a:spLocks noGrp="1" noChangeArrowheads="1"/>
          </p:cNvSpPr>
          <p:nvPr>
            <p:ph type="body" sz="half" idx="1"/>
          </p:nvPr>
        </p:nvSpPr>
        <p:spPr>
          <a:xfrm>
            <a:off x="228600" y="1981200"/>
            <a:ext cx="5486400" cy="3680048"/>
          </a:xfrm>
        </p:spPr>
        <p:txBody>
          <a:bodyPr/>
          <a:lstStyle/>
          <a:p>
            <a:pPr eaLnBrk="1" hangingPunct="1"/>
            <a:r>
              <a:rPr lang="es" altLang="es-MX" sz="2400" dirty="0">
                <a:latin typeface="Times New Roman" panose="02020603050405020304" pitchFamily="18" charset="0"/>
                <a:cs typeface="Times New Roman" panose="02020603050405020304" pitchFamily="18" charset="0"/>
              </a:rPr>
              <a:t>Apariencia distintiva/fácil de reconocer</a:t>
            </a:r>
          </a:p>
          <a:p>
            <a:pPr algn="just" eaLnBrk="1" hangingPunct="1"/>
            <a:endParaRPr lang="en-US" altLang="es-MX" sz="2400" dirty="0">
              <a:latin typeface="Times New Roman" panose="02020603050405020304" pitchFamily="18" charset="0"/>
              <a:cs typeface="Times New Roman" panose="02020603050405020304" pitchFamily="18" charset="0"/>
            </a:endParaRPr>
          </a:p>
          <a:p>
            <a:pPr algn="just" eaLnBrk="1" hangingPunct="1"/>
            <a:r>
              <a:rPr lang="es" altLang="es-MX" sz="2400" dirty="0">
                <a:latin typeface="Times New Roman" panose="02020603050405020304" pitchFamily="18" charset="0"/>
                <a:cs typeface="Times New Roman" panose="02020603050405020304" pitchFamily="18" charset="0"/>
              </a:rPr>
              <a:t>Duración corta entre la primera aparición y la extinción (también conocida como RANGO)</a:t>
            </a:r>
          </a:p>
          <a:p>
            <a:pPr algn="just" eaLnBrk="1" hangingPunct="1"/>
            <a:endParaRPr lang="en-US" altLang="es-MX" sz="2400" dirty="0">
              <a:latin typeface="Times New Roman" panose="02020603050405020304" pitchFamily="18" charset="0"/>
              <a:cs typeface="Times New Roman" panose="02020603050405020304" pitchFamily="18" charset="0"/>
            </a:endParaRPr>
          </a:p>
          <a:p>
            <a:pPr algn="just" eaLnBrk="1" hangingPunct="1"/>
            <a:r>
              <a:rPr lang="es" altLang="es-MX" sz="2400" dirty="0">
                <a:latin typeface="Times New Roman" panose="02020603050405020304" pitchFamily="18" charset="0"/>
                <a:cs typeface="Times New Roman" panose="02020603050405020304" pitchFamily="18" charset="0"/>
              </a:rPr>
              <a:t>Distribución geográfica amplia (permite la correlación a lo largo de un área amplia/múltiples continentes)</a:t>
            </a:r>
          </a:p>
        </p:txBody>
      </p:sp>
      <p:pic>
        <p:nvPicPr>
          <p:cNvPr id="31748" name="Picture 4" descr="conodont">
            <a:extLst>
              <a:ext uri="{FF2B5EF4-FFF2-40B4-BE49-F238E27FC236}">
                <a16:creationId xmlns:a16="http://schemas.microsoft.com/office/drawing/2014/main" id="{A8917D8A-605E-43F1-B3E2-26D57B88610B}"/>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867400" y="2362200"/>
            <a:ext cx="3048000" cy="2381250"/>
          </a:xfrm>
        </p:spPr>
      </p:pic>
      <p:sp>
        <p:nvSpPr>
          <p:cNvPr id="5" name="Slide Number Placeholder 4">
            <a:extLst>
              <a:ext uri="{FF2B5EF4-FFF2-40B4-BE49-F238E27FC236}">
                <a16:creationId xmlns:a16="http://schemas.microsoft.com/office/drawing/2014/main" id="{4A23278A-7835-47E4-942E-007F9681C76A}"/>
              </a:ext>
            </a:extLst>
          </p:cNvPr>
          <p:cNvSpPr>
            <a:spLocks noGrp="1"/>
          </p:cNvSpPr>
          <p:nvPr>
            <p:ph type="sldNum" sz="quarter" idx="11"/>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747856F-AF19-429E-8733-360370A9F83A}" type="slidenum">
              <a:rPr lang="en-US" altLang="es-MX">
                <a:solidFill>
                  <a:srgbClr val="FFFFFF"/>
                </a:solidFill>
                <a:latin typeface="Georgia" panose="02040502050405020303" pitchFamily="18" charset="0"/>
              </a:rPr>
              <a:pPr eaLnBrk="1" hangingPunct="1"/>
              <a:t>26</a:t>
            </a:fld>
            <a:endParaRPr lang="en-US" altLang="es-MX">
              <a:solidFill>
                <a:srgbClr val="FFFFFF"/>
              </a:solidFill>
              <a:latin typeface="Georgia" panose="02040502050405020303"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99F2E87F-4B88-4386-BE99-FF3A95619EE6}"/>
              </a:ext>
            </a:extLst>
          </p:cNvPr>
          <p:cNvSpPr>
            <a:spLocks noGrp="1" noChangeArrowheads="1"/>
          </p:cNvSpPr>
          <p:nvPr>
            <p:ph type="title"/>
          </p:nvPr>
        </p:nvSpPr>
        <p:spPr>
          <a:xfrm>
            <a:off x="683568" y="1130775"/>
            <a:ext cx="7315200" cy="792088"/>
          </a:xfrm>
        </p:spPr>
        <p:txBody>
          <a:bodyPr>
            <a:normAutofit/>
          </a:bodyPr>
          <a:lstStyle/>
          <a:p>
            <a:pPr eaLnBrk="1" fontAlgn="auto" hangingPunct="1">
              <a:spcAft>
                <a:spcPts val="0"/>
              </a:spcAft>
              <a:defRPr/>
            </a:pPr>
            <a:r>
              <a:rPr lang="es" sz="2800" b="1" dirty="0">
                <a:latin typeface="Cambria" pitchFamily="18" charset="0"/>
              </a:rPr>
              <a:t>Características de los fósiles índice</a:t>
            </a:r>
          </a:p>
        </p:txBody>
      </p:sp>
      <p:sp>
        <p:nvSpPr>
          <p:cNvPr id="32771" name="Rectangle 3">
            <a:extLst>
              <a:ext uri="{FF2B5EF4-FFF2-40B4-BE49-F238E27FC236}">
                <a16:creationId xmlns:a16="http://schemas.microsoft.com/office/drawing/2014/main" id="{1C5031CC-2E91-4F92-8314-76A65CC1B79E}"/>
              </a:ext>
            </a:extLst>
          </p:cNvPr>
          <p:cNvSpPr>
            <a:spLocks noGrp="1" noChangeArrowheads="1"/>
          </p:cNvSpPr>
          <p:nvPr>
            <p:ph idx="1"/>
          </p:nvPr>
        </p:nvSpPr>
        <p:spPr>
          <a:xfrm>
            <a:off x="394414" y="2420888"/>
            <a:ext cx="8229600" cy="3311946"/>
          </a:xfrm>
        </p:spPr>
        <p:txBody>
          <a:bodyPr/>
          <a:lstStyle/>
          <a:p>
            <a:pPr eaLnBrk="1" hangingPunct="1"/>
            <a:r>
              <a:rPr lang="es" altLang="es-MX" sz="2400" dirty="0">
                <a:latin typeface="Times New Roman" panose="02020603050405020304" pitchFamily="18" charset="0"/>
                <a:cs typeface="Times New Roman" panose="02020603050405020304" pitchFamily="18" charset="0"/>
              </a:rPr>
              <a:t>Rango estratigráfico limitado</a:t>
            </a:r>
          </a:p>
          <a:p>
            <a:pPr eaLnBrk="1" hangingPunct="1"/>
            <a:endParaRPr lang="en-US" altLang="es-MX" sz="2400" dirty="0">
              <a:latin typeface="Times New Roman" panose="02020603050405020304" pitchFamily="18" charset="0"/>
              <a:cs typeface="Times New Roman" panose="02020603050405020304" pitchFamily="18" charset="0"/>
            </a:endParaRPr>
          </a:p>
          <a:p>
            <a:pPr eaLnBrk="1" hangingPunct="1"/>
            <a:r>
              <a:rPr lang="es" altLang="es-MX" sz="2400" dirty="0">
                <a:latin typeface="Times New Roman" panose="02020603050405020304" pitchFamily="18" charset="0"/>
                <a:cs typeface="Times New Roman" panose="02020603050405020304" pitchFamily="18" charset="0"/>
              </a:rPr>
              <a:t>Distribución geográfica generalizada</a:t>
            </a:r>
          </a:p>
          <a:p>
            <a:pPr eaLnBrk="1" hangingPunct="1"/>
            <a:endParaRPr lang="en-US" altLang="es-MX" sz="2400" dirty="0">
              <a:latin typeface="Times New Roman" panose="02020603050405020304" pitchFamily="18" charset="0"/>
              <a:cs typeface="Times New Roman" panose="02020603050405020304" pitchFamily="18" charset="0"/>
            </a:endParaRPr>
          </a:p>
          <a:p>
            <a:pPr eaLnBrk="1" hangingPunct="1"/>
            <a:r>
              <a:rPr lang="es" altLang="es-MX" sz="2400" dirty="0">
                <a:latin typeface="Times New Roman" panose="02020603050405020304" pitchFamily="18" charset="0"/>
                <a:cs typeface="Times New Roman" panose="02020603050405020304" pitchFamily="18" charset="0"/>
              </a:rPr>
              <a:t>Comúnmente pelágico</a:t>
            </a:r>
          </a:p>
          <a:p>
            <a:pPr eaLnBrk="1" hangingPunct="1"/>
            <a:endParaRPr lang="en-US" altLang="es-MX" sz="2400" dirty="0">
              <a:latin typeface="Times New Roman" panose="02020603050405020304" pitchFamily="18" charset="0"/>
              <a:cs typeface="Times New Roman" panose="02020603050405020304" pitchFamily="18" charset="0"/>
            </a:endParaRPr>
          </a:p>
          <a:p>
            <a:pPr eaLnBrk="1" hangingPunct="1"/>
            <a:r>
              <a:rPr lang="es" altLang="es-MX" sz="2400" dirty="0">
                <a:latin typeface="Times New Roman" panose="02020603050405020304" pitchFamily="18" charset="0"/>
                <a:cs typeface="Times New Roman" panose="02020603050405020304" pitchFamily="18" charset="0"/>
              </a:rPr>
              <a:t>O tolerante a una amplia variedad de entornos (se encuentra en muchas facies)</a:t>
            </a:r>
          </a:p>
        </p:txBody>
      </p:sp>
      <p:sp>
        <p:nvSpPr>
          <p:cNvPr id="4" name="Slide Number Placeholder 3">
            <a:extLst>
              <a:ext uri="{FF2B5EF4-FFF2-40B4-BE49-F238E27FC236}">
                <a16:creationId xmlns:a16="http://schemas.microsoft.com/office/drawing/2014/main" id="{B514617E-8F0B-4701-B92E-F8BD26568D72}"/>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4C72D42-5929-4CC9-BEB3-DD85AF268B39}" type="slidenum">
              <a:rPr lang="en-GB" altLang="es-MX">
                <a:solidFill>
                  <a:srgbClr val="FFFFFF"/>
                </a:solidFill>
                <a:latin typeface="Georgia" panose="02040502050405020303" pitchFamily="18" charset="0"/>
              </a:rPr>
              <a:pPr eaLnBrk="1" hangingPunct="1"/>
              <a:t>27</a:t>
            </a:fld>
            <a:endParaRPr lang="en-GB" altLang="es-MX">
              <a:solidFill>
                <a:srgbClr val="FFFFFF"/>
              </a:solidFill>
              <a:latin typeface="Georgia" panose="02040502050405020303" pitchFamily="18"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dinocyst 2.jpg">
            <a:extLst>
              <a:ext uri="{FF2B5EF4-FFF2-40B4-BE49-F238E27FC236}">
                <a16:creationId xmlns:a16="http://schemas.microsoft.com/office/drawing/2014/main" id="{C2900103-92D2-458C-AC40-277A20032DD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1773238"/>
            <a:ext cx="3168650" cy="297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Content Placeholder 3" descr="dinocyst1.jpg">
            <a:extLst>
              <a:ext uri="{FF2B5EF4-FFF2-40B4-BE49-F238E27FC236}">
                <a16:creationId xmlns:a16="http://schemas.microsoft.com/office/drawing/2014/main" id="{6F6F91FD-1DD1-4EAF-8578-CBB194CDDAE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3068638"/>
            <a:ext cx="3159125" cy="305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5A90F368-1870-4A4A-AAB8-2700A3127D53}"/>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06D6C68-1B17-4C61-85F2-EC65A5559D2D}" type="slidenum">
              <a:rPr lang="en-GB" altLang="es-MX">
                <a:solidFill>
                  <a:srgbClr val="FFFFFF"/>
                </a:solidFill>
                <a:latin typeface="Georgia" panose="02040502050405020303" pitchFamily="18" charset="0"/>
              </a:rPr>
              <a:pPr eaLnBrk="1" hangingPunct="1"/>
              <a:t>28</a:t>
            </a:fld>
            <a:endParaRPr lang="en-GB" altLang="es-MX">
              <a:solidFill>
                <a:srgbClr val="FFFFFF"/>
              </a:solidFill>
              <a:latin typeface="Georgia" panose="020405020504050203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Effect transition="in" filter="wipe(down)">
                                      <p:cBhvr>
                                        <p:cTn id="7" dur="500"/>
                                        <p:tgtEl>
                                          <p:spTgt spid="3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descr="foram.jpg">
            <a:extLst>
              <a:ext uri="{FF2B5EF4-FFF2-40B4-BE49-F238E27FC236}">
                <a16:creationId xmlns:a16="http://schemas.microsoft.com/office/drawing/2014/main" id="{4BDD9C73-C78E-45BA-B714-63C9C47A96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196975"/>
            <a:ext cx="3333750"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Content Placeholder 3" descr="coc.jpg">
            <a:extLst>
              <a:ext uri="{FF2B5EF4-FFF2-40B4-BE49-F238E27FC236}">
                <a16:creationId xmlns:a16="http://schemas.microsoft.com/office/drawing/2014/main" id="{D2937F54-AC6C-49DF-B7FF-94A0FD7F1671}"/>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4284663" y="2276475"/>
            <a:ext cx="4708525" cy="4324350"/>
          </a:xfrm>
        </p:spPr>
      </p:pic>
      <p:sp>
        <p:nvSpPr>
          <p:cNvPr id="5" name="Slide Number Placeholder 4">
            <a:extLst>
              <a:ext uri="{FF2B5EF4-FFF2-40B4-BE49-F238E27FC236}">
                <a16:creationId xmlns:a16="http://schemas.microsoft.com/office/drawing/2014/main" id="{A28E175F-F02A-4A5D-B747-72FB0CF745E7}"/>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808AAB2-F762-4E7B-965B-B1790D37B402}" type="slidenum">
              <a:rPr lang="en-GB" altLang="es-MX">
                <a:solidFill>
                  <a:srgbClr val="FFFFFF"/>
                </a:solidFill>
                <a:latin typeface="Georgia" panose="02040502050405020303" pitchFamily="18" charset="0"/>
              </a:rPr>
              <a:pPr eaLnBrk="1" hangingPunct="1"/>
              <a:t>29</a:t>
            </a:fld>
            <a:endParaRPr lang="en-GB" altLang="es-MX">
              <a:solidFill>
                <a:srgbClr val="FFFFFF"/>
              </a:solidFill>
              <a:latin typeface="Georgia" panose="020405020504050203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fade">
                                      <p:cBhvr>
                                        <p:cTn id="7" dur="2000"/>
                                        <p:tgtEl>
                                          <p:spTgt spid="32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1027">
            <a:extLst>
              <a:ext uri="{FF2B5EF4-FFF2-40B4-BE49-F238E27FC236}">
                <a16:creationId xmlns:a16="http://schemas.microsoft.com/office/drawing/2014/main" id="{6E12F2AA-9D4B-4314-B668-01B158D1E394}"/>
              </a:ext>
            </a:extLst>
          </p:cNvPr>
          <p:cNvSpPr>
            <a:spLocks noGrp="1" noChangeArrowheads="1"/>
          </p:cNvSpPr>
          <p:nvPr>
            <p:ph idx="1"/>
          </p:nvPr>
        </p:nvSpPr>
        <p:spPr>
          <a:xfrm>
            <a:off x="685800" y="836712"/>
            <a:ext cx="7772400" cy="5721350"/>
          </a:xfrm>
        </p:spPr>
        <p:txBody>
          <a:bodyPr rtlCol="0">
            <a:normAutofit lnSpcReduction="10000"/>
          </a:bodyPr>
          <a:lstStyle/>
          <a:p>
            <a:pPr marL="365760" indent="-256032" eaLnBrk="1" fontAlgn="auto" hangingPunct="1">
              <a:lnSpc>
                <a:spcPct val="90000"/>
              </a:lnSpc>
              <a:spcAft>
                <a:spcPts val="0"/>
              </a:spcAft>
              <a:buClr>
                <a:schemeClr val="accent3"/>
              </a:buClr>
              <a:buFontTx/>
              <a:buNone/>
              <a:defRPr/>
            </a:pPr>
            <a:r>
              <a:rPr lang="es" sz="1600" dirty="0">
                <a:latin typeface="Comic Sans MS" pitchFamily="66" charset="0"/>
                <a:cs typeface="Times New Roman" pitchFamily="18" charset="0"/>
              </a:rPr>
              <a:t> </a:t>
            </a:r>
          </a:p>
          <a:p>
            <a:pPr marL="365760" indent="-256032" eaLnBrk="1" fontAlgn="auto" hangingPunct="1">
              <a:lnSpc>
                <a:spcPct val="90000"/>
              </a:lnSpc>
              <a:spcAft>
                <a:spcPts val="0"/>
              </a:spcAft>
              <a:buClr>
                <a:schemeClr val="accent3"/>
              </a:buClr>
              <a:buFontTx/>
              <a:buNone/>
              <a:defRPr/>
            </a:pPr>
            <a:endParaRPr lang="en-US" sz="1600" b="1" u="sng" dirty="0">
              <a:solidFill>
                <a:srgbClr val="FF0000"/>
              </a:solidFill>
              <a:effectLst>
                <a:outerShdw blurRad="38100" dist="38100" dir="2700000" algn="tl">
                  <a:srgbClr val="000000"/>
                </a:outerShdw>
              </a:effectLst>
              <a:latin typeface="Comic Sans MS" pitchFamily="66" charset="0"/>
              <a:cs typeface="Times New Roman" pitchFamily="18" charset="0"/>
            </a:endParaRPr>
          </a:p>
          <a:p>
            <a:pPr marL="365760" indent="-256032" eaLnBrk="1" fontAlgn="auto" hangingPunct="1">
              <a:lnSpc>
                <a:spcPct val="90000"/>
              </a:lnSpc>
              <a:spcAft>
                <a:spcPts val="0"/>
              </a:spcAft>
              <a:buClr>
                <a:schemeClr val="accent3"/>
              </a:buClr>
              <a:buFontTx/>
              <a:buNone/>
              <a:defRPr/>
            </a:pPr>
            <a:r>
              <a:rPr lang="en-US" sz="2400" b="1" dirty="0" err="1">
                <a:solidFill>
                  <a:schemeClr val="tx2"/>
                </a:solidFill>
                <a:latin typeface="Cambria" pitchFamily="18" charset="0"/>
              </a:rPr>
              <a:t>Discordancias</a:t>
            </a:r>
            <a:endParaRPr lang="en-US" sz="2400" b="1" dirty="0">
              <a:solidFill>
                <a:schemeClr val="tx2"/>
              </a:solidFill>
              <a:latin typeface="Cambria" pitchFamily="18" charset="0"/>
            </a:endParaRPr>
          </a:p>
          <a:p>
            <a:pPr marL="365760" indent="-256032" algn="just" eaLnBrk="1" fontAlgn="auto" hangingPunct="1">
              <a:lnSpc>
                <a:spcPct val="90000"/>
              </a:lnSpc>
              <a:spcAft>
                <a:spcPts val="0"/>
              </a:spcAft>
              <a:buClr>
                <a:schemeClr val="accent3"/>
              </a:buClr>
              <a:buFontTx/>
              <a:buNone/>
              <a:defRPr/>
            </a:pPr>
            <a:r>
              <a:rPr lang="es" sz="2400" i="1" dirty="0">
                <a:solidFill>
                  <a:srgbClr val="FF3300"/>
                </a:solidFill>
                <a:latin typeface="Cambria" pitchFamily="18" charset="0"/>
                <a:cs typeface="Times New Roman" pitchFamily="18" charset="0"/>
              </a:rPr>
              <a:t>Las discordancias </a:t>
            </a:r>
            <a:r>
              <a:rPr lang="es" sz="2400" dirty="0">
                <a:latin typeface="Cambria" pitchFamily="18" charset="0"/>
                <a:cs typeface="Times New Roman" pitchFamily="18" charset="0"/>
              </a:rPr>
              <a:t>son superficies en la roca que representan períodos de erosión o no sedimentación. En otras palabras, el tiempo se ha omitido del registro geológico </a:t>
            </a:r>
            <a:r>
              <a:rPr lang="es" sz="2400" u="sng" dirty="0">
                <a:latin typeface="Cambria" pitchFamily="18" charset="0"/>
                <a:cs typeface="Times New Roman" pitchFamily="18" charset="0"/>
              </a:rPr>
              <a:t>físico </a:t>
            </a:r>
            <a:r>
              <a:rPr lang="es" sz="2400" dirty="0">
                <a:latin typeface="Cambria" pitchFamily="18" charset="0"/>
                <a:cs typeface="Times New Roman" pitchFamily="18" charset="0"/>
              </a:rPr>
              <a:t>de la roca.</a:t>
            </a:r>
          </a:p>
          <a:p>
            <a:pPr marL="365760" indent="-256032" eaLnBrk="1" fontAlgn="auto" hangingPunct="1">
              <a:lnSpc>
                <a:spcPct val="90000"/>
              </a:lnSpc>
              <a:spcAft>
                <a:spcPts val="0"/>
              </a:spcAft>
              <a:buClr>
                <a:schemeClr val="accent3"/>
              </a:buClr>
              <a:buFontTx/>
              <a:buNone/>
              <a:defRPr/>
            </a:pPr>
            <a:endParaRPr lang="en-US" sz="2400" dirty="0">
              <a:latin typeface="Cambria" pitchFamily="18" charset="0"/>
              <a:cs typeface="Times New Roman" pitchFamily="18" charset="0"/>
            </a:endParaRPr>
          </a:p>
          <a:p>
            <a:pPr marL="365760" indent="-256032" eaLnBrk="1" fontAlgn="auto" hangingPunct="1">
              <a:lnSpc>
                <a:spcPct val="90000"/>
              </a:lnSpc>
              <a:spcAft>
                <a:spcPts val="0"/>
              </a:spcAft>
              <a:buClr>
                <a:schemeClr val="accent3"/>
              </a:buClr>
              <a:buFontTx/>
              <a:buNone/>
              <a:defRPr/>
            </a:pPr>
            <a:r>
              <a:rPr lang="es" sz="2400" dirty="0">
                <a:latin typeface="Cambria" pitchFamily="18" charset="0"/>
                <a:cs typeface="Times New Roman" pitchFamily="18" charset="0"/>
              </a:rPr>
              <a:t>Hay tres (3) tipos principales de discordancias:</a:t>
            </a:r>
          </a:p>
          <a:p>
            <a:pPr marL="365760" indent="-256032" eaLnBrk="1" fontAlgn="auto" hangingPunct="1">
              <a:lnSpc>
                <a:spcPct val="90000"/>
              </a:lnSpc>
              <a:spcAft>
                <a:spcPts val="0"/>
              </a:spcAft>
              <a:buClr>
                <a:schemeClr val="accent3"/>
              </a:buClr>
              <a:buFontTx/>
              <a:buNone/>
              <a:defRPr/>
            </a:pPr>
            <a:endParaRPr lang="en-US" sz="2400" dirty="0">
              <a:latin typeface="Cambria" pitchFamily="18" charset="0"/>
              <a:cs typeface="Times New Roman" pitchFamily="18" charset="0"/>
            </a:endParaRPr>
          </a:p>
          <a:p>
            <a:pPr marL="365760" indent="-256032" eaLnBrk="1" fontAlgn="auto" hangingPunct="1">
              <a:lnSpc>
                <a:spcPct val="90000"/>
              </a:lnSpc>
              <a:spcAft>
                <a:spcPts val="0"/>
              </a:spcAft>
              <a:buClr>
                <a:schemeClr val="accent3"/>
              </a:buClr>
              <a:buFont typeface="Arial" pitchFamily="34" charset="0"/>
              <a:buChar char="•"/>
              <a:defRPr/>
            </a:pPr>
            <a:r>
              <a:rPr lang="es" sz="2400" b="1" u="sng" dirty="0">
                <a:solidFill>
                  <a:schemeClr val="tx2"/>
                </a:solidFill>
                <a:latin typeface="Cambria" pitchFamily="18" charset="0"/>
                <a:cs typeface="Times New Roman" pitchFamily="18" charset="0"/>
              </a:rPr>
              <a:t>Angular</a:t>
            </a:r>
            <a:r>
              <a:rPr lang="es" sz="2400" b="1" i="1" u="sng" dirty="0">
                <a:solidFill>
                  <a:schemeClr val="tx2"/>
                </a:solidFill>
                <a:latin typeface="Cambria" pitchFamily="18" charset="0"/>
                <a:cs typeface="Times New Roman" pitchFamily="18" charset="0"/>
              </a:rPr>
              <a:t> </a:t>
            </a:r>
          </a:p>
          <a:p>
            <a:pPr marL="365760" indent="-256032" algn="just" eaLnBrk="1" fontAlgn="auto" hangingPunct="1">
              <a:lnSpc>
                <a:spcPct val="90000"/>
              </a:lnSpc>
              <a:spcAft>
                <a:spcPts val="0"/>
              </a:spcAft>
              <a:buClr>
                <a:schemeClr val="accent3"/>
              </a:buClr>
              <a:buFont typeface="Arial" pitchFamily="34" charset="0"/>
              <a:buChar char="•"/>
              <a:defRPr/>
            </a:pPr>
            <a:r>
              <a:rPr lang="es" sz="2400" dirty="0">
                <a:latin typeface="Cambria" pitchFamily="18" charset="0"/>
                <a:cs typeface="Times New Roman" pitchFamily="18" charset="0"/>
              </a:rPr>
              <a:t>Las rocas por encima y por debajo de la discordancia presentan orientaciones diferentes. Esto indica que hubo un período de deformación, seguido de erosión y, posteriormente, una nueva sedimentación. Es el más fácil de reconocer de los tres tipos porque las unidades forman un ángulo truncado con respecto a las unidades superiores.</a:t>
            </a:r>
          </a:p>
        </p:txBody>
      </p:sp>
      <p:sp>
        <p:nvSpPr>
          <p:cNvPr id="3" name="Slide Number Placeholder 2">
            <a:extLst>
              <a:ext uri="{FF2B5EF4-FFF2-40B4-BE49-F238E27FC236}">
                <a16:creationId xmlns:a16="http://schemas.microsoft.com/office/drawing/2014/main" id="{48C69838-4826-47AC-9CC9-11560A1626E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AA4D346-D11A-44C4-B8CC-C2BD6A76E09C}" type="slidenum">
              <a:rPr lang="en-GB" altLang="es-MX">
                <a:solidFill>
                  <a:srgbClr val="FFFFFF"/>
                </a:solidFill>
                <a:latin typeface="Georgia" panose="02040502050405020303" pitchFamily="18" charset="0"/>
              </a:rPr>
              <a:pPr eaLnBrk="1" hangingPunct="1"/>
              <a:t>30</a:t>
            </a:fld>
            <a:endParaRPr lang="en-GB" altLang="es-MX">
              <a:solidFill>
                <a:srgbClr val="FFFFFF"/>
              </a:solidFill>
              <a:latin typeface="Georgia" panose="02040502050405020303"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4C5C05-29F0-416D-8EE2-AEAB11748748}"/>
              </a:ext>
            </a:extLst>
          </p:cNvPr>
          <p:cNvSpPr>
            <a:spLocks noGrp="1"/>
          </p:cNvSpPr>
          <p:nvPr>
            <p:ph idx="1"/>
          </p:nvPr>
        </p:nvSpPr>
        <p:spPr>
          <a:xfrm>
            <a:off x="179512" y="980728"/>
            <a:ext cx="8568952" cy="5328691"/>
          </a:xfrm>
        </p:spPr>
        <p:txBody>
          <a:bodyPr>
            <a:normAutofit fontScale="92500" lnSpcReduction="20000"/>
          </a:bodyPr>
          <a:lstStyle/>
          <a:p>
            <a:pPr marL="365760" indent="-256032" eaLnBrk="1" fontAlgn="auto" hangingPunct="1">
              <a:lnSpc>
                <a:spcPct val="90000"/>
              </a:lnSpc>
              <a:spcAft>
                <a:spcPts val="0"/>
              </a:spcAft>
              <a:buClr>
                <a:schemeClr val="accent3"/>
              </a:buClr>
              <a:buFontTx/>
              <a:buNone/>
              <a:defRPr/>
            </a:pPr>
            <a:r>
              <a:rPr lang="es" dirty="0">
                <a:latin typeface="Comic Sans MS" pitchFamily="66" charset="0"/>
                <a:cs typeface="Times New Roman" pitchFamily="18" charset="0"/>
              </a:rPr>
              <a:t> </a:t>
            </a:r>
            <a:endParaRPr lang="en-US" sz="2600" dirty="0">
              <a:latin typeface="Comic Sans MS" pitchFamily="66" charset="0"/>
              <a:cs typeface="Times New Roman" pitchFamily="18" charset="0"/>
            </a:endParaRPr>
          </a:p>
          <a:p>
            <a:pPr marL="365760" indent="-256032" eaLnBrk="1" fontAlgn="auto" hangingPunct="1">
              <a:lnSpc>
                <a:spcPct val="90000"/>
              </a:lnSpc>
              <a:spcAft>
                <a:spcPts val="0"/>
              </a:spcAft>
              <a:buClr>
                <a:schemeClr val="accent3"/>
              </a:buClr>
              <a:buFont typeface="Arial" pitchFamily="34" charset="0"/>
              <a:buChar char="•"/>
              <a:defRPr/>
            </a:pPr>
            <a:r>
              <a:rPr lang="es" sz="2600" b="1" u="sng" dirty="0">
                <a:solidFill>
                  <a:schemeClr val="tx2"/>
                </a:solidFill>
                <a:latin typeface="Cambria" pitchFamily="18" charset="0"/>
                <a:cs typeface="Times New Roman" pitchFamily="18" charset="0"/>
              </a:rPr>
              <a:t>Erosional</a:t>
            </a:r>
          </a:p>
          <a:p>
            <a:pPr marL="365760" indent="-256032" algn="just" eaLnBrk="1" fontAlgn="auto" hangingPunct="1">
              <a:lnSpc>
                <a:spcPct val="90000"/>
              </a:lnSpc>
              <a:spcAft>
                <a:spcPts val="0"/>
              </a:spcAft>
              <a:buClr>
                <a:schemeClr val="accent3"/>
              </a:buClr>
              <a:buFont typeface="Arial" pitchFamily="34" charset="0"/>
              <a:buChar char="•"/>
              <a:defRPr/>
            </a:pPr>
            <a:r>
              <a:rPr lang="es" sz="2600" dirty="0">
                <a:latin typeface="Cambria" pitchFamily="18" charset="0"/>
                <a:cs typeface="Times New Roman" pitchFamily="18" charset="0"/>
              </a:rPr>
              <a:t>Las rocas se erosionaron horizontalmente hasta llegar al sustrato ígneo-metamorfico rocoso, momento al que inicia la siguiente depositación de rocas sedimentarias. Esto indica que hubo un período de deformación, seguido de erosión y, posteriormente, una nueva deposición. Representa el mayor período de tiempo que queda fuera del registro geológico de rocas.</a:t>
            </a:r>
          </a:p>
          <a:p>
            <a:pPr marL="365760" indent="-256032" eaLnBrk="1" fontAlgn="auto" hangingPunct="1">
              <a:lnSpc>
                <a:spcPct val="90000"/>
              </a:lnSpc>
              <a:spcAft>
                <a:spcPts val="0"/>
              </a:spcAft>
              <a:buClr>
                <a:schemeClr val="accent3"/>
              </a:buClr>
              <a:buFontTx/>
              <a:buNone/>
              <a:defRPr/>
            </a:pPr>
            <a:r>
              <a:rPr lang="es" sz="2600" dirty="0">
                <a:latin typeface="Cambria" pitchFamily="18" charset="0"/>
                <a:cs typeface="Times New Roman" pitchFamily="18" charset="0"/>
              </a:rPr>
              <a:t> </a:t>
            </a:r>
          </a:p>
          <a:p>
            <a:pPr marL="365760" indent="-256032" eaLnBrk="1" fontAlgn="auto" hangingPunct="1">
              <a:lnSpc>
                <a:spcPct val="90000"/>
              </a:lnSpc>
              <a:spcAft>
                <a:spcPts val="0"/>
              </a:spcAft>
              <a:buClr>
                <a:schemeClr val="accent3"/>
              </a:buClr>
              <a:buFontTx/>
              <a:buNone/>
              <a:defRPr/>
            </a:pPr>
            <a:r>
              <a:rPr lang="es" sz="2600" b="1" dirty="0">
                <a:latin typeface="Cambria" pitchFamily="18" charset="0"/>
                <a:cs typeface="Times New Roman" pitchFamily="18" charset="0"/>
              </a:rPr>
              <a:t>Erosional</a:t>
            </a:r>
          </a:p>
          <a:p>
            <a:pPr marL="365760" indent="-256032" algn="just" eaLnBrk="1" fontAlgn="auto" hangingPunct="1">
              <a:lnSpc>
                <a:spcPct val="90000"/>
              </a:lnSpc>
              <a:spcAft>
                <a:spcPts val="0"/>
              </a:spcAft>
              <a:buClr>
                <a:schemeClr val="accent3"/>
              </a:buClr>
              <a:buFontTx/>
              <a:buNone/>
              <a:defRPr/>
            </a:pPr>
            <a:r>
              <a:rPr lang="es" sz="2600" dirty="0">
                <a:latin typeface="Cambria" pitchFamily="18" charset="0"/>
                <a:cs typeface="Times New Roman" pitchFamily="18" charset="0"/>
              </a:rPr>
              <a:t>Las rocas se erosionaron de forma casi horizontal, y el perfil erosivo permanece cubierto por la posterior deposición sedimentaria. Esto demuestra que hubo un período de erosión y luego una nueva deposición en capas casi horizontales. Es más difícil de reconocer porque las unidades son casi horizontales y solo se observa una pequeña capa discontinua (zona de escombros o perfil del suelo).</a:t>
            </a:r>
          </a:p>
        </p:txBody>
      </p:sp>
      <p:sp>
        <p:nvSpPr>
          <p:cNvPr id="4" name="Slide Number Placeholder 3">
            <a:extLst>
              <a:ext uri="{FF2B5EF4-FFF2-40B4-BE49-F238E27FC236}">
                <a16:creationId xmlns:a16="http://schemas.microsoft.com/office/drawing/2014/main" id="{8A3BAD1F-653B-4904-AC40-6975FC1C8417}"/>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67F2D7C-0538-44FA-AF86-2DFEE19BFF30}" type="slidenum">
              <a:rPr lang="en-GB" altLang="es-MX">
                <a:solidFill>
                  <a:srgbClr val="FFFFFF"/>
                </a:solidFill>
                <a:latin typeface="Georgia" panose="02040502050405020303" pitchFamily="18" charset="0"/>
              </a:rPr>
              <a:pPr eaLnBrk="1" hangingPunct="1"/>
              <a:t>31</a:t>
            </a:fld>
            <a:endParaRPr lang="en-GB" altLang="es-MX">
              <a:solidFill>
                <a:srgbClr val="FFFFFF"/>
              </a:solidFill>
              <a:latin typeface="Georgia" panose="02040502050405020303"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a:extLst>
              <a:ext uri="{FF2B5EF4-FFF2-40B4-BE49-F238E27FC236}">
                <a16:creationId xmlns:a16="http://schemas.microsoft.com/office/drawing/2014/main" id="{4E7A0E9B-C2F2-46E6-B517-B36253C4E6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1" y="368300"/>
            <a:ext cx="3590366" cy="648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ext Box 3">
            <a:extLst>
              <a:ext uri="{FF2B5EF4-FFF2-40B4-BE49-F238E27FC236}">
                <a16:creationId xmlns:a16="http://schemas.microsoft.com/office/drawing/2014/main" id="{BB99B2A3-DAB4-4E63-BF5F-5E88C80AA415}"/>
              </a:ext>
            </a:extLst>
          </p:cNvPr>
          <p:cNvSpPr txBox="1">
            <a:spLocks noChangeArrowheads="1"/>
          </p:cNvSpPr>
          <p:nvPr/>
        </p:nvSpPr>
        <p:spPr bwMode="auto">
          <a:xfrm>
            <a:off x="220663" y="1988840"/>
            <a:ext cx="379412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s" altLang="es-MX" sz="4000" b="1" dirty="0">
                <a:solidFill>
                  <a:schemeClr val="tx2"/>
                </a:solidFill>
                <a:latin typeface="Cambria" panose="02040503050406030204" pitchFamily="18" charset="0"/>
              </a:rPr>
              <a:t>Discordancia Angular</a:t>
            </a:r>
          </a:p>
        </p:txBody>
      </p:sp>
      <p:sp>
        <p:nvSpPr>
          <p:cNvPr id="4" name="Slide Number Placeholder 3">
            <a:extLst>
              <a:ext uri="{FF2B5EF4-FFF2-40B4-BE49-F238E27FC236}">
                <a16:creationId xmlns:a16="http://schemas.microsoft.com/office/drawing/2014/main" id="{4664D1D8-507C-420E-8563-F7D6735E1B74}"/>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933E99A-3B7F-47BA-B751-749C0E32A6C5}" type="slidenum">
              <a:rPr lang="en-GB" altLang="es-MX">
                <a:solidFill>
                  <a:srgbClr val="FFFFFF"/>
                </a:solidFill>
                <a:latin typeface="Georgia" panose="02040502050405020303" pitchFamily="18" charset="0"/>
              </a:rPr>
              <a:pPr eaLnBrk="1" hangingPunct="1"/>
              <a:t>32</a:t>
            </a:fld>
            <a:endParaRPr lang="en-GB" altLang="es-MX">
              <a:solidFill>
                <a:srgbClr val="FFFFFF"/>
              </a:solidFill>
              <a:latin typeface="Georgia" panose="02040502050405020303"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2E8CE795-C172-46DB-B657-96BAF10AF8AE}"/>
              </a:ext>
            </a:extLst>
          </p:cNvPr>
          <p:cNvSpPr>
            <a:spLocks noGrp="1" noChangeArrowheads="1"/>
          </p:cNvSpPr>
          <p:nvPr>
            <p:ph type="title"/>
          </p:nvPr>
        </p:nvSpPr>
        <p:spPr>
          <a:xfrm>
            <a:off x="404380" y="908720"/>
            <a:ext cx="3455615" cy="648047"/>
          </a:xfrm>
        </p:spPr>
        <p:txBody>
          <a:bodyPr/>
          <a:lstStyle/>
          <a:p>
            <a:pPr eaLnBrk="1" hangingPunct="1"/>
            <a:r>
              <a:rPr lang="es" altLang="es-MX" b="1" dirty="0">
                <a:latin typeface="Cambria" panose="02040503050406030204" pitchFamily="18" charset="0"/>
              </a:rPr>
              <a:t>Discordancia</a:t>
            </a:r>
          </a:p>
        </p:txBody>
      </p:sp>
      <p:pic>
        <p:nvPicPr>
          <p:cNvPr id="38915" name="Picture 3">
            <a:extLst>
              <a:ext uri="{FF2B5EF4-FFF2-40B4-BE49-F238E27FC236}">
                <a16:creationId xmlns:a16="http://schemas.microsoft.com/office/drawing/2014/main" id="{F50E54A3-2604-444B-B976-A0F8EC4922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420938"/>
            <a:ext cx="83820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AE1B26E9-6D75-40E4-8908-4F9C8ED06CB9}"/>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F9AF4EB-CE86-4473-A101-2F33264D0A20}" type="slidenum">
              <a:rPr lang="en-GB" altLang="es-MX">
                <a:solidFill>
                  <a:srgbClr val="FFFFFF"/>
                </a:solidFill>
                <a:latin typeface="Georgia" panose="02040502050405020303" pitchFamily="18" charset="0"/>
              </a:rPr>
              <a:pPr eaLnBrk="1" hangingPunct="1"/>
              <a:t>33</a:t>
            </a:fld>
            <a:endParaRPr lang="en-GB" altLang="es-MX">
              <a:solidFill>
                <a:srgbClr val="FFFFFF"/>
              </a:solidFill>
              <a:latin typeface="Georgia" panose="02040502050405020303" pitchFamily="18" charset="0"/>
            </a:endParaRPr>
          </a:p>
        </p:txBody>
      </p:sp>
      <p:sp>
        <p:nvSpPr>
          <p:cNvPr id="2" name="Rectangle 2">
            <a:extLst>
              <a:ext uri="{FF2B5EF4-FFF2-40B4-BE49-F238E27FC236}">
                <a16:creationId xmlns:a16="http://schemas.microsoft.com/office/drawing/2014/main" id="{AF0BDCF4-BA38-F727-E1BC-CC0B976EBCD7}"/>
              </a:ext>
            </a:extLst>
          </p:cNvPr>
          <p:cNvSpPr txBox="1">
            <a:spLocks noChangeArrowheads="1"/>
          </p:cNvSpPr>
          <p:nvPr/>
        </p:nvSpPr>
        <p:spPr bwMode="auto">
          <a:xfrm>
            <a:off x="2132187" y="2096914"/>
            <a:ext cx="3744416" cy="648047"/>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a:lstStyle>
          <a:p>
            <a:pPr eaLnBrk="1" hangingPunct="1"/>
            <a:r>
              <a:rPr lang="es" altLang="es-MX" sz="2400" b="1" dirty="0">
                <a:latin typeface="Times New Roman" panose="02020603050405020304" pitchFamily="18" charset="0"/>
                <a:cs typeface="Times New Roman" panose="02020603050405020304" pitchFamily="18" charset="0"/>
              </a:rPr>
              <a:t>Desarrollo de discordancia</a:t>
            </a:r>
          </a:p>
        </p:txBody>
      </p:sp>
      <p:sp>
        <p:nvSpPr>
          <p:cNvPr id="5" name="CuadroTexto 4">
            <a:extLst>
              <a:ext uri="{FF2B5EF4-FFF2-40B4-BE49-F238E27FC236}">
                <a16:creationId xmlns:a16="http://schemas.microsoft.com/office/drawing/2014/main" id="{3658724D-9CE0-7F4C-EE52-1B9A88950296}"/>
              </a:ext>
            </a:extLst>
          </p:cNvPr>
          <p:cNvSpPr txBox="1"/>
          <p:nvPr/>
        </p:nvSpPr>
        <p:spPr>
          <a:xfrm>
            <a:off x="7355332" y="4365104"/>
            <a:ext cx="1512168" cy="369332"/>
          </a:xfrm>
          <a:prstGeom prst="rect">
            <a:avLst/>
          </a:prstGeom>
          <a:solidFill>
            <a:schemeClr val="bg1"/>
          </a:solidFill>
        </p:spPr>
        <p:txBody>
          <a:bodyPr wrap="square">
            <a:spAutoFit/>
          </a:bodyPr>
          <a:lstStyle/>
          <a:p>
            <a:r>
              <a:rPr lang="es" altLang="es-MX" b="1" dirty="0">
                <a:latin typeface="Times New Roman" panose="02020603050405020304" pitchFamily="18" charset="0"/>
                <a:cs typeface="Times New Roman" panose="02020603050405020304" pitchFamily="18" charset="0"/>
              </a:rPr>
              <a:t>D</a:t>
            </a:r>
            <a:r>
              <a:rPr lang="es" altLang="es-MX" sz="1800" b="1" dirty="0">
                <a:latin typeface="Times New Roman" panose="02020603050405020304" pitchFamily="18" charset="0"/>
                <a:cs typeface="Times New Roman" panose="02020603050405020304" pitchFamily="18" charset="0"/>
              </a:rPr>
              <a:t>iscordancia</a:t>
            </a:r>
            <a:endParaRPr lang="es-MX"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111A3A30-F232-494A-A9A6-84F85EE9F897}"/>
              </a:ext>
            </a:extLst>
          </p:cNvPr>
          <p:cNvSpPr>
            <a:spLocks noGrp="1" noChangeArrowheads="1"/>
          </p:cNvSpPr>
          <p:nvPr>
            <p:ph type="title"/>
          </p:nvPr>
        </p:nvSpPr>
        <p:spPr>
          <a:xfrm>
            <a:off x="395288" y="549275"/>
            <a:ext cx="8229600" cy="1069975"/>
          </a:xfrm>
        </p:spPr>
        <p:txBody>
          <a:bodyPr/>
          <a:lstStyle/>
          <a:p>
            <a:pPr eaLnBrk="1" hangingPunct="1"/>
            <a:r>
              <a:rPr lang="es" altLang="es-MX" b="1">
                <a:latin typeface="Cambria" panose="02040503050406030204" pitchFamily="18" charset="0"/>
              </a:rPr>
              <a:t>Disconformidad</a:t>
            </a:r>
          </a:p>
        </p:txBody>
      </p:sp>
      <p:pic>
        <p:nvPicPr>
          <p:cNvPr id="39939" name="Picture 3">
            <a:extLst>
              <a:ext uri="{FF2B5EF4-FFF2-40B4-BE49-F238E27FC236}">
                <a16:creationId xmlns:a16="http://schemas.microsoft.com/office/drawing/2014/main" id="{761C0763-5323-4E36-B7B9-CB6004796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438400"/>
            <a:ext cx="8229600" cy="327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94D049E3-0010-44F2-859A-C99E263B647A}"/>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BF7350A-CB6F-4450-8F41-CC30C48C460F}" type="slidenum">
              <a:rPr lang="en-GB" altLang="es-MX">
                <a:solidFill>
                  <a:srgbClr val="FFFFFF"/>
                </a:solidFill>
                <a:latin typeface="Georgia" panose="02040502050405020303" pitchFamily="18" charset="0"/>
              </a:rPr>
              <a:pPr eaLnBrk="1" hangingPunct="1"/>
              <a:t>34</a:t>
            </a:fld>
            <a:endParaRPr lang="en-GB" altLang="es-MX">
              <a:solidFill>
                <a:srgbClr val="FFFFFF"/>
              </a:solidFill>
              <a:latin typeface="Georgia" panose="02040502050405020303" pitchFamily="18" charset="0"/>
            </a:endParaRPr>
          </a:p>
        </p:txBody>
      </p:sp>
      <p:sp>
        <p:nvSpPr>
          <p:cNvPr id="2" name="Rectangle 2">
            <a:extLst>
              <a:ext uri="{FF2B5EF4-FFF2-40B4-BE49-F238E27FC236}">
                <a16:creationId xmlns:a16="http://schemas.microsoft.com/office/drawing/2014/main" id="{49F3AE2D-019E-8A0D-C2F2-29D5BC90F474}"/>
              </a:ext>
            </a:extLst>
          </p:cNvPr>
          <p:cNvSpPr txBox="1">
            <a:spLocks noChangeArrowheads="1"/>
          </p:cNvSpPr>
          <p:nvPr/>
        </p:nvSpPr>
        <p:spPr bwMode="auto">
          <a:xfrm>
            <a:off x="2123728" y="2114376"/>
            <a:ext cx="3744416" cy="648047"/>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a:lstStyle>
          <a:p>
            <a:pPr eaLnBrk="1" hangingPunct="1"/>
            <a:r>
              <a:rPr lang="es" altLang="es-MX" sz="2400" b="1" dirty="0">
                <a:latin typeface="Times New Roman" panose="02020603050405020304" pitchFamily="18" charset="0"/>
                <a:cs typeface="Times New Roman" panose="02020603050405020304" pitchFamily="18" charset="0"/>
              </a:rPr>
              <a:t>Desarrollo de discordancia</a:t>
            </a:r>
          </a:p>
        </p:txBody>
      </p:sp>
      <p:sp>
        <p:nvSpPr>
          <p:cNvPr id="3" name="Rectangle 2">
            <a:extLst>
              <a:ext uri="{FF2B5EF4-FFF2-40B4-BE49-F238E27FC236}">
                <a16:creationId xmlns:a16="http://schemas.microsoft.com/office/drawing/2014/main" id="{12F230DE-B3EA-9BFF-71B0-E65ADF99B441}"/>
              </a:ext>
            </a:extLst>
          </p:cNvPr>
          <p:cNvSpPr txBox="1">
            <a:spLocks noChangeArrowheads="1"/>
          </p:cNvSpPr>
          <p:nvPr/>
        </p:nvSpPr>
        <p:spPr bwMode="auto">
          <a:xfrm>
            <a:off x="457200" y="2584982"/>
            <a:ext cx="1806931" cy="1345133"/>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a:lstStyle>
          <a:p>
            <a:pPr eaLnBrk="1" hangingPunct="1"/>
            <a:r>
              <a:rPr lang="es" altLang="es-MX" sz="1600" dirty="0">
                <a:latin typeface="Times New Roman" panose="02020603050405020304" pitchFamily="18" charset="0"/>
                <a:cs typeface="Times New Roman" panose="02020603050405020304" pitchFamily="18" charset="0"/>
              </a:rPr>
              <a:t>Depositacion de rocas J y K. Intrusion y/o metamorfismo de roca IM</a:t>
            </a:r>
          </a:p>
        </p:txBody>
      </p:sp>
      <p:sp>
        <p:nvSpPr>
          <p:cNvPr id="5" name="Rectangle 2">
            <a:extLst>
              <a:ext uri="{FF2B5EF4-FFF2-40B4-BE49-F238E27FC236}">
                <a16:creationId xmlns:a16="http://schemas.microsoft.com/office/drawing/2014/main" id="{550FEDFA-773F-7397-DBC4-66804B08B4DD}"/>
              </a:ext>
            </a:extLst>
          </p:cNvPr>
          <p:cNvSpPr txBox="1">
            <a:spLocks noChangeArrowheads="1"/>
          </p:cNvSpPr>
          <p:nvPr/>
        </p:nvSpPr>
        <p:spPr bwMode="auto">
          <a:xfrm>
            <a:off x="2790705" y="2710645"/>
            <a:ext cx="1806931" cy="765025"/>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a:lstStyle>
          <a:p>
            <a:pPr eaLnBrk="1" hangingPunct="1"/>
            <a:r>
              <a:rPr lang="es" altLang="es-MX" sz="1600" dirty="0">
                <a:latin typeface="Times New Roman" panose="02020603050405020304" pitchFamily="18" charset="0"/>
                <a:cs typeface="Times New Roman" panose="02020603050405020304" pitchFamily="18" charset="0"/>
              </a:rPr>
              <a:t>Ascenso y erosion de rocas J, K y IM</a:t>
            </a:r>
          </a:p>
        </p:txBody>
      </p:sp>
      <p:sp>
        <p:nvSpPr>
          <p:cNvPr id="6" name="Rectangle 2">
            <a:extLst>
              <a:ext uri="{FF2B5EF4-FFF2-40B4-BE49-F238E27FC236}">
                <a16:creationId xmlns:a16="http://schemas.microsoft.com/office/drawing/2014/main" id="{C33A9CA3-62AD-31A5-1590-4957A7D384B3}"/>
              </a:ext>
            </a:extLst>
          </p:cNvPr>
          <p:cNvSpPr txBox="1">
            <a:spLocks noChangeArrowheads="1"/>
          </p:cNvSpPr>
          <p:nvPr/>
        </p:nvSpPr>
        <p:spPr bwMode="auto">
          <a:xfrm>
            <a:off x="4952468" y="2762423"/>
            <a:ext cx="2325004" cy="765025"/>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a:lstStyle>
          <a:p>
            <a:pPr eaLnBrk="1" hangingPunct="1"/>
            <a:r>
              <a:rPr lang="es" altLang="es-MX" sz="1600" dirty="0">
                <a:latin typeface="Times New Roman" panose="02020603050405020304" pitchFamily="18" charset="0"/>
                <a:cs typeface="Times New Roman" panose="02020603050405020304" pitchFamily="18" charset="0"/>
              </a:rPr>
              <a:t>Subcidencia depositacion de rocas P y Q</a:t>
            </a:r>
          </a:p>
        </p:txBody>
      </p:sp>
      <p:sp>
        <p:nvSpPr>
          <p:cNvPr id="7" name="Rectangle 2">
            <a:extLst>
              <a:ext uri="{FF2B5EF4-FFF2-40B4-BE49-F238E27FC236}">
                <a16:creationId xmlns:a16="http://schemas.microsoft.com/office/drawing/2014/main" id="{77AB1988-D888-BBF4-9E26-BF20815C693D}"/>
              </a:ext>
            </a:extLst>
          </p:cNvPr>
          <p:cNvSpPr txBox="1">
            <a:spLocks noChangeArrowheads="1"/>
          </p:cNvSpPr>
          <p:nvPr/>
        </p:nvSpPr>
        <p:spPr bwMode="auto">
          <a:xfrm>
            <a:off x="7275452" y="3689350"/>
            <a:ext cx="1411348" cy="514177"/>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a:lstStyle>
          <a:p>
            <a:pPr eaLnBrk="1" hangingPunct="1"/>
            <a:r>
              <a:rPr lang="es" altLang="es-MX" sz="1600" dirty="0">
                <a:latin typeface="Times New Roman" panose="02020603050405020304" pitchFamily="18" charset="0"/>
                <a:cs typeface="Times New Roman" panose="02020603050405020304" pitchFamily="18" charset="0"/>
              </a:rPr>
              <a:t>Nivel del mar</a:t>
            </a:r>
          </a:p>
        </p:txBody>
      </p:sp>
      <p:sp>
        <p:nvSpPr>
          <p:cNvPr id="8" name="Rectangle 2">
            <a:extLst>
              <a:ext uri="{FF2B5EF4-FFF2-40B4-BE49-F238E27FC236}">
                <a16:creationId xmlns:a16="http://schemas.microsoft.com/office/drawing/2014/main" id="{EC141BEB-F4C2-0AF8-68BF-99112E05E24D}"/>
              </a:ext>
            </a:extLst>
          </p:cNvPr>
          <p:cNvSpPr txBox="1">
            <a:spLocks noChangeArrowheads="1"/>
          </p:cNvSpPr>
          <p:nvPr/>
        </p:nvSpPr>
        <p:spPr bwMode="auto">
          <a:xfrm>
            <a:off x="7261058" y="4886791"/>
            <a:ext cx="1425742" cy="603176"/>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a:lstStyle>
          <a:p>
            <a:pPr eaLnBrk="1" hangingPunct="1"/>
            <a:r>
              <a:rPr lang="es" altLang="es-MX" sz="1600" dirty="0">
                <a:latin typeface="Times New Roman" panose="02020603050405020304" pitchFamily="18" charset="0"/>
                <a:cs typeface="Times New Roman" panose="02020603050405020304" pitchFamily="18" charset="0"/>
              </a:rPr>
              <a:t>Discordancia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6" descr="F:\TARB\CHAP10\FIGURES\FG10_007.JPG">
            <a:extLst>
              <a:ext uri="{FF2B5EF4-FFF2-40B4-BE49-F238E27FC236}">
                <a16:creationId xmlns:a16="http://schemas.microsoft.com/office/drawing/2014/main" id="{BD0532AE-FEFB-4C62-85E8-2BBB11307A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000" t="540" r="9000" b="1981"/>
          <a:stretch>
            <a:fillRect/>
          </a:stretch>
        </p:blipFill>
        <p:spPr bwMode="auto">
          <a:xfrm>
            <a:off x="1447800" y="1428750"/>
            <a:ext cx="6248400" cy="4953000"/>
          </a:xfrm>
          <a:prstGeom prst="rect">
            <a:avLst/>
          </a:prstGeom>
          <a:noFill/>
          <a:ln w="317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9463" name="Line 7">
            <a:extLst>
              <a:ext uri="{FF2B5EF4-FFF2-40B4-BE49-F238E27FC236}">
                <a16:creationId xmlns:a16="http://schemas.microsoft.com/office/drawing/2014/main" id="{F3050DF1-F5D9-4B02-B4D8-CAE1D654084D}"/>
              </a:ext>
            </a:extLst>
          </p:cNvPr>
          <p:cNvSpPr>
            <a:spLocks noChangeShapeType="1"/>
          </p:cNvSpPr>
          <p:nvPr/>
        </p:nvSpPr>
        <p:spPr bwMode="auto">
          <a:xfrm>
            <a:off x="1600200" y="3103563"/>
            <a:ext cx="2438400" cy="1752600"/>
          </a:xfrm>
          <a:prstGeom prst="line">
            <a:avLst/>
          </a:prstGeom>
          <a:noFill/>
          <a:ln w="76200">
            <a:solidFill>
              <a:srgbClr val="FF0000"/>
            </a:solidFill>
            <a:round/>
            <a:headEnd/>
            <a:tailEnd type="stealth" w="lg" len="lg"/>
          </a:ln>
          <a:extLst>
            <a:ext uri="{909E8E84-426E-40DD-AFC4-6F175D3DCCD1}">
              <a14:hiddenFill xmlns:a14="http://schemas.microsoft.com/office/drawing/2010/main">
                <a:noFill/>
              </a14:hiddenFill>
            </a:ext>
          </a:extLst>
        </p:spPr>
        <p:txBody>
          <a:bodyPr/>
          <a:lstStyle/>
          <a:p>
            <a:endParaRPr lang="es-MX"/>
          </a:p>
        </p:txBody>
      </p:sp>
      <p:sp>
        <p:nvSpPr>
          <p:cNvPr id="19464" name="Line 8">
            <a:extLst>
              <a:ext uri="{FF2B5EF4-FFF2-40B4-BE49-F238E27FC236}">
                <a16:creationId xmlns:a16="http://schemas.microsoft.com/office/drawing/2014/main" id="{E8FC4A7C-8B71-4AD0-91BB-9BC6AE89E7D4}"/>
              </a:ext>
            </a:extLst>
          </p:cNvPr>
          <p:cNvSpPr>
            <a:spLocks noChangeShapeType="1"/>
          </p:cNvSpPr>
          <p:nvPr/>
        </p:nvSpPr>
        <p:spPr bwMode="auto">
          <a:xfrm>
            <a:off x="2286000" y="1731963"/>
            <a:ext cx="2438400" cy="1752600"/>
          </a:xfrm>
          <a:prstGeom prst="line">
            <a:avLst/>
          </a:prstGeom>
          <a:noFill/>
          <a:ln w="76200">
            <a:solidFill>
              <a:srgbClr val="FF0000"/>
            </a:solidFill>
            <a:round/>
            <a:headEnd/>
            <a:tailEnd type="stealth" w="lg" len="lg"/>
          </a:ln>
          <a:extLst>
            <a:ext uri="{909E8E84-426E-40DD-AFC4-6F175D3DCCD1}">
              <a14:hiddenFill xmlns:a14="http://schemas.microsoft.com/office/drawing/2010/main">
                <a:noFill/>
              </a14:hiddenFill>
            </a:ext>
          </a:extLst>
        </p:spPr>
        <p:txBody>
          <a:bodyPr/>
          <a:lstStyle/>
          <a:p>
            <a:endParaRPr lang="es-MX"/>
          </a:p>
        </p:txBody>
      </p:sp>
      <p:sp>
        <p:nvSpPr>
          <p:cNvPr id="19465" name="Line 9">
            <a:extLst>
              <a:ext uri="{FF2B5EF4-FFF2-40B4-BE49-F238E27FC236}">
                <a16:creationId xmlns:a16="http://schemas.microsoft.com/office/drawing/2014/main" id="{4B7D6190-DEF4-4A29-8894-60CEA2F509AA}"/>
              </a:ext>
            </a:extLst>
          </p:cNvPr>
          <p:cNvSpPr>
            <a:spLocks noChangeShapeType="1"/>
          </p:cNvSpPr>
          <p:nvPr/>
        </p:nvSpPr>
        <p:spPr bwMode="auto">
          <a:xfrm>
            <a:off x="1219200" y="3789363"/>
            <a:ext cx="2895600" cy="1752600"/>
          </a:xfrm>
          <a:prstGeom prst="line">
            <a:avLst/>
          </a:prstGeom>
          <a:noFill/>
          <a:ln w="76200">
            <a:solidFill>
              <a:srgbClr val="FF0000"/>
            </a:solidFill>
            <a:round/>
            <a:headEnd/>
            <a:tailEnd type="stealth" w="lg" len="lg"/>
          </a:ln>
          <a:extLst>
            <a:ext uri="{909E8E84-426E-40DD-AFC4-6F175D3DCCD1}">
              <a14:hiddenFill xmlns:a14="http://schemas.microsoft.com/office/drawing/2010/main">
                <a:noFill/>
              </a14:hiddenFill>
            </a:ext>
          </a:extLst>
        </p:spPr>
        <p:txBody>
          <a:bodyPr/>
          <a:lstStyle/>
          <a:p>
            <a:endParaRPr lang="es-MX"/>
          </a:p>
        </p:txBody>
      </p:sp>
      <p:sp>
        <p:nvSpPr>
          <p:cNvPr id="19466" name="Text Box 10">
            <a:extLst>
              <a:ext uri="{FF2B5EF4-FFF2-40B4-BE49-F238E27FC236}">
                <a16:creationId xmlns:a16="http://schemas.microsoft.com/office/drawing/2014/main" id="{A9794348-A807-443A-9E7D-AC4AE608EB70}"/>
              </a:ext>
            </a:extLst>
          </p:cNvPr>
          <p:cNvSpPr txBox="1">
            <a:spLocks noChangeArrowheads="1"/>
          </p:cNvSpPr>
          <p:nvPr/>
        </p:nvSpPr>
        <p:spPr bwMode="auto">
          <a:xfrm>
            <a:off x="179388" y="620713"/>
            <a:ext cx="8458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 altLang="es-MX" sz="2400" b="1">
                <a:solidFill>
                  <a:schemeClr val="tx2"/>
                </a:solidFill>
                <a:latin typeface="Cambria" panose="02040503050406030204" pitchFamily="18" charset="0"/>
              </a:rPr>
              <a:t>Tipos de discordancia usando el Gran Cañón como ejemplo</a:t>
            </a:r>
          </a:p>
        </p:txBody>
      </p:sp>
      <p:sp>
        <p:nvSpPr>
          <p:cNvPr id="7" name="Slide Number Placeholder 6">
            <a:extLst>
              <a:ext uri="{FF2B5EF4-FFF2-40B4-BE49-F238E27FC236}">
                <a16:creationId xmlns:a16="http://schemas.microsoft.com/office/drawing/2014/main" id="{A9A6E6F9-0E4D-4B24-843D-B988BD6EBDE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E47DA05-56BD-4E4A-9DB4-483C07968E1B}" type="slidenum">
              <a:rPr lang="en-GB" altLang="es-MX">
                <a:solidFill>
                  <a:srgbClr val="FFFFFF"/>
                </a:solidFill>
                <a:latin typeface="Georgia" panose="02040502050405020303" pitchFamily="18" charset="0"/>
              </a:rPr>
              <a:pPr eaLnBrk="1" hangingPunct="1"/>
              <a:t>35</a:t>
            </a:fld>
            <a:endParaRPr lang="en-GB" altLang="es-MX">
              <a:solidFill>
                <a:srgbClr val="FFFFFF"/>
              </a:solidFill>
              <a:latin typeface="Georgia" panose="020405020504050203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66"/>
                                        </p:tgtEl>
                                        <p:attrNameLst>
                                          <p:attrName>style.visibility</p:attrName>
                                        </p:attrNameLst>
                                      </p:cBhvr>
                                      <p:to>
                                        <p:strVal val="visible"/>
                                      </p:to>
                                    </p:set>
                                    <p:anim calcmode="lin" valueType="num">
                                      <p:cBhvr additive="base">
                                        <p:cTn id="7" dur="500" fill="hold"/>
                                        <p:tgtEl>
                                          <p:spTgt spid="19466"/>
                                        </p:tgtEl>
                                        <p:attrNameLst>
                                          <p:attrName>ppt_x</p:attrName>
                                        </p:attrNameLst>
                                      </p:cBhvr>
                                      <p:tavLst>
                                        <p:tav tm="0">
                                          <p:val>
                                            <p:strVal val="0-#ppt_w/2"/>
                                          </p:val>
                                        </p:tav>
                                        <p:tav tm="100000">
                                          <p:val>
                                            <p:strVal val="#ppt_x"/>
                                          </p:val>
                                        </p:tav>
                                      </p:tavLst>
                                    </p:anim>
                                    <p:anim calcmode="lin" valueType="num">
                                      <p:cBhvr additive="base">
                                        <p:cTn id="8" dur="500" fill="hold"/>
                                        <p:tgtEl>
                                          <p:spTgt spid="1946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nodeType="clickEffect">
                                  <p:stCondLst>
                                    <p:cond delay="0"/>
                                  </p:stCondLst>
                                  <p:childTnLst>
                                    <p:set>
                                      <p:cBhvr>
                                        <p:cTn id="12" dur="1" fill="hold">
                                          <p:stCondLst>
                                            <p:cond delay="0"/>
                                          </p:stCondLst>
                                        </p:cTn>
                                        <p:tgtEl>
                                          <p:spTgt spid="19462"/>
                                        </p:tgtEl>
                                        <p:attrNameLst>
                                          <p:attrName>style.visibility</p:attrName>
                                        </p:attrNameLst>
                                      </p:cBhvr>
                                      <p:to>
                                        <p:strVal val="visible"/>
                                      </p:to>
                                    </p:set>
                                    <p:animEffect transition="in" filter="dissolve">
                                      <p:cBhvr>
                                        <p:cTn id="13" dur="500"/>
                                        <p:tgtEl>
                                          <p:spTgt spid="1946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nodeType="clickEffect">
                                  <p:stCondLst>
                                    <p:cond delay="0"/>
                                  </p:stCondLst>
                                  <p:childTnLst>
                                    <p:set>
                                      <p:cBhvr>
                                        <p:cTn id="17" dur="1" fill="hold">
                                          <p:stCondLst>
                                            <p:cond delay="0"/>
                                          </p:stCondLst>
                                        </p:cTn>
                                        <p:tgtEl>
                                          <p:spTgt spid="19463"/>
                                        </p:tgtEl>
                                        <p:attrNameLst>
                                          <p:attrName>style.visibility</p:attrName>
                                        </p:attrNameLst>
                                      </p:cBhvr>
                                      <p:to>
                                        <p:strVal val="visible"/>
                                      </p:to>
                                    </p:set>
                                    <p:anim calcmode="lin" valueType="num">
                                      <p:cBhvr additive="base">
                                        <p:cTn id="18" dur="500" fill="hold"/>
                                        <p:tgtEl>
                                          <p:spTgt spid="19463"/>
                                        </p:tgtEl>
                                        <p:attrNameLst>
                                          <p:attrName>ppt_x</p:attrName>
                                        </p:attrNameLst>
                                      </p:cBhvr>
                                      <p:tavLst>
                                        <p:tav tm="0">
                                          <p:val>
                                            <p:strVal val="0-#ppt_w/2"/>
                                          </p:val>
                                        </p:tav>
                                        <p:tav tm="100000">
                                          <p:val>
                                            <p:strVal val="#ppt_x"/>
                                          </p:val>
                                        </p:tav>
                                      </p:tavLst>
                                    </p:anim>
                                    <p:anim calcmode="lin" valueType="num">
                                      <p:cBhvr additive="base">
                                        <p:cTn id="19" dur="500" fill="hold"/>
                                        <p:tgtEl>
                                          <p:spTgt spid="19463"/>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nodeType="clickEffect">
                                  <p:stCondLst>
                                    <p:cond delay="0"/>
                                  </p:stCondLst>
                                  <p:childTnLst>
                                    <p:set>
                                      <p:cBhvr>
                                        <p:cTn id="23" dur="1" fill="hold">
                                          <p:stCondLst>
                                            <p:cond delay="0"/>
                                          </p:stCondLst>
                                        </p:cTn>
                                        <p:tgtEl>
                                          <p:spTgt spid="19464"/>
                                        </p:tgtEl>
                                        <p:attrNameLst>
                                          <p:attrName>style.visibility</p:attrName>
                                        </p:attrNameLst>
                                      </p:cBhvr>
                                      <p:to>
                                        <p:strVal val="visible"/>
                                      </p:to>
                                    </p:set>
                                    <p:anim calcmode="lin" valueType="num">
                                      <p:cBhvr additive="base">
                                        <p:cTn id="24" dur="500" fill="hold"/>
                                        <p:tgtEl>
                                          <p:spTgt spid="19464"/>
                                        </p:tgtEl>
                                        <p:attrNameLst>
                                          <p:attrName>ppt_x</p:attrName>
                                        </p:attrNameLst>
                                      </p:cBhvr>
                                      <p:tavLst>
                                        <p:tav tm="0">
                                          <p:val>
                                            <p:strVal val="0-#ppt_w/2"/>
                                          </p:val>
                                        </p:tav>
                                        <p:tav tm="100000">
                                          <p:val>
                                            <p:strVal val="#ppt_x"/>
                                          </p:val>
                                        </p:tav>
                                      </p:tavLst>
                                    </p:anim>
                                    <p:anim calcmode="lin" valueType="num">
                                      <p:cBhvr additive="base">
                                        <p:cTn id="25" dur="500" fill="hold"/>
                                        <p:tgtEl>
                                          <p:spTgt spid="19464"/>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nodeType="clickEffect">
                                  <p:stCondLst>
                                    <p:cond delay="0"/>
                                  </p:stCondLst>
                                  <p:childTnLst>
                                    <p:set>
                                      <p:cBhvr>
                                        <p:cTn id="29" dur="1" fill="hold">
                                          <p:stCondLst>
                                            <p:cond delay="0"/>
                                          </p:stCondLst>
                                        </p:cTn>
                                        <p:tgtEl>
                                          <p:spTgt spid="19465"/>
                                        </p:tgtEl>
                                        <p:attrNameLst>
                                          <p:attrName>style.visibility</p:attrName>
                                        </p:attrNameLst>
                                      </p:cBhvr>
                                      <p:to>
                                        <p:strVal val="visible"/>
                                      </p:to>
                                    </p:set>
                                    <p:anim calcmode="lin" valueType="num">
                                      <p:cBhvr additive="base">
                                        <p:cTn id="30" dur="500" fill="hold"/>
                                        <p:tgtEl>
                                          <p:spTgt spid="19465"/>
                                        </p:tgtEl>
                                        <p:attrNameLst>
                                          <p:attrName>ppt_x</p:attrName>
                                        </p:attrNameLst>
                                      </p:cBhvr>
                                      <p:tavLst>
                                        <p:tav tm="0">
                                          <p:val>
                                            <p:strVal val="0-#ppt_w/2"/>
                                          </p:val>
                                        </p:tav>
                                        <p:tav tm="100000">
                                          <p:val>
                                            <p:strVal val="#ppt_x"/>
                                          </p:val>
                                        </p:tav>
                                      </p:tavLst>
                                    </p:anim>
                                    <p:anim calcmode="lin" valueType="num">
                                      <p:cBhvr additive="base">
                                        <p:cTn id="31" dur="500" fill="hold"/>
                                        <p:tgtEl>
                                          <p:spTgt spid="194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6"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C2E08718-66A0-4335-B8B1-A663ECADE64D}"/>
              </a:ext>
            </a:extLst>
          </p:cNvPr>
          <p:cNvSpPr>
            <a:spLocks noGrp="1" noChangeArrowheads="1"/>
          </p:cNvSpPr>
          <p:nvPr>
            <p:ph type="title"/>
          </p:nvPr>
        </p:nvSpPr>
        <p:spPr>
          <a:xfrm>
            <a:off x="395288" y="404813"/>
            <a:ext cx="7772400" cy="914400"/>
          </a:xfrm>
        </p:spPr>
        <p:txBody>
          <a:bodyPr/>
          <a:lstStyle/>
          <a:p>
            <a:pPr eaLnBrk="1" hangingPunct="1"/>
            <a:r>
              <a:rPr lang="es" altLang="es-MX" sz="3600" b="1">
                <a:latin typeface="Cambria" panose="02040503050406030204" pitchFamily="18" charset="0"/>
              </a:rPr>
              <a:t>Pensamiento estratigráfico</a:t>
            </a:r>
          </a:p>
        </p:txBody>
      </p:sp>
      <p:pic>
        <p:nvPicPr>
          <p:cNvPr id="41987" name="Picture 3">
            <a:extLst>
              <a:ext uri="{FF2B5EF4-FFF2-40B4-BE49-F238E27FC236}">
                <a16:creationId xmlns:a16="http://schemas.microsoft.com/office/drawing/2014/main" id="{09990437-90F1-488B-9FAA-98E8214E3F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155700"/>
            <a:ext cx="6934200" cy="474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ext Box 4">
            <a:extLst>
              <a:ext uri="{FF2B5EF4-FFF2-40B4-BE49-F238E27FC236}">
                <a16:creationId xmlns:a16="http://schemas.microsoft.com/office/drawing/2014/main" id="{A994E1BB-37B0-4581-9FF3-2C46D941FD81}"/>
              </a:ext>
            </a:extLst>
          </p:cNvPr>
          <p:cNvSpPr txBox="1">
            <a:spLocks noChangeArrowheads="1"/>
          </p:cNvSpPr>
          <p:nvPr/>
        </p:nvSpPr>
        <p:spPr bwMode="auto">
          <a:xfrm>
            <a:off x="2133600" y="6019800"/>
            <a:ext cx="5257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s" altLang="es-MX" sz="1400">
                <a:latin typeface="Cambria" panose="02040503050406030204" pitchFamily="18" charset="0"/>
              </a:rPr>
              <a:t>De D. McConnell, Tiempo geológico,</a:t>
            </a:r>
          </a:p>
          <a:p>
            <a:pPr>
              <a:spcBef>
                <a:spcPct val="50000"/>
              </a:spcBef>
            </a:pPr>
            <a:r>
              <a:rPr lang="es" altLang="es-MX" sz="1200">
                <a:latin typeface="Cambria" panose="02040503050406030204" pitchFamily="18" charset="0"/>
              </a:rPr>
              <a:t>http://lists.uakron.edu/geology/natscigeo/Lectures/time/gtime1.htm</a:t>
            </a:r>
            <a:endParaRPr lang="en-US" altLang="es-MX">
              <a:latin typeface="Cambria" panose="02040503050406030204" pitchFamily="18" charset="0"/>
            </a:endParaRPr>
          </a:p>
        </p:txBody>
      </p:sp>
      <p:sp>
        <p:nvSpPr>
          <p:cNvPr id="5" name="Slide Number Placeholder 4">
            <a:extLst>
              <a:ext uri="{FF2B5EF4-FFF2-40B4-BE49-F238E27FC236}">
                <a16:creationId xmlns:a16="http://schemas.microsoft.com/office/drawing/2014/main" id="{D46F61D3-03F6-4AD0-9B5F-848EBDA85977}"/>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8A38EA4-BE87-4D2A-8579-F0B7A1C521F1}" type="slidenum">
              <a:rPr lang="en-GB" altLang="es-MX">
                <a:solidFill>
                  <a:srgbClr val="FFFFFF"/>
                </a:solidFill>
                <a:latin typeface="Georgia" panose="02040502050405020303" pitchFamily="18" charset="0"/>
              </a:rPr>
              <a:pPr eaLnBrk="1" hangingPunct="1"/>
              <a:t>36</a:t>
            </a:fld>
            <a:endParaRPr lang="en-GB" altLang="es-MX">
              <a:solidFill>
                <a:srgbClr val="FFFFFF"/>
              </a:solidFill>
              <a:latin typeface="Georgia" panose="02040502050405020303"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56F7973A-A128-43EE-878F-C0C1DA99EF54}"/>
              </a:ext>
            </a:extLst>
          </p:cNvPr>
          <p:cNvSpPr>
            <a:spLocks noGrp="1" noChangeArrowheads="1"/>
          </p:cNvSpPr>
          <p:nvPr>
            <p:ph type="title"/>
          </p:nvPr>
        </p:nvSpPr>
        <p:spPr>
          <a:xfrm>
            <a:off x="685800" y="304800"/>
            <a:ext cx="7772400" cy="1143000"/>
          </a:xfrm>
        </p:spPr>
        <p:txBody>
          <a:bodyPr/>
          <a:lstStyle/>
          <a:p>
            <a:pPr eaLnBrk="1" hangingPunct="1"/>
            <a:r>
              <a:rPr lang="es" altLang="es-MX" b="1">
                <a:latin typeface="Cambria" panose="02040503050406030204" pitchFamily="18" charset="0"/>
              </a:rPr>
              <a:t>Una posible interpretación...</a:t>
            </a:r>
          </a:p>
        </p:txBody>
      </p:sp>
      <p:pic>
        <p:nvPicPr>
          <p:cNvPr id="43011" name="Picture 3">
            <a:extLst>
              <a:ext uri="{FF2B5EF4-FFF2-40B4-BE49-F238E27FC236}">
                <a16:creationId xmlns:a16="http://schemas.microsoft.com/office/drawing/2014/main" id="{60150FEC-8CB2-4E21-8785-8BF2FADBC0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371600"/>
            <a:ext cx="5715000" cy="506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3F2D18F1-5FD2-4066-8306-12323EC131E6}"/>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5CCC648-8EFF-4CF3-8DBB-D533BDE76AFA}" type="slidenum">
              <a:rPr lang="en-GB" altLang="es-MX">
                <a:solidFill>
                  <a:srgbClr val="FFFFFF"/>
                </a:solidFill>
                <a:latin typeface="Georgia" panose="02040502050405020303" pitchFamily="18" charset="0"/>
              </a:rPr>
              <a:pPr eaLnBrk="1" hangingPunct="1"/>
              <a:t>37</a:t>
            </a:fld>
            <a:endParaRPr lang="en-GB" altLang="es-MX">
              <a:solidFill>
                <a:srgbClr val="FFFFFF"/>
              </a:solidFill>
              <a:latin typeface="Georgia" panose="02040502050405020303"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2" descr="cretdawS.gif">
            <a:extLst>
              <a:ext uri="{FF2B5EF4-FFF2-40B4-BE49-F238E27FC236}">
                <a16:creationId xmlns:a16="http://schemas.microsoft.com/office/drawing/2014/main" id="{1E0D2A4D-EEAE-4D8E-84F8-5045540E3FC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1268413"/>
            <a:ext cx="6680200"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2CC3B69A-D909-4F2F-8B46-378896EE3FF2}"/>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6A98CB6-EEC0-4EF0-B804-EBFC9B6098D8}" type="slidenum">
              <a:rPr lang="en-GB" altLang="es-MX">
                <a:solidFill>
                  <a:srgbClr val="FFFFFF"/>
                </a:solidFill>
                <a:latin typeface="Georgia" panose="02040502050405020303" pitchFamily="18" charset="0"/>
              </a:rPr>
              <a:pPr eaLnBrk="1" hangingPunct="1"/>
              <a:t>38</a:t>
            </a:fld>
            <a:endParaRPr lang="en-GB" altLang="es-MX">
              <a:solidFill>
                <a:srgbClr val="FFFFFF"/>
              </a:solidFill>
              <a:latin typeface="Georgia" panose="02040502050405020303"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2" descr="dinosaur-images-130-resize.jpg">
            <a:extLst>
              <a:ext uri="{FF2B5EF4-FFF2-40B4-BE49-F238E27FC236}">
                <a16:creationId xmlns:a16="http://schemas.microsoft.com/office/drawing/2014/main" id="{1BA87CA5-11E8-41DB-A4A4-4EA5CB582E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1268760"/>
            <a:ext cx="5289550" cy="462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34559959-11B7-4A91-A590-881E1DE5311A}"/>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48339B3-9B20-4B87-A30E-BFB492A13C18}" type="slidenum">
              <a:rPr lang="en-GB" altLang="es-MX">
                <a:solidFill>
                  <a:srgbClr val="FFFFFF"/>
                </a:solidFill>
                <a:latin typeface="Georgia" panose="02040502050405020303" pitchFamily="18" charset="0"/>
              </a:rPr>
              <a:pPr eaLnBrk="1" hangingPunct="1"/>
              <a:t>39</a:t>
            </a:fld>
            <a:endParaRPr lang="en-GB" altLang="es-MX">
              <a:solidFill>
                <a:srgbClr val="FFFFFF"/>
              </a:solidFill>
              <a:latin typeface="Georgia" panose="02040502050405020303"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2" descr="dino%20extinct1.jpg">
            <a:extLst>
              <a:ext uri="{FF2B5EF4-FFF2-40B4-BE49-F238E27FC236}">
                <a16:creationId xmlns:a16="http://schemas.microsoft.com/office/drawing/2014/main" id="{E916DA1A-FF4C-49C2-BE33-4ADB3D579C6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9350" y="625475"/>
            <a:ext cx="4305300" cy="560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9B3E416E-3D6E-4DB8-8146-188473F55EA1}"/>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C0ADE6D-204F-4B7C-82E7-F5BB7D5CDBE7}" type="slidenum">
              <a:rPr lang="en-GB" altLang="es-MX">
                <a:solidFill>
                  <a:srgbClr val="FFFFFF"/>
                </a:solidFill>
                <a:latin typeface="Georgia" panose="02040502050405020303" pitchFamily="18" charset="0"/>
              </a:rPr>
              <a:pPr eaLnBrk="1" hangingPunct="1"/>
              <a:t>40</a:t>
            </a:fld>
            <a:endParaRPr lang="en-GB" altLang="es-MX">
              <a:solidFill>
                <a:srgbClr val="FFFFFF"/>
              </a:solidFill>
              <a:latin typeface="Georgia" panose="02040502050405020303"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C3509CD3-34A3-43E6-8547-982F975F5DB7}"/>
              </a:ext>
            </a:extLst>
          </p:cNvPr>
          <p:cNvSpPr>
            <a:spLocks noGrp="1" noChangeArrowheads="1"/>
          </p:cNvSpPr>
          <p:nvPr>
            <p:ph type="title"/>
          </p:nvPr>
        </p:nvSpPr>
        <p:spPr>
          <a:xfrm>
            <a:off x="467544" y="609600"/>
            <a:ext cx="8468494" cy="762000"/>
          </a:xfrm>
        </p:spPr>
        <p:txBody>
          <a:bodyPr/>
          <a:lstStyle/>
          <a:p>
            <a:pPr eaLnBrk="1" hangingPunct="1"/>
            <a:r>
              <a:rPr lang="es" altLang="es-MX" sz="3600" b="1" dirty="0">
                <a:latin typeface="Cambria" panose="02040503050406030204" pitchFamily="18" charset="0"/>
              </a:rPr>
              <a:t>¿Fueron los dinosaurios un fracaso?</a:t>
            </a:r>
          </a:p>
        </p:txBody>
      </p:sp>
      <p:sp>
        <p:nvSpPr>
          <p:cNvPr id="60419" name="Rectangle 3">
            <a:extLst>
              <a:ext uri="{FF2B5EF4-FFF2-40B4-BE49-F238E27FC236}">
                <a16:creationId xmlns:a16="http://schemas.microsoft.com/office/drawing/2014/main" id="{A0EA0B70-8CF2-4B83-B35D-806D92936F6A}"/>
              </a:ext>
            </a:extLst>
          </p:cNvPr>
          <p:cNvSpPr>
            <a:spLocks noGrp="1" noChangeArrowheads="1"/>
          </p:cNvSpPr>
          <p:nvPr>
            <p:ph idx="1"/>
          </p:nvPr>
        </p:nvSpPr>
        <p:spPr>
          <a:xfrm>
            <a:off x="685800" y="1447800"/>
            <a:ext cx="7772400" cy="5005388"/>
          </a:xfrm>
        </p:spPr>
        <p:txBody>
          <a:bodyPr>
            <a:normAutofit fontScale="92500" lnSpcReduction="10000"/>
          </a:bodyPr>
          <a:lstStyle/>
          <a:p>
            <a:pPr marL="365760" indent="-256032" eaLnBrk="1" fontAlgn="auto" hangingPunct="1">
              <a:spcAft>
                <a:spcPts val="0"/>
              </a:spcAft>
              <a:buClr>
                <a:schemeClr val="accent3"/>
              </a:buClr>
              <a:buFont typeface="Georgia"/>
              <a:buChar char="•"/>
              <a:defRPr/>
            </a:pPr>
            <a:r>
              <a:rPr lang="es" dirty="0">
                <a:latin typeface="Cambria" pitchFamily="18" charset="0"/>
              </a:rPr>
              <a:t>Dinosaurios: 150.000.000 años</a:t>
            </a:r>
          </a:p>
          <a:p>
            <a:pPr marL="365760" indent="-256032" eaLnBrk="1" fontAlgn="auto" hangingPunct="1">
              <a:spcAft>
                <a:spcPts val="0"/>
              </a:spcAft>
              <a:buClr>
                <a:schemeClr val="accent3"/>
              </a:buClr>
              <a:buFont typeface="Georgia"/>
              <a:buChar char="•"/>
              <a:defRPr/>
            </a:pPr>
            <a:endParaRPr lang="en-US" dirty="0">
              <a:latin typeface="Cambria" pitchFamily="18" charset="0"/>
            </a:endParaRPr>
          </a:p>
          <a:p>
            <a:pPr marL="365760" indent="-256032" eaLnBrk="1" fontAlgn="auto" hangingPunct="1">
              <a:spcAft>
                <a:spcPts val="0"/>
              </a:spcAft>
              <a:buClr>
                <a:schemeClr val="accent3"/>
              </a:buClr>
              <a:buFont typeface="Georgia"/>
              <a:buChar char="•"/>
              <a:defRPr/>
            </a:pPr>
            <a:r>
              <a:rPr lang="es" dirty="0">
                <a:latin typeface="Cambria" pitchFamily="18" charset="0"/>
              </a:rPr>
              <a:t>Historia registrada: 5000 años</a:t>
            </a:r>
          </a:p>
          <a:p>
            <a:pPr marL="365760" indent="-256032" eaLnBrk="1" fontAlgn="auto" hangingPunct="1">
              <a:spcAft>
                <a:spcPts val="0"/>
              </a:spcAft>
              <a:buClr>
                <a:schemeClr val="accent3"/>
              </a:buClr>
              <a:buFont typeface="Georgia"/>
              <a:buChar char="•"/>
              <a:defRPr/>
            </a:pPr>
            <a:endParaRPr lang="en-US" dirty="0">
              <a:latin typeface="Cambria" pitchFamily="18" charset="0"/>
            </a:endParaRPr>
          </a:p>
          <a:p>
            <a:pPr marL="365760" indent="-256032" eaLnBrk="1" fontAlgn="auto" hangingPunct="1">
              <a:spcAft>
                <a:spcPts val="0"/>
              </a:spcAft>
              <a:buClr>
                <a:schemeClr val="accent3"/>
              </a:buClr>
              <a:buFont typeface="Georgia"/>
              <a:buChar char="•"/>
              <a:defRPr/>
            </a:pPr>
            <a:r>
              <a:rPr lang="es" dirty="0">
                <a:latin typeface="Cambria" pitchFamily="18" charset="0"/>
              </a:rPr>
              <a:t>Por cada año de historia registrada, los dinosaurios tenían 30.000 años.</a:t>
            </a:r>
          </a:p>
          <a:p>
            <a:pPr marL="365760" indent="-256032" eaLnBrk="1" fontAlgn="auto" hangingPunct="1">
              <a:spcAft>
                <a:spcPts val="0"/>
              </a:spcAft>
              <a:buClr>
                <a:schemeClr val="accent3"/>
              </a:buClr>
              <a:buFont typeface="Georgia"/>
              <a:buChar char="•"/>
              <a:defRPr/>
            </a:pPr>
            <a:endParaRPr lang="en-US" dirty="0">
              <a:latin typeface="Cambria" pitchFamily="18" charset="0"/>
            </a:endParaRPr>
          </a:p>
          <a:p>
            <a:pPr marL="365760" indent="-256032" eaLnBrk="1" fontAlgn="auto" hangingPunct="1">
              <a:spcAft>
                <a:spcPts val="0"/>
              </a:spcAft>
              <a:buClr>
                <a:schemeClr val="accent3"/>
              </a:buClr>
              <a:buFont typeface="Georgia"/>
              <a:buChar char="•"/>
              <a:defRPr/>
            </a:pPr>
            <a:r>
              <a:rPr lang="es" dirty="0">
                <a:latin typeface="Cambria" pitchFamily="18" charset="0"/>
              </a:rPr>
              <a:t>Por cada día de historia registrada, los dinosaurios tenían 82 años.</a:t>
            </a:r>
          </a:p>
          <a:p>
            <a:pPr marL="365760" indent="-256032" eaLnBrk="1" fontAlgn="auto" hangingPunct="1">
              <a:spcAft>
                <a:spcPts val="0"/>
              </a:spcAft>
              <a:buClr>
                <a:schemeClr val="accent3"/>
              </a:buClr>
              <a:buFont typeface="Georgia"/>
              <a:buChar char="•"/>
              <a:defRPr/>
            </a:pPr>
            <a:endParaRPr lang="en-US" dirty="0">
              <a:latin typeface="Cambria" pitchFamily="18" charset="0"/>
            </a:endParaRPr>
          </a:p>
          <a:p>
            <a:pPr marL="365760" indent="-256032" eaLnBrk="1" fontAlgn="auto" hangingPunct="1">
              <a:spcAft>
                <a:spcPts val="0"/>
              </a:spcAft>
              <a:buClr>
                <a:schemeClr val="accent3"/>
              </a:buClr>
              <a:buFont typeface="Georgia"/>
              <a:buChar char="•"/>
              <a:defRPr/>
            </a:pPr>
            <a:r>
              <a:rPr lang="es" dirty="0">
                <a:latin typeface="Cambria" pitchFamily="18" charset="0"/>
              </a:rPr>
              <a:t>Por cada minuto de historia registrada, los dinosaurios tenían tres semanas</a:t>
            </a:r>
          </a:p>
        </p:txBody>
      </p:sp>
      <p:sp>
        <p:nvSpPr>
          <p:cNvPr id="4" name="Slide Number Placeholder 3">
            <a:extLst>
              <a:ext uri="{FF2B5EF4-FFF2-40B4-BE49-F238E27FC236}">
                <a16:creationId xmlns:a16="http://schemas.microsoft.com/office/drawing/2014/main" id="{4822FF05-B4BF-428A-8C84-9C43A6803AC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6649D36-45D3-4BA4-9ED4-098B2DA6E11C}" type="slidenum">
              <a:rPr lang="en-GB" altLang="es-MX">
                <a:solidFill>
                  <a:srgbClr val="FFFFFF"/>
                </a:solidFill>
                <a:latin typeface="Georgia" panose="02040502050405020303" pitchFamily="18" charset="0"/>
              </a:rPr>
              <a:pPr eaLnBrk="1" hangingPunct="1"/>
              <a:t>41</a:t>
            </a:fld>
            <a:endParaRPr lang="en-GB" altLang="es-MX">
              <a:solidFill>
                <a:srgbClr val="FFFFFF"/>
              </a:solidFill>
              <a:latin typeface="Georgia" panose="020405020504050203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4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41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041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0419">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041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197</TotalTime>
  <Words>1591</Words>
  <Application>Microsoft Office PowerPoint</Application>
  <PresentationFormat>Presentación en pantalla (4:3)</PresentationFormat>
  <Paragraphs>314</Paragraphs>
  <Slides>41</Slides>
  <Notes>41</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41</vt:i4>
      </vt:variant>
    </vt:vector>
  </HeadingPairs>
  <TitlesOfParts>
    <vt:vector size="51" baseType="lpstr">
      <vt:lpstr>Arial</vt:lpstr>
      <vt:lpstr>Arial Black</vt:lpstr>
      <vt:lpstr>Calibri</vt:lpstr>
      <vt:lpstr>Cambria</vt:lpstr>
      <vt:lpstr>Comic Sans MS</vt:lpstr>
      <vt:lpstr>Georgia</vt:lpstr>
      <vt:lpstr>Times New Roman</vt:lpstr>
      <vt:lpstr>Trebuchet MS</vt:lpstr>
      <vt:lpstr>Wingdings 2</vt:lpstr>
      <vt:lpstr>Urban</vt:lpstr>
      <vt:lpstr>Estratigrafía</vt:lpstr>
      <vt:lpstr>Análisis de cuencas</vt:lpstr>
      <vt:lpstr>Presentación de PowerPoint</vt:lpstr>
      <vt:lpstr>Presentación de PowerPoint</vt:lpstr>
      <vt:lpstr>Presentación de PowerPoint</vt:lpstr>
      <vt:lpstr>Presentación de PowerPoint</vt:lpstr>
      <vt:lpstr>Contactos estratigráficos</vt:lpstr>
      <vt:lpstr>Tipos de contactos</vt:lpstr>
      <vt:lpstr>Unidades litoestratigráficas</vt:lpstr>
      <vt:lpstr>Facies</vt:lpstr>
      <vt:lpstr>Potencial de conservación de las rocas que se depositan</vt:lpstr>
      <vt:lpstr>Ley de correlación de facies de Walther</vt:lpstr>
      <vt:lpstr>Ley de correlación de facies de Walther</vt:lpstr>
      <vt:lpstr>Ley de Walther: Transgresión-Regresión</vt:lpstr>
      <vt:lpstr>Transgresión</vt:lpstr>
      <vt:lpstr>Transgresión y regresión</vt:lpstr>
      <vt:lpstr>Regresión</vt:lpstr>
      <vt:lpstr>Transgresión - Regresión</vt:lpstr>
      <vt:lpstr>Causas del cambio del nivel del mar</vt:lpstr>
      <vt:lpstr>Ciclos del nivel del mar</vt:lpstr>
      <vt:lpstr>Presentación de PowerPoint</vt:lpstr>
      <vt:lpstr>Evolución</vt:lpstr>
      <vt:lpstr>Bioeventos</vt:lpstr>
      <vt:lpstr>Fósiles índice</vt:lpstr>
      <vt:lpstr>Presentación de PowerPoint</vt:lpstr>
      <vt:lpstr>¿Qué hace que un fósil índice sea bueno?</vt:lpstr>
      <vt:lpstr>Características de los fósiles índice</vt:lpstr>
      <vt:lpstr>Presentación de PowerPoint</vt:lpstr>
      <vt:lpstr>Presentación de PowerPoint</vt:lpstr>
      <vt:lpstr>Presentación de PowerPoint</vt:lpstr>
      <vt:lpstr>Presentación de PowerPoint</vt:lpstr>
      <vt:lpstr>Presentación de PowerPoint</vt:lpstr>
      <vt:lpstr>Discordancia</vt:lpstr>
      <vt:lpstr>Disconformidad</vt:lpstr>
      <vt:lpstr>Presentación de PowerPoint</vt:lpstr>
      <vt:lpstr>Pensamiento estratigráfico</vt:lpstr>
      <vt:lpstr>Una posible interpretación...</vt:lpstr>
      <vt:lpstr>Presentación de PowerPoint</vt:lpstr>
      <vt:lpstr>Presentación de PowerPoint</vt:lpstr>
      <vt:lpstr>Presentación de PowerPoint</vt:lpstr>
      <vt:lpstr>¿Fueron los dinosaurios un fracaso?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Stratigraphy</dc:title>
  <dc:creator>Windows User</dc:creator>
  <cp:lastModifiedBy>Inocente Espinoza Espinoza</cp:lastModifiedBy>
  <cp:revision>17</cp:revision>
  <dcterms:created xsi:type="dcterms:W3CDTF">2012-08-01T10:51:33Z</dcterms:created>
  <dcterms:modified xsi:type="dcterms:W3CDTF">2025-10-09T16:52:39Z</dcterms:modified>
</cp:coreProperties>
</file>