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notesSlides/notesSlide18.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9.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20.xml" ContentType="application/vnd.openxmlformats-officedocument.presentationml.notesSlide+xml"/>
  <Override PartName="/ppt/tags/tag7.xml" ContentType="application/vnd.openxmlformats-officedocument.presentationml.tags+xml"/>
  <Override PartName="/ppt/notesSlides/notesSlide21.xml" ContentType="application/vnd.openxmlformats-officedocument.presentationml.notesSlide+xml"/>
  <Override PartName="/ppt/tags/tag8.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9.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0.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3.xml" ContentType="application/vnd.openxmlformats-officedocument.presentationml.tags+xml"/>
  <Override PartName="/ppt/notesSlides/notesSlide34.xml" ContentType="application/vnd.openxmlformats-officedocument.presentationml.notesSlide+xml"/>
  <Override PartName="/ppt/tags/tag14.xml" ContentType="application/vnd.openxmlformats-officedocument.presentationml.tags+xml"/>
  <Override PartName="/ppt/notesSlides/notesSlide35.xml" ContentType="application/vnd.openxmlformats-officedocument.presentationml.notesSlide+xml"/>
  <Override PartName="/ppt/tags/tag15.xml" ContentType="application/vnd.openxmlformats-officedocument.presentationml.tags+xml"/>
  <Override PartName="/ppt/notesSlides/notesSlide36.xml" ContentType="application/vnd.openxmlformats-officedocument.presentationml.notesSlide+xml"/>
  <Override PartName="/ppt/tags/tag16.xml" ContentType="application/vnd.openxmlformats-officedocument.presentationml.tags+xml"/>
  <Override PartName="/ppt/notesSlides/notesSlide37.xml" ContentType="application/vnd.openxmlformats-officedocument.presentationml.notesSlide+xml"/>
  <Override PartName="/ppt/tags/tag17.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7" r:id="rId2"/>
    <p:sldId id="258" r:id="rId3"/>
    <p:sldId id="259" r:id="rId4"/>
    <p:sldId id="260" r:id="rId5"/>
    <p:sldId id="261" r:id="rId6"/>
    <p:sldId id="262" r:id="rId7"/>
    <p:sldId id="263" r:id="rId8"/>
    <p:sldId id="298"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9" r:id="rId41"/>
    <p:sldId id="296" r:id="rId42"/>
    <p:sldId id="297" r:id="rId43"/>
  </p:sldIdLst>
  <p:sldSz cx="9144000" cy="6858000" type="screen4x3"/>
  <p:notesSz cx="6858000" cy="9144000"/>
  <p:defaultTextStyle>
    <a:defPPr>
      <a:defRPr lang="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7" d="100"/>
          <a:sy n="97" d="100"/>
        </p:scale>
        <p:origin x="132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CBBC5C-CA0E-4B1D-B4E2-C07897ECBC65}"/>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a:p>
        </p:txBody>
      </p:sp>
      <p:sp>
        <p:nvSpPr>
          <p:cNvPr id="3" name="Date Placeholder 2">
            <a:extLst>
              <a:ext uri="{FF2B5EF4-FFF2-40B4-BE49-F238E27FC236}">
                <a16:creationId xmlns:a16="http://schemas.microsoft.com/office/drawing/2014/main" id="{408A9A63-0159-417C-AA2A-AF6E82E7FB46}"/>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56D84DAB-A180-424C-A1E7-884FB0381041}" type="datetimeFigureOut">
              <a:rPr lang="en-GB"/>
              <a:pPr>
                <a:defRPr/>
              </a:pPr>
              <a:t>24/08/2025</a:t>
            </a:fld>
            <a:endParaRPr lang="en-GB"/>
          </a:p>
        </p:txBody>
      </p:sp>
      <p:sp>
        <p:nvSpPr>
          <p:cNvPr id="4" name="Slide Image Placeholder 3">
            <a:extLst>
              <a:ext uri="{FF2B5EF4-FFF2-40B4-BE49-F238E27FC236}">
                <a16:creationId xmlns:a16="http://schemas.microsoft.com/office/drawing/2014/main" id="{643BFF58-6E1A-4E97-8880-8EAE0B36B92B}"/>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61CA9B41-B5CF-4C58-8EF0-AA867D3A426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68D9A5C8-9D8B-4526-A775-324ED6A8FCDE}"/>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GB"/>
          </a:p>
        </p:txBody>
      </p:sp>
      <p:sp>
        <p:nvSpPr>
          <p:cNvPr id="7" name="Slide Number Placeholder 6">
            <a:extLst>
              <a:ext uri="{FF2B5EF4-FFF2-40B4-BE49-F238E27FC236}">
                <a16:creationId xmlns:a16="http://schemas.microsoft.com/office/drawing/2014/main" id="{52B01C29-D4A4-4F0D-B684-D581871F408E}"/>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6D855195-6E58-4F79-A876-447666782BD1}" type="slidenum">
              <a:rPr lang="en-GB" altLang="es-MX"/>
              <a:pPr>
                <a:defRPr/>
              </a:pPr>
              <a:t>‹Nº›</a:t>
            </a:fld>
            <a:endParaRPr lang="en-GB" altLang="es-MX"/>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slide" Target="../slides/slide28.xm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3" Type="http://schemas.openxmlformats.org/officeDocument/2006/relationships/slide" Target="../slides/slide28.xml"/><Relationship Id="rId2" Type="http://schemas.openxmlformats.org/officeDocument/2006/relationships/slide" Target="../slides/slide24.xml"/><Relationship Id="rId1" Type="http://schemas.openxmlformats.org/officeDocument/2006/relationships/notesMaster" Target="../notesMasters/notesMaster1.xml"/><Relationship Id="rId5" Type="http://schemas.openxmlformats.org/officeDocument/2006/relationships/slide" Target="../slides/slide31.xml"/><Relationship Id="rId4"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3" Type="http://schemas.openxmlformats.org/officeDocument/2006/relationships/slide" Target="../slides/slide32.xm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slide" Target="../slides/slide38.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gradFill rotWithShape="0">
          <a:gsLst>
            <a:gs pos="0">
              <a:srgbClr val="000000"/>
            </a:gs>
            <a:gs pos="20000">
              <a:srgbClr val="000040"/>
            </a:gs>
            <a:gs pos="50000">
              <a:srgbClr val="400040"/>
            </a:gs>
            <a:gs pos="75000">
              <a:srgbClr val="8F0040"/>
            </a:gs>
            <a:gs pos="89999">
              <a:srgbClr val="F27300"/>
            </a:gs>
            <a:gs pos="100000">
              <a:srgbClr val="FFBF00"/>
            </a:gs>
          </a:gsLst>
          <a:lin ang="5400000" scaled="1"/>
        </a:gradFill>
        <a:effectLst/>
      </p:bgPr>
    </p:bg>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41C25FD1-2BFF-4F4D-B9B7-1546A235FF0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CD975FB-BE48-4751-954C-40898180E41B}" type="slidenum">
              <a:rPr lang="en-US" altLang="es-MX">
                <a:latin typeface="Times New Roman" panose="02020603050405020304" pitchFamily="18" charset="0"/>
              </a:rPr>
              <a:pPr>
                <a:spcBef>
                  <a:spcPct val="0"/>
                </a:spcBef>
              </a:pPr>
              <a:t>1</a:t>
            </a:fld>
            <a:endParaRPr lang="en-US" altLang="es-MX">
              <a:latin typeface="Times New Roman" panose="02020603050405020304" pitchFamily="18" charset="0"/>
            </a:endParaRPr>
          </a:p>
        </p:txBody>
      </p:sp>
      <p:sp>
        <p:nvSpPr>
          <p:cNvPr id="7171" name="Rectangle 2">
            <a:extLst>
              <a:ext uri="{FF2B5EF4-FFF2-40B4-BE49-F238E27FC236}">
                <a16:creationId xmlns:a16="http://schemas.microsoft.com/office/drawing/2014/main" id="{F8FD322F-4981-4740-8830-266D5E190D70}"/>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172" name="Rectangle 3">
            <a:extLst>
              <a:ext uri="{FF2B5EF4-FFF2-40B4-BE49-F238E27FC236}">
                <a16:creationId xmlns:a16="http://schemas.microsoft.com/office/drawing/2014/main" id="{43C2E66D-D8FD-491C-852E-6A8CE54FC47A}"/>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xmlns:a="http://schemas.openxmlformats.org/drawingml/2006/main" eaLnBrk="1" hangingPunct="1">
              <a:spcBef>
                <a:spcPct val="0"/>
              </a:spcBef>
            </a:pPr>
            <a:r xmlns:a="http://schemas.openxmlformats.org/drawingml/2006/main">
              <a:rPr lang="es" altLang="es-MX">
                <a:latin typeface="Times" panose="02020603050405020304" pitchFamily="18" charset="0"/>
              </a:rPr>
              <a:t>El fósil de una de las primeras aves, conocida como archaeopteryx, muestra rasgos reptilianos. El Archaeopterix vivió a finales del Jurásico, hace unos 150 millones de años. Este espécimen se encontró cerca de Workerszell, Alemania.</a:t>
            </a:r>
            <a:endParaRPr xmlns:a="http://schemas.openxmlformats.org/drawingml/2006/main" lang="en-US" altLang="es-MX" b="1">
              <a:latin typeface="Times" panose="02020603050405020304" pitchFamily="18" charset="0"/>
            </a:endParaRPr>
          </a:p>
          <a:p>
            <a:pPr eaLnBrk="1" hangingPunct="1">
              <a:spcBef>
                <a:spcPct val="0"/>
              </a:spcBef>
            </a:pPr>
            <a:endParaRPr lang="en-US" altLang="es-MX">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DF6B5A22-7AF8-4BE6-BE27-B74207A14A0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6D0D6B31-0FD1-4304-B3ED-5E0433BE5F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9220" name="Slide Number Placeholder 3">
            <a:extLst>
              <a:ext uri="{FF2B5EF4-FFF2-40B4-BE49-F238E27FC236}">
                <a16:creationId xmlns:a16="http://schemas.microsoft.com/office/drawing/2014/main" id="{E8BFC403-6B92-4702-92AB-A9080412628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F657BB7-7D05-47B4-B9C3-7C9DAF6EBD66}" type="slidenum">
              <a:rPr lang="en-US" altLang="es-MX"/>
              <a:pPr>
                <a:spcBef>
                  <a:spcPct val="0"/>
                </a:spcBef>
              </a:pPr>
              <a:t>2</a:t>
            </a:fld>
            <a:endParaRPr lang="en-US" alt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10CABCE8-0667-4D47-B56D-C1D85E09A7D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55449E82-B25B-4DEF-A0D7-293171E572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11268" name="Slide Number Placeholder 3">
            <a:extLst>
              <a:ext uri="{FF2B5EF4-FFF2-40B4-BE49-F238E27FC236}">
                <a16:creationId xmlns:a16="http://schemas.microsoft.com/office/drawing/2014/main" id="{6B837CFC-6445-45BE-BEB6-A62F5B4D141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EE3FCB7-6CCE-4BDC-B84C-38ADDF36550B}" type="slidenum">
              <a:rPr lang="en-US" altLang="es-MX"/>
              <a:pPr>
                <a:spcBef>
                  <a:spcPct val="0"/>
                </a:spcBef>
              </a:pPr>
              <a:t>3</a:t>
            </a:fld>
            <a:endParaRPr lang="en-US" altLang="es-MX"/>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A6A4A93B-32EA-4FB6-8FE9-F87BCF9AAD9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1FE86269-AC78-4365-B4EB-C8C7225C9D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13316" name="Slide Number Placeholder 3">
            <a:extLst>
              <a:ext uri="{FF2B5EF4-FFF2-40B4-BE49-F238E27FC236}">
                <a16:creationId xmlns:a16="http://schemas.microsoft.com/office/drawing/2014/main" id="{36FBCE00-A595-4563-9D5C-C8EEBF3EC09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903737-41F5-403A-8742-0732AFC1F55E}" type="slidenum">
              <a:rPr lang="en-US" altLang="es-MX"/>
              <a:pPr>
                <a:spcBef>
                  <a:spcPct val="0"/>
                </a:spcBef>
              </a:pPr>
              <a:t>4</a:t>
            </a:fld>
            <a:endParaRPr lang="en-US" altLang="es-MX"/>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2B2998C6-632B-44CA-B34D-C56945574B0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E7B63E00-FF92-4226-AE31-8754A7D6DA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15364" name="Slide Number Placeholder 3">
            <a:extLst>
              <a:ext uri="{FF2B5EF4-FFF2-40B4-BE49-F238E27FC236}">
                <a16:creationId xmlns:a16="http://schemas.microsoft.com/office/drawing/2014/main" id="{9EAF3DA0-28C3-4B80-9003-5E4237D97BB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1F981B1-999D-4248-A150-09C4D3BE02FE}" type="slidenum">
              <a:rPr lang="en-US" altLang="es-MX"/>
              <a:pPr>
                <a:spcBef>
                  <a:spcPct val="0"/>
                </a:spcBef>
              </a:pPr>
              <a:t>5</a:t>
            </a:fld>
            <a:endParaRPr lang="en-US" altLang="es-MX"/>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CD3E38D4-0F87-4C17-8FCC-5C1E02055F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59D32DD4-CB15-47AF-81B3-B7D3A83619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17412" name="Slide Number Placeholder 3">
            <a:extLst>
              <a:ext uri="{FF2B5EF4-FFF2-40B4-BE49-F238E27FC236}">
                <a16:creationId xmlns:a16="http://schemas.microsoft.com/office/drawing/2014/main" id="{2EECDA02-AB9B-48FD-A73D-508DFABC29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44870CE-1C4D-458E-AD04-F6B1695C56D0}" type="slidenum">
              <a:rPr lang="en-US" altLang="es-MX"/>
              <a:pPr>
                <a:spcBef>
                  <a:spcPct val="0"/>
                </a:spcBef>
              </a:pPr>
              <a:t>6</a:t>
            </a:fld>
            <a:endParaRPr lang="en-US" altLang="es-MX"/>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095545C8-C169-4C43-BD8E-2A89B1964D5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02714BFE-C1E9-4565-B38D-08EC610395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19460" name="Slide Number Placeholder 3">
            <a:extLst>
              <a:ext uri="{FF2B5EF4-FFF2-40B4-BE49-F238E27FC236}">
                <a16:creationId xmlns:a16="http://schemas.microsoft.com/office/drawing/2014/main" id="{84871BEC-8D98-4015-B4D6-6E1CA903E1E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B1B875F-8289-495E-B9B6-F41CDB352459}" type="slidenum">
              <a:rPr lang="en-US" altLang="es-MX"/>
              <a:pPr>
                <a:spcBef>
                  <a:spcPct val="0"/>
                </a:spcBef>
              </a:pPr>
              <a:t>7</a:t>
            </a:fld>
            <a:endParaRPr lang="en-US" altLang="es-MX"/>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58DDC5D3-493E-459C-9232-0E45FDBC8A9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BB5A44D1-0526-49CE-BCA5-0E472572D13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21508" name="Slide Number Placeholder 3">
            <a:extLst>
              <a:ext uri="{FF2B5EF4-FFF2-40B4-BE49-F238E27FC236}">
                <a16:creationId xmlns:a16="http://schemas.microsoft.com/office/drawing/2014/main" id="{6FF6A9C1-0475-4362-9291-6BF500957F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EA60441-7F83-471E-BEB1-2416D1CB68FE}" type="slidenum">
              <a:rPr lang="en-GB" altLang="es-MX"/>
              <a:pPr>
                <a:spcBef>
                  <a:spcPct val="0"/>
                </a:spcBef>
              </a:pPr>
              <a:t>8</a:t>
            </a:fld>
            <a:endParaRPr lang="en-GB" altLang="es-MX"/>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B7B40B59-BFBC-4BED-9283-5B6EBF10C16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20CCC68F-49CF-425B-8E41-05DD74A15AE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23556" name="Slide Number Placeholder 3">
            <a:extLst>
              <a:ext uri="{FF2B5EF4-FFF2-40B4-BE49-F238E27FC236}">
                <a16:creationId xmlns:a16="http://schemas.microsoft.com/office/drawing/2014/main" id="{9BBADC6D-90C7-4343-BBCA-EC91CB1E626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42F1889-DE9C-4384-9F1F-BF338966326D}" type="slidenum">
              <a:rPr lang="en-US" altLang="es-MX"/>
              <a:pPr>
                <a:spcBef>
                  <a:spcPct val="0"/>
                </a:spcBef>
              </a:pPr>
              <a:t>9</a:t>
            </a:fld>
            <a:endParaRPr lang="en-US" altLang="es-MX"/>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39DBEA5C-3791-45E6-979F-57BA5F2311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6734A397-9687-427C-AC0B-7674D6C4243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25604" name="Slide Number Placeholder 3">
            <a:extLst>
              <a:ext uri="{FF2B5EF4-FFF2-40B4-BE49-F238E27FC236}">
                <a16:creationId xmlns:a16="http://schemas.microsoft.com/office/drawing/2014/main" id="{94C3CD01-36C0-42B6-BB0A-CEB24FC680A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50D31CD-986A-4B71-9E65-225B01B5D2CE}" type="slidenum">
              <a:rPr lang="en-US" altLang="es-MX"/>
              <a:pPr>
                <a:spcBef>
                  <a:spcPct val="0"/>
                </a:spcBef>
              </a:pPr>
              <a:t>10</a:t>
            </a:fld>
            <a:endParaRPr lang="en-US" altLang="es-MX"/>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E8D167AF-F794-4757-8EC5-0C60DBE671C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F29418C0-F3FD-4E41-B3FC-E50A4E2549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27652" name="Slide Number Placeholder 3">
            <a:extLst>
              <a:ext uri="{FF2B5EF4-FFF2-40B4-BE49-F238E27FC236}">
                <a16:creationId xmlns:a16="http://schemas.microsoft.com/office/drawing/2014/main" id="{D13C5A23-2256-416E-B873-8281D01A5B3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6BC49E3-437D-439F-8828-89F5664E7CC3}" type="slidenum">
              <a:rPr lang="en-US" altLang="es-MX"/>
              <a:pPr>
                <a:spcBef>
                  <a:spcPct val="0"/>
                </a:spcBef>
              </a:pPr>
              <a:t>11</a:t>
            </a:fld>
            <a:endParaRPr lang="en-US" altLang="es-MX"/>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12467A14-192B-4686-89E1-596A2A62EA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CC63D5F-D0FA-43A6-BCF7-A9665F0DC35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29700" name="Slide Number Placeholder 3">
            <a:extLst>
              <a:ext uri="{FF2B5EF4-FFF2-40B4-BE49-F238E27FC236}">
                <a16:creationId xmlns:a16="http://schemas.microsoft.com/office/drawing/2014/main" id="{9619ED39-C98A-4E2F-98B8-88D80DAE445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C5B0160-388F-4934-8779-312177978900}" type="slidenum">
              <a:rPr lang="en-US" altLang="es-MX"/>
              <a:pPr>
                <a:spcBef>
                  <a:spcPct val="0"/>
                </a:spcBef>
              </a:pPr>
              <a:t>12</a:t>
            </a:fld>
            <a:endParaRPr lang="en-US" altLang="es-MX"/>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B5FF3EBE-A0C3-4C7D-BF94-EB4C74FC1D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FD776663-84CC-4922-A118-DEC1E382923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31748" name="Slide Number Placeholder 3">
            <a:extLst>
              <a:ext uri="{FF2B5EF4-FFF2-40B4-BE49-F238E27FC236}">
                <a16:creationId xmlns:a16="http://schemas.microsoft.com/office/drawing/2014/main" id="{8D10785B-721C-47F9-B3EF-D646C577F64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71E22-A9A6-4AF8-9372-1EF4CDA2A8EB}" type="slidenum">
              <a:rPr lang="en-US" altLang="es-MX"/>
              <a:pPr>
                <a:spcBef>
                  <a:spcPct val="0"/>
                </a:spcBef>
              </a:pPr>
              <a:t>13</a:t>
            </a:fld>
            <a:endParaRPr lang="en-US" altLang="es-MX"/>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C4696B66-7CA4-4273-937E-E554C528DD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CDCF43FD-55B9-4D2B-BFF1-BCDD990BF9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33796" name="Slide Number Placeholder 3">
            <a:extLst>
              <a:ext uri="{FF2B5EF4-FFF2-40B4-BE49-F238E27FC236}">
                <a16:creationId xmlns:a16="http://schemas.microsoft.com/office/drawing/2014/main" id="{F3289CFD-C99D-4523-97C7-0C92A2941C0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E929908-17A4-43D3-8688-068E0238E179}" type="slidenum">
              <a:rPr lang="en-US" altLang="es-MX"/>
              <a:pPr>
                <a:spcBef>
                  <a:spcPct val="0"/>
                </a:spcBef>
              </a:pPr>
              <a:t>14</a:t>
            </a:fld>
            <a:endParaRPr lang="en-US" altLang="es-MX"/>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BBB82DCB-3CDB-4BC7-8BC0-BFE9FF63A2F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27A9435D-C04A-482E-BFAD-2BA20EAE95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35844" name="Slide Number Placeholder 3">
            <a:extLst>
              <a:ext uri="{FF2B5EF4-FFF2-40B4-BE49-F238E27FC236}">
                <a16:creationId xmlns:a16="http://schemas.microsoft.com/office/drawing/2014/main" id="{5780C6F9-D7A8-4B71-A909-0635C7FDF9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327DF55-8A77-4B28-8BBD-5D632985B758}" type="slidenum">
              <a:rPr lang="en-US" altLang="es-MX"/>
              <a:pPr>
                <a:spcBef>
                  <a:spcPct val="0"/>
                </a:spcBef>
              </a:pPr>
              <a:t>15</a:t>
            </a:fld>
            <a:endParaRPr lang="en-US" altLang="es-MX"/>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74199187-50F7-4966-A495-7DB1316E5FE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9AC8C7D0-E23D-4987-B2AD-E33F1563E25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37892" name="Slide Number Placeholder 3">
            <a:extLst>
              <a:ext uri="{FF2B5EF4-FFF2-40B4-BE49-F238E27FC236}">
                <a16:creationId xmlns:a16="http://schemas.microsoft.com/office/drawing/2014/main" id="{293B5720-1D21-45A3-A90C-36804D73C1A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5E711CC-8FF6-4CEF-A5AB-5CC8CAF8BAE3}" type="slidenum">
              <a:rPr lang="en-US" altLang="es-MX"/>
              <a:pPr>
                <a:spcBef>
                  <a:spcPct val="0"/>
                </a:spcBef>
              </a:pPr>
              <a:t>16</a:t>
            </a:fld>
            <a:endParaRPr lang="en-US" altLang="es-MX"/>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00C97367-289E-4A78-B61B-DA20308D162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039B3727-79EF-4D88-9186-BD0CB70B93A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latin typeface="Times New Roman" panose="02020603050405020304" pitchFamily="18" charset="0"/>
            </a:endParaRPr>
          </a:p>
        </p:txBody>
      </p:sp>
      <p:sp>
        <p:nvSpPr>
          <p:cNvPr id="39940" name="Slide Number Placeholder 3">
            <a:extLst>
              <a:ext uri="{FF2B5EF4-FFF2-40B4-BE49-F238E27FC236}">
                <a16:creationId xmlns:a16="http://schemas.microsoft.com/office/drawing/2014/main" id="{D1998361-3D4B-43A1-8048-2F7916A90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C76C915-8973-4741-B494-876D6153E6FA}" type="slidenum">
              <a:rPr lang="en-US" altLang="es-MX">
                <a:latin typeface="Times New Roman" panose="02020603050405020304" pitchFamily="18" charset="0"/>
              </a:rPr>
              <a:pPr>
                <a:spcBef>
                  <a:spcPct val="0"/>
                </a:spcBef>
              </a:pPr>
              <a:t>17</a:t>
            </a:fld>
            <a:endParaRPr lang="en-US" altLang="es-MX">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6336CB57-CA46-44D6-A89A-320CB1B210D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D4BF32-31FE-43FA-A8BC-EA4C6AF10876}" type="slidenum">
              <a:rPr lang="en-US" altLang="es-MX">
                <a:latin typeface="Times New Roman" panose="02020603050405020304" pitchFamily="18" charset="0"/>
              </a:rPr>
              <a:pPr>
                <a:spcBef>
                  <a:spcPct val="0"/>
                </a:spcBef>
              </a:pPr>
              <a:t>18</a:t>
            </a:fld>
            <a:endParaRPr lang="en-US" altLang="es-MX">
              <a:latin typeface="Times New Roman" panose="02020603050405020304" pitchFamily="18" charset="0"/>
            </a:endParaRPr>
          </a:p>
        </p:txBody>
      </p:sp>
      <p:sp>
        <p:nvSpPr>
          <p:cNvPr id="41987" name="Rectangle 2">
            <a:extLst>
              <a:ext uri="{FF2B5EF4-FFF2-40B4-BE49-F238E27FC236}">
                <a16:creationId xmlns:a16="http://schemas.microsoft.com/office/drawing/2014/main" id="{56CABB33-B1AE-4081-83F9-90650DECD56F}"/>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41988" name="Rectangle 3">
            <a:extLst>
              <a:ext uri="{FF2B5EF4-FFF2-40B4-BE49-F238E27FC236}">
                <a16:creationId xmlns:a16="http://schemas.microsoft.com/office/drawing/2014/main" id="{05CD3264-8C6B-4012-B315-AD96FA891F11}"/>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xmlns:a="http://schemas.openxmlformats.org/drawingml/2006/main" eaLnBrk="1" hangingPunct="1">
              <a:spcBef>
                <a:spcPct val="0"/>
              </a:spcBef>
            </a:pPr>
            <a:r xmlns:a="http://schemas.openxmlformats.org/drawingml/2006/main">
              <a:rPr lang="es" altLang="es-MX" b="1">
                <a:latin typeface="Times" panose="02020603050405020304" pitchFamily="18" charset="0"/>
              </a:rPr>
              <a:t>Figura 4.1. </a:t>
            </a:r>
            <a:r xmlns:a="http://schemas.openxmlformats.org/drawingml/2006/main">
              <a:rPr lang="es" altLang="es-MX">
                <a:latin typeface="Times" panose="02020603050405020304" pitchFamily="18" charset="0"/>
              </a:rPr>
              <a:t>La línea roja muestra que el número de familias de organismos ha variado a lo largo de la historia de la Tierra. Los desplazamientos repentinos de la línea roja hacia la izquierda indican extinciones masivas. El número de familias dentro de las diferentes clases de organismos se indica mediante el grosor de las áreas sombreadas.</a:t>
            </a:r>
            <a:endParaRPr xmlns:a="http://schemas.openxmlformats.org/drawingml/2006/main" lang="en-US" altLang="es-MX" b="1">
              <a:latin typeface="Times" panose="02020603050405020304" pitchFamily="18" charset="0"/>
            </a:endParaRPr>
          </a:p>
          <a:p>
            <a:pPr eaLnBrk="1" hangingPunct="1">
              <a:spcBef>
                <a:spcPct val="0"/>
              </a:spcBef>
            </a:pPr>
            <a:endParaRPr lang="en-US" altLang="es-MX">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0FEFF7D2-FF2C-439A-BC0F-21FC2B04714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711D796-9058-49F4-880C-BB71C911162D}" type="slidenum">
              <a:rPr lang="en-US" altLang="es-MX">
                <a:latin typeface="Times New Roman" panose="02020603050405020304" pitchFamily="18" charset="0"/>
              </a:rPr>
              <a:pPr>
                <a:spcBef>
                  <a:spcPct val="0"/>
                </a:spcBef>
              </a:pPr>
              <a:t>19</a:t>
            </a:fld>
            <a:endParaRPr lang="en-US" altLang="es-MX">
              <a:latin typeface="Times New Roman" panose="02020603050405020304" pitchFamily="18" charset="0"/>
            </a:endParaRPr>
          </a:p>
        </p:txBody>
      </p:sp>
      <p:sp>
        <p:nvSpPr>
          <p:cNvPr id="44035" name="Rectangle 2">
            <a:extLst>
              <a:ext uri="{FF2B5EF4-FFF2-40B4-BE49-F238E27FC236}">
                <a16:creationId xmlns:a16="http://schemas.microsoft.com/office/drawing/2014/main" id="{EF9CE01D-3ED1-4026-85DF-D18F8BAF03BE}"/>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44036" name="Rectangle 3">
            <a:extLst>
              <a:ext uri="{FF2B5EF4-FFF2-40B4-BE49-F238E27FC236}">
                <a16:creationId xmlns:a16="http://schemas.microsoft.com/office/drawing/2014/main" id="{BF2FBD52-7390-4247-BCEC-AF7F7F70BEA6}"/>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xmlns:a="http://schemas.openxmlformats.org/drawingml/2006/main" eaLnBrk="1" hangingPunct="1">
              <a:spcBef>
                <a:spcPct val="0"/>
              </a:spcBef>
            </a:pPr>
            <a:r xmlns:a="http://schemas.openxmlformats.org/drawingml/2006/main">
              <a:rPr lang="es" altLang="es-MX" b="1">
                <a:latin typeface="Times" panose="02020603050405020304" pitchFamily="18" charset="0"/>
              </a:rPr>
              <a:t>Figura 4.1. </a:t>
            </a:r>
            <a:r xmlns:a="http://schemas.openxmlformats.org/drawingml/2006/main">
              <a:rPr lang="es" altLang="es-MX">
                <a:latin typeface="Times" panose="02020603050405020304" pitchFamily="18" charset="0"/>
              </a:rPr>
              <a:t>La línea roja muestra que el número de familias de organismos ha variado a lo largo de la historia de la Tierra. Los desplazamientos repentinos de la línea roja hacia la izquierda indican extinciones masivas. El número de familias dentro de las diferentes clases de organismos se indica mediante el grosor de las áreas sombreadas.</a:t>
            </a:r>
            <a:endParaRPr xmlns:a="http://schemas.openxmlformats.org/drawingml/2006/main" lang="en-US" altLang="es-MX" b="1">
              <a:latin typeface="Times" panose="02020603050405020304" pitchFamily="18" charset="0"/>
            </a:endParaRPr>
          </a:p>
          <a:p>
            <a:pPr eaLnBrk="1" hangingPunct="1">
              <a:spcBef>
                <a:spcPct val="0"/>
              </a:spcBef>
            </a:pPr>
            <a:endParaRPr lang="en-US" altLang="es-MX">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C481CE54-2CEF-403C-A8F3-B9B7F4C96FD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E99EAE8-19AF-4606-92E3-EA70FF3C9F1B}" type="slidenum">
              <a:rPr lang="en-US" altLang="es-MX">
                <a:latin typeface="Times New Roman" panose="02020603050405020304" pitchFamily="18" charset="0"/>
              </a:rPr>
              <a:pPr>
                <a:spcBef>
                  <a:spcPct val="0"/>
                </a:spcBef>
              </a:pPr>
              <a:t>20</a:t>
            </a:fld>
            <a:endParaRPr lang="en-US" altLang="es-MX">
              <a:latin typeface="Times New Roman" panose="02020603050405020304" pitchFamily="18" charset="0"/>
            </a:endParaRPr>
          </a:p>
        </p:txBody>
      </p:sp>
      <p:sp>
        <p:nvSpPr>
          <p:cNvPr id="46083" name="Rectangle 2">
            <a:extLst>
              <a:ext uri="{FF2B5EF4-FFF2-40B4-BE49-F238E27FC236}">
                <a16:creationId xmlns:a16="http://schemas.microsoft.com/office/drawing/2014/main" id="{0B010931-5155-4B3E-995C-F3B9051585EC}"/>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46084" name="Rectangle 3">
            <a:extLst>
              <a:ext uri="{FF2B5EF4-FFF2-40B4-BE49-F238E27FC236}">
                <a16:creationId xmlns:a16="http://schemas.microsoft.com/office/drawing/2014/main" id="{933FB8F3-DDF4-4D92-B240-586E0C61D690}"/>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xmlns:a="http://schemas.openxmlformats.org/drawingml/2006/main" eaLnBrk="1" hangingPunct="1">
              <a:spcBef>
                <a:spcPct val="0"/>
              </a:spcBef>
            </a:pPr>
            <a:r xmlns:a="http://schemas.openxmlformats.org/drawingml/2006/main">
              <a:rPr lang="es" altLang="es-MX" b="1">
                <a:latin typeface="Times" panose="02020603050405020304" pitchFamily="18" charset="0"/>
              </a:rPr>
              <a:t>Figura 4.1. </a:t>
            </a:r>
            <a:r xmlns:a="http://schemas.openxmlformats.org/drawingml/2006/main">
              <a:rPr lang="es" altLang="es-MX">
                <a:latin typeface="Times" panose="02020603050405020304" pitchFamily="18" charset="0"/>
              </a:rPr>
              <a:t>La línea roja muestra que el número de familias de organismos ha variado a lo largo de la historia de la Tierra. Los desplazamientos repentinos de la línea roja hacia la izquierda indican extinciones masivas. El número de familias dentro de las diferentes clases de organismos se indica mediante el grosor de las áreas sombreadas.</a:t>
            </a:r>
            <a:endParaRPr xmlns:a="http://schemas.openxmlformats.org/drawingml/2006/main" lang="en-US" altLang="es-MX" b="1">
              <a:latin typeface="Times" panose="02020603050405020304" pitchFamily="18" charset="0"/>
            </a:endParaRPr>
          </a:p>
          <a:p>
            <a:pPr eaLnBrk="1" hangingPunct="1">
              <a:spcBef>
                <a:spcPct val="0"/>
              </a:spcBef>
            </a:pPr>
            <a:endParaRPr lang="en-US" altLang="es-MX">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6E64E6AB-3741-4EB7-8D85-4A08774FB4F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1F5BA61-ED94-42E5-BB5D-D1498B74B773}" type="slidenum">
              <a:rPr lang="en-US" altLang="es-MX">
                <a:latin typeface="Times New Roman" panose="02020603050405020304" pitchFamily="18" charset="0"/>
              </a:rPr>
              <a:pPr>
                <a:spcBef>
                  <a:spcPct val="0"/>
                </a:spcBef>
              </a:pPr>
              <a:t>21</a:t>
            </a:fld>
            <a:endParaRPr lang="en-US" altLang="es-MX">
              <a:latin typeface="Times New Roman" panose="02020603050405020304" pitchFamily="18" charset="0"/>
            </a:endParaRPr>
          </a:p>
        </p:txBody>
      </p:sp>
      <p:sp>
        <p:nvSpPr>
          <p:cNvPr id="48131" name="Rectangle 2">
            <a:extLst>
              <a:ext uri="{FF2B5EF4-FFF2-40B4-BE49-F238E27FC236}">
                <a16:creationId xmlns:a16="http://schemas.microsoft.com/office/drawing/2014/main" id="{C1DE7916-248D-40C1-A44D-E52CA1A93B6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2" name="Rectangle 3">
            <a:extLst>
              <a:ext uri="{FF2B5EF4-FFF2-40B4-BE49-F238E27FC236}">
                <a16:creationId xmlns:a16="http://schemas.microsoft.com/office/drawing/2014/main" id="{491B8604-5074-48CE-9DBE-BE5677B0452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F96197D4-8635-4876-9B59-C71E23EA902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47A65B0-CF13-453F-B985-869B01F04B7C}" type="slidenum">
              <a:rPr lang="en-US" altLang="es-MX">
                <a:latin typeface="Times New Roman" panose="02020603050405020304" pitchFamily="18" charset="0"/>
              </a:rPr>
              <a:pPr>
                <a:spcBef>
                  <a:spcPct val="0"/>
                </a:spcBef>
              </a:pPr>
              <a:t>22</a:t>
            </a:fld>
            <a:endParaRPr lang="en-US" altLang="es-MX">
              <a:latin typeface="Times New Roman" panose="02020603050405020304" pitchFamily="18" charset="0"/>
            </a:endParaRPr>
          </a:p>
        </p:txBody>
      </p:sp>
      <p:sp>
        <p:nvSpPr>
          <p:cNvPr id="50179" name="Rectangle 2">
            <a:extLst>
              <a:ext uri="{FF2B5EF4-FFF2-40B4-BE49-F238E27FC236}">
                <a16:creationId xmlns:a16="http://schemas.microsoft.com/office/drawing/2014/main" id="{68DC97DD-14BB-4894-BB68-1CEA31B21DDE}"/>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0180" name="Rectangle 3">
            <a:extLst>
              <a:ext uri="{FF2B5EF4-FFF2-40B4-BE49-F238E27FC236}">
                <a16:creationId xmlns:a16="http://schemas.microsoft.com/office/drawing/2014/main" id="{9A8B72FB-EF43-4B36-8953-34CC683D926B}"/>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xmlns:a="http://schemas.openxmlformats.org/drawingml/2006/main" eaLnBrk="1" hangingPunct="1">
              <a:spcBef>
                <a:spcPct val="0"/>
              </a:spcBef>
            </a:pPr>
            <a:r xmlns:a="http://schemas.openxmlformats.org/drawingml/2006/main">
              <a:rPr lang="es" altLang="es-MX" b="1">
                <a:latin typeface="Times" panose="02020603050405020304" pitchFamily="18" charset="0"/>
              </a:rPr>
              <a:t>Figura 4.20 </a:t>
            </a:r>
            <a:r xmlns:a="http://schemas.openxmlformats.org/drawingml/2006/main">
              <a:rPr lang="es" altLang="es-MX">
                <a:latin typeface="Times" panose="02020603050405020304" pitchFamily="18" charset="0"/>
              </a:rPr>
              <a:t>La columna geológica y la escala de tiempo geológico constituyen un registro del tiempo geológico dividido en eones, eras, períodos y épocas. El tiempo se expresa en millones de años (por ejemplo, 1000 corresponde a 1000 millones, que equivalen a mil millones). La tabla no está dibujada a escala. Sabemos relativamente poco sobre los eventos que ocurrieron durante la primera parte de la historia de la Tierra. Por lo tanto, los primeros 4 mil millones de años ocupan relativamente poco espacio en esta tabla, mientras que el eón Fanerozoico, más reciente, que abarca solo 544 millones de años, ocupa proporcionalmente más espacio.</a:t>
            </a:r>
            <a:endParaRPr xmlns:a="http://schemas.openxmlformats.org/drawingml/2006/main" lang="en-US" altLang="es-MX" b="1">
              <a:latin typeface="Times" panose="02020603050405020304" pitchFamily="18" charset="0"/>
            </a:endParaRPr>
          </a:p>
          <a:p>
            <a:pPr eaLnBrk="1" hangingPunct="1">
              <a:spcBef>
                <a:spcPct val="0"/>
              </a:spcBef>
            </a:pPr>
            <a:endParaRPr lang="en-US" altLang="es-MX">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930B484B-7905-4211-A218-02AE4EFB7B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8AA3A39-895B-4DC6-8F15-D76971A6845F}" type="slidenum">
              <a:rPr lang="en-US" altLang="es-MX">
                <a:latin typeface="Times New Roman" panose="02020603050405020304" pitchFamily="18" charset="0"/>
              </a:rPr>
              <a:pPr>
                <a:spcBef>
                  <a:spcPct val="0"/>
                </a:spcBef>
              </a:pPr>
              <a:t>23</a:t>
            </a:fld>
            <a:endParaRPr lang="en-US" altLang="es-MX">
              <a:latin typeface="Times New Roman" panose="02020603050405020304" pitchFamily="18" charset="0"/>
            </a:endParaRPr>
          </a:p>
        </p:txBody>
      </p:sp>
      <p:sp>
        <p:nvSpPr>
          <p:cNvPr id="52227" name="Rectangle 2">
            <a:extLst>
              <a:ext uri="{FF2B5EF4-FFF2-40B4-BE49-F238E27FC236}">
                <a16:creationId xmlns:a16="http://schemas.microsoft.com/office/drawing/2014/main" id="{FCF590FE-7796-4CD4-B51F-CEA1A8A4B12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a:extLst>
              <a:ext uri="{FF2B5EF4-FFF2-40B4-BE49-F238E27FC236}">
                <a16:creationId xmlns:a16="http://schemas.microsoft.com/office/drawing/2014/main" id="{04D3B7E6-E0C0-4402-BF85-209AD342EE73}"/>
              </a:ext>
            </a:extLst>
          </p:cNvPr>
          <p:cNvSpPr>
            <a:spLocks noGrp="1" noChangeArrowheads="1"/>
          </p:cNvSpPr>
          <p:nvPr>
            <p:ph type="body" idx="1"/>
          </p:nvPr>
        </p:nvSpPr>
        <p:spPr bwMode="auto"/>
        <p:txBody>
          <a:bodyPr wrap="square" numCol="1" anchor="t" anchorCtr="0" compatLnSpc="1">
            <a:prstTxWarp prst="textNoShape">
              <a:avLst/>
            </a:prstTxWarp>
            <a:normAutofit fontScale="85000" lnSpcReduction="20000"/>
          </a:bodyPr>
          <a:lstStyle/>
          <a:p>
            <a:pPr xmlns:a="http://schemas.openxmlformats.org/drawingml/2006/main" eaLnBrk="1" hangingPunct="1">
              <a:spcBef>
                <a:spcPct val="0"/>
              </a:spcBef>
              <a:defRPr/>
            </a:pPr>
            <a:r xmlns:a="http://schemas.openxmlformats.org/drawingml/2006/main">
              <a:rPr lang="es" altLang="es-MX">
                <a:latin typeface="Times New Roman" panose="02020603050405020304" pitchFamily="18" charset="0"/>
              </a:rPr>
              <a:t>Tectónica activa</a:t>
            </a:r>
          </a:p>
          <a:p>
            <a:pPr xmlns:a="http://schemas.openxmlformats.org/drawingml/2006/main" lvl="1" eaLnBrk="1" hangingPunct="1">
              <a:spcBef>
                <a:spcPct val="0"/>
              </a:spcBef>
              <a:defRPr/>
            </a:pPr>
            <a:r xmlns:a="http://schemas.openxmlformats.org/drawingml/2006/main">
              <a:rPr lang="es" altLang="es-MX">
                <a:latin typeface="Times New Roman" panose="02020603050405020304" pitchFamily="18" charset="0"/>
              </a:rPr>
              <a:t>Los arcos de islas que colisionan y se fusionan forman </a:t>
            </a:r>
            <a:r xmlns:a="http://schemas.openxmlformats.org/drawingml/2006/main" xmlns:r="http://schemas.openxmlformats.org/officeDocument/2006/relationships">
              <a:rPr lang="es" altLang="es-MX">
                <a:latin typeface="Times New Roman" panose="02020603050405020304" pitchFamily="18" charset="0"/>
                <a:hlinkClick r:id="rId3" action="ppaction://hlinksldjump"/>
              </a:rPr>
              <a:t>escudos precámbricos </a:t>
            </a:r>
            <a:r xmlns:a="http://schemas.openxmlformats.org/drawingml/2006/main">
              <a:rPr lang="es" altLang="es-MX">
                <a:latin typeface="Times New Roman" panose="02020603050405020304" pitchFamily="18" charset="0"/>
              </a:rPr>
              <a:t>(ígneos o metamórficos)</a:t>
            </a:r>
          </a:p>
          <a:p>
            <a:pPr xmlns:a="http://schemas.openxmlformats.org/drawingml/2006/main" lvl="1" eaLnBrk="1" hangingPunct="1">
              <a:spcBef>
                <a:spcPct val="0"/>
              </a:spcBef>
              <a:defRPr/>
            </a:pPr>
            <a:r xmlns:a="http://schemas.openxmlformats.org/drawingml/2006/main">
              <a:rPr lang="es" altLang="es-MX">
                <a:latin typeface="Times New Roman" panose="02020603050405020304" pitchFamily="18" charset="0"/>
              </a:rPr>
              <a:t>Erosión, transporte y deposición desde las plataformas precámbricas</a:t>
            </a:r>
          </a:p>
          <a:p>
            <a:pPr xmlns:a="http://schemas.openxmlformats.org/drawingml/2006/main" eaLnBrk="1" hangingPunct="1">
              <a:spcBef>
                <a:spcPct val="0"/>
              </a:spcBef>
              <a:defRPr/>
            </a:pPr>
            <a:r xmlns:a="http://schemas.openxmlformats.org/drawingml/2006/main" xmlns:r="http://schemas.openxmlformats.org/officeDocument/2006/relationships">
              <a:rPr lang="es" altLang="es-MX">
                <a:latin typeface="Times New Roman" panose="02020603050405020304" pitchFamily="18" charset="0"/>
                <a:hlinkClick r:id="rId4" action="ppaction://hlinksldjump"/>
              </a:rPr>
              <a:t>Laurentia </a:t>
            </a:r>
            <a:r xmlns:a="http://schemas.openxmlformats.org/drawingml/2006/main">
              <a:rPr lang="es" altLang="es-MX">
                <a:latin typeface="Times New Roman" panose="02020603050405020304" pitchFamily="18" charset="0"/>
              </a:rPr>
              <a:t>= América del Norte precámbrica</a:t>
            </a:r>
            <a:endParaRPr xmlns:a="http://schemas.openxmlformats.org/drawingml/2006/main" lang="en-US" altLang="es-MX">
              <a:latin typeface="Arial" panose="020B0604020202020204" pitchFamily="34" charset="0"/>
            </a:endParaRPr>
          </a:p>
          <a:p>
            <a:pPr eaLnBrk="1" hangingPunct="1">
              <a:spcBef>
                <a:spcPct val="0"/>
              </a:spcBef>
              <a:defRPr/>
            </a:pPr>
            <a:endParaRPr lang="en-US" altLang="es-MX">
              <a:latin typeface="Arial" panose="020B0604020202020204" pitchFamily="34" charset="0"/>
            </a:endParaRPr>
          </a:p>
          <a:p>
            <a:pPr xmlns:a="http://schemas.openxmlformats.org/drawingml/2006/main" eaLnBrk="1" hangingPunct="1">
              <a:lnSpc>
                <a:spcPct val="90000"/>
              </a:lnSpc>
              <a:spcBef>
                <a:spcPct val="0"/>
              </a:spcBef>
              <a:defRPr/>
            </a:pPr>
            <a:r xmlns:a="http://schemas.openxmlformats.org/drawingml/2006/main">
              <a:rPr lang="es" altLang="es-MX">
                <a:latin typeface="Times New Roman" panose="02020603050405020304" pitchFamily="18" charset="0"/>
              </a:rPr>
              <a:t>Bacterias anaeróbicas (no necesitan oxígeno)</a:t>
            </a:r>
          </a:p>
          <a:p>
            <a:pPr xmlns:a="http://schemas.openxmlformats.org/drawingml/2006/main" eaLnBrk="1" hangingPunct="1">
              <a:lnSpc>
                <a:spcPct val="90000"/>
              </a:lnSpc>
              <a:spcBef>
                <a:spcPct val="0"/>
              </a:spcBef>
              <a:defRPr/>
            </a:pPr>
            <a:r xmlns:a="http://schemas.openxmlformats.org/drawingml/2006/main">
              <a:rPr lang="es" altLang="es-MX">
                <a:latin typeface="Times New Roman" panose="02020603050405020304" pitchFamily="18" charset="0"/>
              </a:rPr>
              <a:t>Plantas primitivas (estromatolitos)</a:t>
            </a:r>
          </a:p>
          <a:p>
            <a:pPr xmlns:a="http://schemas.openxmlformats.org/drawingml/2006/main" lvl="1" eaLnBrk="1" hangingPunct="1">
              <a:lnSpc>
                <a:spcPct val="90000"/>
              </a:lnSpc>
              <a:spcBef>
                <a:spcPct val="0"/>
              </a:spcBef>
              <a:defRPr/>
            </a:pPr>
            <a:r xmlns:a="http://schemas.openxmlformats.org/drawingml/2006/main">
              <a:rPr lang="es" altLang="es-MX">
                <a:latin typeface="Times New Roman" panose="02020603050405020304" pitchFamily="18" charset="0"/>
              </a:rPr>
              <a:t>Oxígeno liberado</a:t>
            </a:r>
          </a:p>
          <a:p>
            <a:pPr xmlns:a="http://schemas.openxmlformats.org/drawingml/2006/main" eaLnBrk="1" hangingPunct="1">
              <a:lnSpc>
                <a:spcPct val="90000"/>
              </a:lnSpc>
              <a:spcBef>
                <a:spcPct val="0"/>
              </a:spcBef>
              <a:defRPr/>
            </a:pPr>
            <a:r xmlns:a="http://schemas.openxmlformats.org/drawingml/2006/main">
              <a:rPr lang="es" altLang="es-MX">
                <a:latin typeface="Times New Roman" panose="02020603050405020304" pitchFamily="18" charset="0"/>
              </a:rPr>
              <a:t>El hierro absorbe oxígeno (óxido): “formación de hierro bandeado”</a:t>
            </a:r>
          </a:p>
          <a:p>
            <a:pPr xmlns:a="http://schemas.openxmlformats.org/drawingml/2006/main" eaLnBrk="1" hangingPunct="1">
              <a:lnSpc>
                <a:spcPct val="90000"/>
              </a:lnSpc>
              <a:spcBef>
                <a:spcPct val="0"/>
              </a:spcBef>
              <a:defRPr/>
            </a:pPr>
            <a:r xmlns:a="http://schemas.openxmlformats.org/drawingml/2006/main">
              <a:rPr lang="es" altLang="es-MX">
                <a:latin typeface="Times New Roman" panose="02020603050405020304" pitchFamily="18" charset="0"/>
              </a:rPr>
              <a:t>Suficiente oxígeno libre para formas de vida más complejas a finales del Precámbrico.</a:t>
            </a:r>
          </a:p>
          <a:p>
            <a:pPr eaLnBrk="1" hangingPunct="1">
              <a:lnSpc>
                <a:spcPct val="90000"/>
              </a:lnSpc>
              <a:spcBef>
                <a:spcPct val="0"/>
              </a:spcBef>
              <a:defRPr/>
            </a:pPr>
            <a:endParaRPr lang="en-US" altLang="es-MX">
              <a:latin typeface="Times New Roman" panose="02020603050405020304" pitchFamily="18" charset="0"/>
            </a:endParaRPr>
          </a:p>
          <a:p>
            <a:pPr eaLnBrk="1" hangingPunct="1">
              <a:lnSpc>
                <a:spcPct val="90000"/>
              </a:lnSpc>
              <a:spcBef>
                <a:spcPct val="0"/>
              </a:spcBef>
              <a:defRPr/>
            </a:pPr>
            <a:endParaRPr lang="en-US" altLang="es-MX">
              <a:latin typeface="Arial" panose="020B0604020202020204" pitchFamily="34" charset="0"/>
            </a:endParaRPr>
          </a:p>
          <a:p>
            <a:pPr xmlns:a="http://schemas.openxmlformats.org/drawingml/2006/main" eaLnBrk="1" hangingPunct="1">
              <a:spcBef>
                <a:spcPct val="0"/>
              </a:spcBef>
              <a:defRPr/>
            </a:pPr>
            <a:r xmlns:a="http://schemas.openxmlformats.org/drawingml/2006/main">
              <a:rPr lang="es" altLang="es-MX">
                <a:latin typeface="Arial" panose="020B0604020202020204" pitchFamily="34" charset="0"/>
              </a:rPr>
              <a:t>La orientación continental durante el Precámbrico era muy diferente de la actual, debido principalmente a que los propios continentes tenían una forma distinta a la actual. En el Eón Arcaico (la primera división del Precámbrico), no había oxígeno ni agua, solo dióxido de carbono y vapor de agua. El clima se fue oxigenando gradualmente y no alcanzó los niveles actuales hasta hace 400 millones de años. La Tierra era material fundido; con el tiempo se enfrió y se formó una corteza delgada y discontinua. Esta corteza delgada marcó el inicio de los continentes. Comenzaron como cratones, rocas del Precámbrico generalmente enterradas profundamente en la corteza, pero que afloran en algunas zonas. Hubo mucha actividad ígnea, lo que facilitó el crecimiento de los continentes. Los impactos de meteoritos eran comunes y también se produjeron algunas glaciaciones. La vida se fue haciendo cada vez más común hacia el final del Precámbrico. El final del Eón Proterociano marca el primer hallazgo de evidencia fósil, consistente en organismos multicelulares. </a:t>
            </a:r>
            <a:r xmlns:a="http://schemas.openxmlformats.org/drawingml/2006/main">
              <a:rPr lang="es" altLang="es-MX">
                <a:latin typeface="Times New Roman" panose="02020603050405020304" pitchFamily="18" charset="0"/>
              </a:rPr>
              <a:t>http://geoweb.tamu.edu/faculty/herbert/hillcountryvft/hcthroughtime/hctime.html</a:t>
            </a:r>
          </a:p>
          <a:p>
            <a:pPr eaLnBrk="1" hangingPunct="1">
              <a:spcBef>
                <a:spcPct val="0"/>
              </a:spcBef>
              <a:defRPr/>
            </a:pPr>
            <a:endParaRPr lang="en-US" altLang="es-MX">
              <a:latin typeface="Times New Roman" panose="02020603050405020304" pitchFamily="18" charset="0"/>
            </a:endParaRPr>
          </a:p>
          <a:p>
            <a:pPr eaLnBrk="1" hangingPunct="1">
              <a:spcBef>
                <a:spcPct val="0"/>
              </a:spcBef>
              <a:defRPr/>
            </a:pPr>
            <a:endParaRPr lang="en-US" altLang="es-MX">
              <a:latin typeface="Times New Roman" panose="02020603050405020304" pitchFamily="18" charset="0"/>
            </a:endParaRPr>
          </a:p>
          <a:p>
            <a:pPr xmlns:a="http://schemas.openxmlformats.org/drawingml/2006/main" eaLnBrk="1" hangingPunct="1">
              <a:spcBef>
                <a:spcPct val="0"/>
              </a:spcBef>
              <a:defRPr/>
            </a:pPr>
            <a:r xmlns:a="http://schemas.openxmlformats.org/drawingml/2006/main">
              <a:rPr lang="es" altLang="es-MX">
                <a:latin typeface="Times New Roman" panose="02020603050405020304" pitchFamily="18" charset="0"/>
              </a:rPr>
              <a:t>http://www.asahi-net.or.jp/~ny3k-kbys/gif/precambrian2.jpg</a:t>
            </a:r>
          </a:p>
          <a:p>
            <a:pPr xmlns:a="http://schemas.openxmlformats.org/drawingml/2006/main" eaLnBrk="1" hangingPunct="1">
              <a:spcBef>
                <a:spcPct val="0"/>
              </a:spcBef>
              <a:defRPr/>
            </a:pPr>
            <a:r xmlns:a="http://schemas.openxmlformats.org/drawingml/2006/main">
              <a:rPr lang="es" altLang="es-MX">
                <a:solidFill>
                  <a:srgbClr val="666666"/>
                </a:solidFill>
                <a:latin typeface="Arial" panose="020B0604020202020204" pitchFamily="34" charset="0"/>
              </a:rPr>
              <a:t>Tribrachidium fosilizado de Australia, apareció al final de la Era Precámbrica </a:t>
            </a:r>
            <a:r xmlns:a="http://schemas.openxmlformats.org/drawingml/2006/main">
              <a:rPr lang="es" altLang="es-MX">
                <a:latin typeface="Times New Roman" panose="02020603050405020304" pitchFamily="18" charset="0"/>
              </a:rPr>
              <a:t>http://www.dkimages.com/discover/Home/Science/Earth-Sciences/Palaeontology/Fossils/Invertebrates/Unidentified/Unidentified-3.html</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C21A4B77-7A07-4859-B346-80B7D202643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3C80D73-5F6D-4933-9291-9BA32DB4B5FF}" type="slidenum">
              <a:rPr lang="en-US" altLang="es-MX">
                <a:latin typeface="Times New Roman" panose="02020603050405020304" pitchFamily="18" charset="0"/>
              </a:rPr>
              <a:pPr>
                <a:spcBef>
                  <a:spcPct val="0"/>
                </a:spcBef>
              </a:pPr>
              <a:t>24</a:t>
            </a:fld>
            <a:endParaRPr lang="en-US" altLang="es-MX">
              <a:latin typeface="Times New Roman" panose="02020603050405020304" pitchFamily="18" charset="0"/>
            </a:endParaRPr>
          </a:p>
        </p:txBody>
      </p:sp>
      <p:sp>
        <p:nvSpPr>
          <p:cNvPr id="54275" name="Rectangle 2">
            <a:extLst>
              <a:ext uri="{FF2B5EF4-FFF2-40B4-BE49-F238E27FC236}">
                <a16:creationId xmlns:a16="http://schemas.microsoft.com/office/drawing/2014/main" id="{A1A4FFA2-B12A-4FDB-A8EE-33313C31E195}"/>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4276" name="Rectangle 3">
            <a:extLst>
              <a:ext uri="{FF2B5EF4-FFF2-40B4-BE49-F238E27FC236}">
                <a16:creationId xmlns:a16="http://schemas.microsoft.com/office/drawing/2014/main" id="{9AC722C1-0EB7-4CEF-90B5-A284F5C7C4CE}"/>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xmlns:a="http://schemas.openxmlformats.org/drawingml/2006/main" eaLnBrk="1" hangingPunct="1">
              <a:spcBef>
                <a:spcPct val="0"/>
              </a:spcBef>
              <a:buFont typeface="Wingdings" panose="05000000000000000000" pitchFamily="2" charset="2"/>
              <a:buNone/>
            </a:pPr>
            <a:r xmlns:a="http://schemas.openxmlformats.org/drawingml/2006/main">
              <a:rPr lang="es" altLang="es-MX" sz="1000">
                <a:solidFill>
                  <a:schemeClr val="bg1"/>
                </a:solidFill>
                <a:latin typeface="Gill Sans"/>
              </a:rPr>
              <a:t>Los continentes están muy </a:t>
            </a:r>
            <a:r xmlns:a="http://schemas.openxmlformats.org/drawingml/2006/main" xmlns:r="http://schemas.openxmlformats.org/officeDocument/2006/relationships">
              <a:rPr lang="es" altLang="es-MX" sz="1000">
                <a:solidFill>
                  <a:schemeClr val="bg1"/>
                </a:solidFill>
                <a:latin typeface="Gill Sans"/>
                <a:hlinkClick r:id="rId3" action="ppaction://hlinksldjump"/>
              </a:rPr>
              <a:t>separados</a:t>
            </a:r>
            <a:endParaRPr xmlns:a="http://schemas.openxmlformats.org/drawingml/2006/main" lang="en-US" altLang="es-MX" sz="1000">
              <a:solidFill>
                <a:schemeClr val="bg1"/>
              </a:solidFill>
              <a:latin typeface="Gill Sans"/>
            </a:endParaRPr>
          </a:p>
          <a:p>
            <a:pPr xmlns:a="http://schemas.openxmlformats.org/drawingml/2006/main" eaLnBrk="1" hangingPunct="1">
              <a:spcBef>
                <a:spcPct val="0"/>
              </a:spcBef>
              <a:buFont typeface="Wingdings" panose="05000000000000000000" pitchFamily="2" charset="2"/>
              <a:buNone/>
            </a:pPr>
            <a:r xmlns:a="http://schemas.openxmlformats.org/drawingml/2006/main">
              <a:rPr lang="es" altLang="es-MX" sz="1000">
                <a:solidFill>
                  <a:schemeClr val="bg1"/>
                </a:solidFill>
                <a:latin typeface="Gill Sans"/>
              </a:rPr>
              <a:t>Los continentes chocan: fusión de </a:t>
            </a:r>
            <a:r xmlns:a="http://schemas.openxmlformats.org/drawingml/2006/main" xmlns:r="http://schemas.openxmlformats.org/officeDocument/2006/relationships">
              <a:rPr lang="es" altLang="es-MX" sz="1000">
                <a:solidFill>
                  <a:schemeClr val="bg1"/>
                </a:solidFill>
                <a:latin typeface="Gill Sans"/>
                <a:hlinkClick r:id="rId4" action="ppaction://hlinksldjump"/>
              </a:rPr>
              <a:t>Pangea</a:t>
            </a:r>
            <a:r xmlns:a="http://schemas.openxmlformats.org/drawingml/2006/main">
              <a:rPr lang="es" altLang="es-MX" sz="1000">
                <a:solidFill>
                  <a:schemeClr val="bg1"/>
                </a:solidFill>
                <a:latin typeface="Gill Sans"/>
              </a:rPr>
              <a:t> </a:t>
            </a:r>
            <a:br xmlns:a="http://schemas.openxmlformats.org/drawingml/2006/main">
              <a:rPr lang="en-US" altLang="es-MX" sz="1000">
                <a:solidFill>
                  <a:schemeClr val="bg1"/>
                </a:solidFill>
                <a:latin typeface="Gill Sans"/>
              </a:rPr>
            </a:br>
            <a:r xmlns:a="http://schemas.openxmlformats.org/drawingml/2006/main">
              <a:rPr lang="es" altLang="es-MX" sz="1000">
                <a:solidFill>
                  <a:schemeClr val="bg1"/>
                </a:solidFill>
                <a:latin typeface="Gill Sans"/>
              </a:rPr>
              <a:t>(figura 11.11)</a:t>
            </a:r>
          </a:p>
          <a:p>
            <a:pPr xmlns:a="http://schemas.openxmlformats.org/drawingml/2006/main" lvl="1" eaLnBrk="1" hangingPunct="1">
              <a:spcBef>
                <a:spcPct val="0"/>
              </a:spcBef>
              <a:buFont typeface="Wingdings" panose="05000000000000000000" pitchFamily="2" charset="2"/>
              <a:buNone/>
            </a:pPr>
            <a:r xmlns:a="http://schemas.openxmlformats.org/drawingml/2006/main">
              <a:rPr lang="es" altLang="es-MX">
                <a:solidFill>
                  <a:schemeClr val="bg1"/>
                </a:solidFill>
                <a:latin typeface="Gill Sans"/>
              </a:rPr>
              <a:t>Europa y </a:t>
            </a:r>
            <a:r xmlns:a="http://schemas.openxmlformats.org/drawingml/2006/main" xmlns:r="http://schemas.openxmlformats.org/officeDocument/2006/relationships">
              <a:rPr lang="es" altLang="es-MX">
                <a:solidFill>
                  <a:schemeClr val="bg1"/>
                </a:solidFill>
                <a:latin typeface="Gill Sans"/>
                <a:hlinkClick r:id="rId5" action="ppaction://hlinksldjump"/>
              </a:rPr>
              <a:t>América del Norte </a:t>
            </a:r>
            <a:r xmlns:a="http://schemas.openxmlformats.org/drawingml/2006/main">
              <a:rPr lang="es" altLang="es-MX">
                <a:solidFill>
                  <a:schemeClr val="bg1"/>
                </a:solidFill>
                <a:latin typeface="Gill Sans"/>
              </a:rPr>
              <a:t>&gt;&gt;&gt;&gt; Laurasia (Silúrico-Devónico)</a:t>
            </a:r>
          </a:p>
          <a:p>
            <a:pPr xmlns:a="http://schemas.openxmlformats.org/drawingml/2006/main" lvl="1" eaLnBrk="1" hangingPunct="1">
              <a:spcBef>
                <a:spcPct val="0"/>
              </a:spcBef>
              <a:buFont typeface="Wingdings" panose="05000000000000000000" pitchFamily="2" charset="2"/>
              <a:buNone/>
            </a:pPr>
            <a:r xmlns:a="http://schemas.openxmlformats.org/drawingml/2006/main">
              <a:rPr lang="es" altLang="es-MX">
                <a:solidFill>
                  <a:schemeClr val="bg1"/>
                </a:solidFill>
                <a:latin typeface="Gill Sans"/>
              </a:rPr>
              <a:t>Laurasia y Gondwana (~Pensilvania) (forman los Apalaches y Ouachita/Maratones)</a:t>
            </a:r>
          </a:p>
          <a:p>
            <a:pPr xmlns:a="http://schemas.openxmlformats.org/drawingml/2006/main" lvl="1" eaLnBrk="1" hangingPunct="1">
              <a:spcBef>
                <a:spcPct val="0"/>
              </a:spcBef>
              <a:buFont typeface="Wingdings" panose="05000000000000000000" pitchFamily="2" charset="2"/>
              <a:buNone/>
            </a:pPr>
            <a:r xmlns:a="http://schemas.openxmlformats.org/drawingml/2006/main">
              <a:rPr lang="es" altLang="es-MX">
                <a:solidFill>
                  <a:schemeClr val="bg1"/>
                </a:solidFill>
                <a:latin typeface="Gill Sans"/>
              </a:rPr>
              <a:t>Colisión de Siberia (Pérmico) (forma los Urales)</a:t>
            </a:r>
          </a:p>
          <a:p>
            <a:pPr xmlns:a="http://schemas.openxmlformats.org/drawingml/2006/main" lvl="1" eaLnBrk="1" hangingPunct="1">
              <a:spcBef>
                <a:spcPct val="0"/>
              </a:spcBef>
              <a:buFont typeface="Wingdings" panose="05000000000000000000" pitchFamily="2" charset="2"/>
              <a:buNone/>
            </a:pPr>
            <a:r xmlns:a="http://schemas.openxmlformats.org/drawingml/2006/main">
              <a:rPr lang="es" altLang="es-MX">
                <a:solidFill>
                  <a:schemeClr val="bg1"/>
                </a:solidFill>
                <a:latin typeface="Gill Sans"/>
              </a:rPr>
              <a:t>Pangea - el </a:t>
            </a:r>
            <a:r xmlns:a="http://schemas.openxmlformats.org/drawingml/2006/main">
              <a:rPr lang="es" altLang="es-MX" i="1">
                <a:solidFill>
                  <a:schemeClr val="bg1"/>
                </a:solidFill>
                <a:latin typeface="Gill Sans"/>
              </a:rPr>
              <a:t>supercontinente</a:t>
            </a:r>
          </a:p>
          <a:p>
            <a:pPr eaLnBrk="1" hangingPunct="1">
              <a:spcBef>
                <a:spcPct val="0"/>
              </a:spcBef>
            </a:pPr>
            <a:endParaRPr lang="en-US" altLang="es-MX">
              <a:latin typeface="Times New Roman" panose="02020603050405020304" pitchFamily="18" charset="0"/>
            </a:endParaRPr>
          </a:p>
          <a:p>
            <a:pPr eaLnBrk="1" hangingPunct="1">
              <a:spcBef>
                <a:spcPct val="0"/>
              </a:spcBef>
            </a:pPr>
            <a:endParaRPr lang="en-US" altLang="es-MX">
              <a:latin typeface="Times New Roman" panose="02020603050405020304" pitchFamily="18" charset="0"/>
            </a:endParaRPr>
          </a:p>
          <a:p>
            <a:pPr xmlns:a="http://schemas.openxmlformats.org/drawingml/2006/main" eaLnBrk="1" hangingPunct="1">
              <a:spcBef>
                <a:spcPct val="0"/>
              </a:spcBef>
            </a:pPr>
            <a:r xmlns:a="http://schemas.openxmlformats.org/drawingml/2006/main">
              <a:rPr lang="es" altLang="es-MX" b="1">
                <a:latin typeface="Times" panose="02020603050405020304" pitchFamily="18" charset="0"/>
              </a:rPr>
              <a:t>Figura 4.21 </a:t>
            </a:r>
            <a:r xmlns:a="http://schemas.openxmlformats.org/drawingml/2006/main">
              <a:rPr lang="es" altLang="es-MX">
                <a:latin typeface="Times" panose="02020603050405020304" pitchFamily="18" charset="0"/>
              </a:rPr>
              <a:t>En el tiempo Paleozoico, la tierra estaba habitada por reptiles y anfibios y cubierta de helechos, ginkgos y coníferas.</a:t>
            </a:r>
            <a:endParaRPr xmlns:a="http://schemas.openxmlformats.org/drawingml/2006/main" lang="en-US" altLang="es-MX" b="1">
              <a:latin typeface="Times" panose="02020603050405020304" pitchFamily="18" charset="0"/>
            </a:endParaRPr>
          </a:p>
          <a:p>
            <a:pPr eaLnBrk="1" hangingPunct="1">
              <a:spcBef>
                <a:spcPct val="0"/>
              </a:spcBef>
            </a:pPr>
            <a:endParaRPr lang="en-US" altLang="es-MX">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BFB529B8-6AE6-4388-B06D-F699C7201E9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876C206-3BF6-494C-A785-3B546D83875C}" type="slidenum">
              <a:rPr lang="en-US" altLang="es-MX">
                <a:latin typeface="Times New Roman" panose="02020603050405020304" pitchFamily="18" charset="0"/>
              </a:rPr>
              <a:pPr>
                <a:spcBef>
                  <a:spcPct val="0"/>
                </a:spcBef>
              </a:pPr>
              <a:t>25</a:t>
            </a:fld>
            <a:endParaRPr lang="en-US" altLang="es-MX">
              <a:latin typeface="Times New Roman" panose="02020603050405020304" pitchFamily="18" charset="0"/>
            </a:endParaRPr>
          </a:p>
        </p:txBody>
      </p:sp>
      <p:sp>
        <p:nvSpPr>
          <p:cNvPr id="56323" name="Rectangle 2">
            <a:extLst>
              <a:ext uri="{FF2B5EF4-FFF2-40B4-BE49-F238E27FC236}">
                <a16:creationId xmlns:a16="http://schemas.microsoft.com/office/drawing/2014/main" id="{3D6E21D4-F8E4-4C69-8B3F-95848398727D}"/>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6324" name="Rectangle 3">
            <a:extLst>
              <a:ext uri="{FF2B5EF4-FFF2-40B4-BE49-F238E27FC236}">
                <a16:creationId xmlns:a16="http://schemas.microsoft.com/office/drawing/2014/main" id="{5DBD1C95-BC71-4953-AE9B-1E1568EE14CB}"/>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xmlns:a="http://schemas.openxmlformats.org/drawingml/2006/main" eaLnBrk="1" hangingPunct="1">
              <a:spcBef>
                <a:spcPct val="0"/>
              </a:spcBef>
            </a:pPr>
            <a:r xmlns:a="http://schemas.openxmlformats.org/drawingml/2006/main" xmlns:r="http://schemas.openxmlformats.org/officeDocument/2006/relationships">
              <a:rPr lang="es" altLang="es-MX">
                <a:solidFill>
                  <a:schemeClr val="bg1"/>
                </a:solidFill>
                <a:latin typeface="Gill Sans"/>
                <a:hlinkClick r:id="rId3" action="ppaction://hlinksldjump"/>
              </a:rPr>
              <a:t>Desintegración </a:t>
            </a:r>
            <a:r xmlns:a="http://schemas.openxmlformats.org/drawingml/2006/main">
              <a:rPr lang="es" altLang="es-MX">
                <a:solidFill>
                  <a:schemeClr val="bg1"/>
                </a:solidFill>
                <a:latin typeface="Gill Sans"/>
              </a:rPr>
              <a:t>de Pangea</a:t>
            </a:r>
          </a:p>
          <a:p>
            <a:pPr xmlns:a="http://schemas.openxmlformats.org/drawingml/2006/main" lvl="1" eaLnBrk="1" hangingPunct="1">
              <a:spcBef>
                <a:spcPct val="0"/>
              </a:spcBef>
            </a:pPr>
            <a:r xmlns:a="http://schemas.openxmlformats.org/drawingml/2006/main">
              <a:rPr lang="es" altLang="es-MX" i="1">
                <a:solidFill>
                  <a:schemeClr val="bg1"/>
                </a:solidFill>
                <a:latin typeface="Gill Sans"/>
              </a:rPr>
              <a:t>Triásico </a:t>
            </a:r>
            <a:r xmlns:a="http://schemas.openxmlformats.org/drawingml/2006/main">
              <a:rPr lang="es" altLang="es-MX">
                <a:solidFill>
                  <a:schemeClr val="bg1"/>
                </a:solidFill>
                <a:latin typeface="Gill Sans"/>
              </a:rPr>
              <a:t>: la etapa más temprana de la ruptura</a:t>
            </a:r>
          </a:p>
          <a:p>
            <a:pPr xmlns:a="http://schemas.openxmlformats.org/drawingml/2006/main" lvl="1" eaLnBrk="1" hangingPunct="1">
              <a:spcBef>
                <a:spcPct val="0"/>
              </a:spcBef>
            </a:pPr>
            <a:r xmlns:a="http://schemas.openxmlformats.org/drawingml/2006/main" xmlns:r="http://schemas.openxmlformats.org/officeDocument/2006/relationships">
              <a:rPr lang="es" altLang="es-MX" i="1">
                <a:solidFill>
                  <a:schemeClr val="bg1"/>
                </a:solidFill>
                <a:latin typeface="Gill Sans"/>
                <a:hlinkClick r:id="rId4" action="ppaction://hlinksldjump"/>
              </a:rPr>
              <a:t>jurásico</a:t>
            </a:r>
            <a:endParaRPr xmlns:a="http://schemas.openxmlformats.org/drawingml/2006/main" lang="en-US" altLang="es-MX">
              <a:solidFill>
                <a:schemeClr val="bg1"/>
              </a:solidFill>
              <a:latin typeface="Gill Sans"/>
            </a:endParaRPr>
          </a:p>
          <a:p>
            <a:pPr xmlns:a="http://schemas.openxmlformats.org/drawingml/2006/main" lvl="2" eaLnBrk="1" hangingPunct="1">
              <a:spcBef>
                <a:spcPct val="0"/>
              </a:spcBef>
            </a:pPr>
            <a:r xmlns:a="http://schemas.openxmlformats.org/drawingml/2006/main">
              <a:rPr lang="es" altLang="es-MX">
                <a:solidFill>
                  <a:schemeClr val="bg1"/>
                </a:solidFill>
                <a:latin typeface="Gill Sans"/>
              </a:rPr>
              <a:t>Forma del Atlántico central</a:t>
            </a:r>
          </a:p>
          <a:p>
            <a:pPr xmlns:a="http://schemas.openxmlformats.org/drawingml/2006/main" lvl="2" eaLnBrk="1" hangingPunct="1">
              <a:spcBef>
                <a:spcPct val="0"/>
              </a:spcBef>
            </a:pPr>
            <a:r xmlns:a="http://schemas.openxmlformats.org/drawingml/2006/main">
              <a:rPr lang="es" altLang="es-MX">
                <a:solidFill>
                  <a:schemeClr val="bg1"/>
                </a:solidFill>
                <a:latin typeface="Gill Sans"/>
              </a:rPr>
              <a:t>Comienza la subducción en la costa oeste de América del Norte</a:t>
            </a:r>
          </a:p>
          <a:p>
            <a:pPr xmlns:a="http://schemas.openxmlformats.org/drawingml/2006/main" lvl="2" eaLnBrk="1" hangingPunct="1">
              <a:spcBef>
                <a:spcPct val="0"/>
              </a:spcBef>
            </a:pPr>
            <a:r xmlns:a="http://schemas.openxmlformats.org/drawingml/2006/main">
              <a:rPr lang="es" altLang="es-MX">
                <a:solidFill>
                  <a:schemeClr val="bg1"/>
                </a:solidFill>
                <a:latin typeface="Gill Sans"/>
              </a:rPr>
              <a:t>Mar interior poco profundo en el oeste de EE. UU.</a:t>
            </a:r>
          </a:p>
          <a:p>
            <a:pPr lvl="2" eaLnBrk="1" hangingPunct="1">
              <a:spcBef>
                <a:spcPct val="0"/>
              </a:spcBef>
            </a:pPr>
            <a:endParaRPr lang="en-US" altLang="es-MX">
              <a:solidFill>
                <a:schemeClr val="bg1"/>
              </a:solidFill>
              <a:latin typeface="Gill Sans"/>
            </a:endParaRPr>
          </a:p>
          <a:p>
            <a:pPr xmlns:a="http://schemas.openxmlformats.org/drawingml/2006/main" lvl="2" eaLnBrk="1" hangingPunct="1">
              <a:spcBef>
                <a:spcPct val="0"/>
              </a:spcBef>
            </a:pPr>
            <a:r xmlns:a="http://schemas.openxmlformats.org/drawingml/2006/main">
              <a:rPr lang="es" altLang="es-MX" b="1">
                <a:latin typeface="Times" panose="02020603050405020304" pitchFamily="18" charset="0"/>
              </a:rPr>
              <a:t>Figura 4.22 </a:t>
            </a:r>
            <a:r xmlns:a="http://schemas.openxmlformats.org/drawingml/2006/main">
              <a:rPr lang="es" altLang="es-MX">
                <a:latin typeface="Times" panose="02020603050405020304" pitchFamily="18" charset="0"/>
              </a:rPr>
              <a:t>En esta reconstrucción, un dinosaurio pico de pato </a:t>
            </a:r>
            <a:r xmlns:a="http://schemas.openxmlformats.org/drawingml/2006/main">
              <a:rPr lang="es" altLang="es-MX" i="1">
                <a:latin typeface="Times" panose="02020603050405020304" pitchFamily="18" charset="0"/>
              </a:rPr>
              <a:t>(Maiasauras) </a:t>
            </a:r>
            <a:r xmlns:a="http://schemas.openxmlformats.org/drawingml/2006/main">
              <a:rPr lang="es" altLang="es-MX">
                <a:latin typeface="Times" panose="02020603050405020304" pitchFamily="18" charset="0"/>
              </a:rPr>
              <a:t>cría a sus crías en su nido hace 100 millones de años en Montana. La GEM de Egipto era una gigantesca pala mecánica utilizada por la Compañía Minera Hanna para el movimiento de tierras en Ohio en las décadas de 1960 y 1970. Pesaba 7000 toneladas y podía recoger 200 toneladas de un solo mordisco de su cubo de 130 yardas cúbicas.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3A2A9137-33DD-442F-BC16-B5E640662BB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0DF2DF1-FCB2-4AB6-AC0A-07BDCD7D29D1}" type="slidenum">
              <a:rPr lang="en-US" altLang="es-MX">
                <a:latin typeface="Times New Roman" panose="02020603050405020304" pitchFamily="18" charset="0"/>
              </a:rPr>
              <a:pPr>
                <a:spcBef>
                  <a:spcPct val="0"/>
                </a:spcBef>
              </a:pPr>
              <a:t>26</a:t>
            </a:fld>
            <a:endParaRPr lang="en-US" altLang="es-MX">
              <a:latin typeface="Times New Roman" panose="02020603050405020304" pitchFamily="18" charset="0"/>
            </a:endParaRPr>
          </a:p>
        </p:txBody>
      </p:sp>
      <p:sp>
        <p:nvSpPr>
          <p:cNvPr id="58371" name="Rectangle 2">
            <a:extLst>
              <a:ext uri="{FF2B5EF4-FFF2-40B4-BE49-F238E27FC236}">
                <a16:creationId xmlns:a16="http://schemas.microsoft.com/office/drawing/2014/main" id="{2D5679AA-E8D1-4442-A304-25DF7D1B030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a:extLst>
              <a:ext uri="{FF2B5EF4-FFF2-40B4-BE49-F238E27FC236}">
                <a16:creationId xmlns:a16="http://schemas.microsoft.com/office/drawing/2014/main" id="{BD7D9518-BD35-4C0E-A8EF-5C055DB3CF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xmlns:a="http://schemas.openxmlformats.org/drawingml/2006/main" eaLnBrk="1" hangingPunct="1">
              <a:spcBef>
                <a:spcPct val="0"/>
              </a:spcBef>
            </a:pPr>
            <a:r xmlns:a="http://schemas.openxmlformats.org/drawingml/2006/main">
              <a:rPr lang="es" altLang="es-MX" b="1">
                <a:latin typeface="Times" panose="02020603050405020304" pitchFamily="18" charset="0"/>
              </a:rPr>
              <a:t>Figura 4.23 </a:t>
            </a:r>
            <a:r xmlns:a="http://schemas.openxmlformats.org/drawingml/2006/main">
              <a:rPr lang="es" altLang="es-MX">
                <a:latin typeface="Times" panose="02020603050405020304" pitchFamily="18" charset="0"/>
              </a:rPr>
              <a:t>Durante el tiempo Cenozoico, los pastos proliferaron y los animales se adaptaron a la nueva fuente de alimento.</a:t>
            </a:r>
            <a:endParaRPr xmlns:a="http://schemas.openxmlformats.org/drawingml/2006/main" lang="en-US" altLang="es-MX" b="1">
              <a:latin typeface="Times" panose="02020603050405020304" pitchFamily="18" charset="0"/>
            </a:endParaRPr>
          </a:p>
          <a:p>
            <a:pPr eaLnBrk="1" hangingPunct="1">
              <a:spcBef>
                <a:spcPct val="0"/>
              </a:spcBef>
            </a:pPr>
            <a:endParaRPr lang="en-US" altLang="es-MX">
              <a:latin typeface="Times New Roman" panose="02020603050405020304" pitchFamily="18" charset="0"/>
            </a:endParaRPr>
          </a:p>
          <a:p>
            <a:pPr xmlns:a="http://schemas.openxmlformats.org/drawingml/2006/main" eaLnBrk="1" hangingPunct="1">
              <a:lnSpc>
                <a:spcPct val="90000"/>
              </a:lnSpc>
              <a:spcBef>
                <a:spcPct val="0"/>
              </a:spcBef>
            </a:pPr>
            <a:r xmlns:a="http://schemas.openxmlformats.org/drawingml/2006/main">
              <a:rPr lang="es" altLang="es-MX">
                <a:solidFill>
                  <a:schemeClr val="bg1"/>
                </a:solidFill>
                <a:latin typeface="Gill Sans"/>
              </a:rPr>
              <a:t>Terciario</a:t>
            </a:r>
            <a:endParaRPr xmlns:a="http://schemas.openxmlformats.org/drawingml/2006/main" lang="en-US" altLang="es-MX" u="sng">
              <a:solidFill>
                <a:schemeClr val="bg1"/>
              </a:solidFill>
              <a:latin typeface="Gill Sans"/>
            </a:endParaRPr>
          </a:p>
          <a:p>
            <a:pPr xmlns:a="http://schemas.openxmlformats.org/drawingml/2006/main" eaLnBrk="1" hangingPunct="1">
              <a:lnSpc>
                <a:spcPct val="90000"/>
              </a:lnSpc>
              <a:spcBef>
                <a:spcPct val="0"/>
              </a:spcBef>
            </a:pPr>
            <a:r xmlns:a="http://schemas.openxmlformats.org/drawingml/2006/main">
              <a:rPr lang="es" altLang="es-MX">
                <a:solidFill>
                  <a:schemeClr val="bg1"/>
                </a:solidFill>
                <a:latin typeface="Gill Sans"/>
              </a:rPr>
              <a:t>del Atlántico norte</a:t>
            </a:r>
          </a:p>
          <a:p>
            <a:pPr xmlns:a="http://schemas.openxmlformats.org/drawingml/2006/main" lvl="1" eaLnBrk="1" hangingPunct="1">
              <a:lnSpc>
                <a:spcPct val="90000"/>
              </a:lnSpc>
              <a:spcBef>
                <a:spcPct val="0"/>
              </a:spcBef>
            </a:pPr>
            <a:r xmlns:a="http://schemas.openxmlformats.org/drawingml/2006/main">
              <a:rPr lang="es" altLang="es-MX">
                <a:solidFill>
                  <a:schemeClr val="bg1"/>
                </a:solidFill>
                <a:latin typeface="Gill Sans"/>
              </a:rPr>
              <a:t>India se desplaza hacia el norte</a:t>
            </a:r>
          </a:p>
          <a:p>
            <a:pPr xmlns:a="http://schemas.openxmlformats.org/drawingml/2006/main" lvl="1" eaLnBrk="1" hangingPunct="1">
              <a:lnSpc>
                <a:spcPct val="90000"/>
              </a:lnSpc>
              <a:spcBef>
                <a:spcPct val="0"/>
              </a:spcBef>
            </a:pPr>
            <a:r xmlns:a="http://schemas.openxmlformats.org/drawingml/2006/main">
              <a:rPr lang="es" altLang="es-MX">
                <a:solidFill>
                  <a:schemeClr val="bg1"/>
                </a:solidFill>
                <a:latin typeface="Gill Sans"/>
              </a:rPr>
              <a:t>vulcanismo en el oeste de América del Norte</a:t>
            </a:r>
          </a:p>
          <a:p>
            <a:pPr xmlns:a="http://schemas.openxmlformats.org/drawingml/2006/main" lvl="1" eaLnBrk="1" hangingPunct="1">
              <a:lnSpc>
                <a:spcPct val="90000"/>
              </a:lnSpc>
              <a:spcBef>
                <a:spcPct val="0"/>
              </a:spcBef>
            </a:pPr>
            <a:r xmlns:a="http://schemas.openxmlformats.org/drawingml/2006/main">
              <a:rPr lang="es" altLang="es-MX">
                <a:solidFill>
                  <a:schemeClr val="bg1"/>
                </a:solidFill>
                <a:latin typeface="Gill Sans"/>
              </a:rPr>
              <a:t>Falla de San Andrés</a:t>
            </a:r>
          </a:p>
          <a:p>
            <a:pPr xmlns:a="http://schemas.openxmlformats.org/drawingml/2006/main" lvl="1" eaLnBrk="1" hangingPunct="1">
              <a:lnSpc>
                <a:spcPct val="90000"/>
              </a:lnSpc>
              <a:spcBef>
                <a:spcPct val="0"/>
              </a:spcBef>
            </a:pPr>
            <a:r xmlns:a="http://schemas.openxmlformats.org/drawingml/2006/main">
              <a:rPr lang="es" altLang="es-MX">
                <a:solidFill>
                  <a:schemeClr val="bg1"/>
                </a:solidFill>
                <a:latin typeface="Gill Sans"/>
              </a:rPr>
              <a:t>Cuenca y Cordillera</a:t>
            </a:r>
          </a:p>
          <a:p>
            <a:pPr xmlns:a="http://schemas.openxmlformats.org/drawingml/2006/main" lvl="1" eaLnBrk="1" hangingPunct="1">
              <a:lnSpc>
                <a:spcPct val="90000"/>
              </a:lnSpc>
              <a:spcBef>
                <a:spcPct val="0"/>
              </a:spcBef>
            </a:pPr>
            <a:r xmlns:a="http://schemas.openxmlformats.org/drawingml/2006/main">
              <a:rPr lang="es" altLang="es-MX">
                <a:solidFill>
                  <a:schemeClr val="bg1"/>
                </a:solidFill>
                <a:latin typeface="Gill Sans"/>
              </a:rPr>
              <a:t>Grieta del Río Grande</a:t>
            </a:r>
          </a:p>
          <a:p>
            <a:pPr lvl="1" eaLnBrk="1" hangingPunct="1">
              <a:lnSpc>
                <a:spcPct val="90000"/>
              </a:lnSpc>
              <a:spcBef>
                <a:spcPct val="0"/>
              </a:spcBef>
            </a:pPr>
            <a:endParaRPr lang="en-US" altLang="es-MX">
              <a:solidFill>
                <a:schemeClr val="bg1"/>
              </a:solidFill>
              <a:latin typeface="Gill Sans"/>
            </a:endParaRPr>
          </a:p>
          <a:p>
            <a:pPr xmlns:a="http://schemas.openxmlformats.org/drawingml/2006/main" lvl="1" eaLnBrk="1" hangingPunct="1">
              <a:lnSpc>
                <a:spcPct val="90000"/>
              </a:lnSpc>
              <a:spcBef>
                <a:spcPct val="0"/>
              </a:spcBef>
            </a:pPr>
            <a:r xmlns:a="http://schemas.openxmlformats.org/drawingml/2006/main">
              <a:rPr lang="es" altLang="es-MX">
                <a:latin typeface="Arial" panose="020B0604020202020204" pitchFamily="34" charset="0"/>
              </a:rPr>
              <a:t>Hace 50-55 millones de años, India comenzó a colisionar con Asia, formando la meseta tibetana y el Himalaya. Australia, que estaba unida a la Antártida, comenzó a desplazarse rápidamente hacia el norte. </a:t>
            </a:r>
            <a:r xmlns:a="http://schemas.openxmlformats.org/drawingml/2006/main">
              <a:rPr lang="es" altLang="es-MX">
                <a:latin typeface="Times New Roman" panose="02020603050405020304" pitchFamily="18" charset="0"/>
              </a:rPr>
              <a:t>http://www.handprint.com/PS/GEO/cenoq.jpg http://www.scotese.com/newpage9.htm</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225DF57A-25E7-48DA-AABC-E4CDA44909E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5647C6-E902-40B3-BE03-5BB87C88DF43}" type="slidenum">
              <a:rPr lang="en-US" altLang="es-MX">
                <a:latin typeface="Times New Roman" panose="02020603050405020304" pitchFamily="18" charset="0"/>
              </a:rPr>
              <a:pPr>
                <a:spcBef>
                  <a:spcPct val="0"/>
                </a:spcBef>
              </a:pPr>
              <a:t>27</a:t>
            </a:fld>
            <a:endParaRPr lang="en-US" altLang="es-MX">
              <a:latin typeface="Times New Roman" panose="02020603050405020304" pitchFamily="18" charset="0"/>
            </a:endParaRPr>
          </a:p>
        </p:txBody>
      </p:sp>
      <p:sp>
        <p:nvSpPr>
          <p:cNvPr id="60419" name="Rectangle 2">
            <a:extLst>
              <a:ext uri="{FF2B5EF4-FFF2-40B4-BE49-F238E27FC236}">
                <a16:creationId xmlns:a16="http://schemas.microsoft.com/office/drawing/2014/main" id="{7778CDC0-9A28-4CEE-9833-F99810370713}"/>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5780" name="Rectangle 3">
            <a:extLst>
              <a:ext uri="{FF2B5EF4-FFF2-40B4-BE49-F238E27FC236}">
                <a16:creationId xmlns:a16="http://schemas.microsoft.com/office/drawing/2014/main" id="{6E2F064F-097E-4B16-8CAA-AB3256C35F5C}"/>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normAutofit fontScale="85000" lnSpcReduction="10000"/>
          </a:bodyPr>
          <a:lstStyle/>
          <a:p>
            <a:pPr xmlns:a="http://schemas.openxmlformats.org/drawingml/2006/main" eaLnBrk="1" hangingPunct="1">
              <a:spcBef>
                <a:spcPct val="0"/>
              </a:spcBef>
              <a:defRPr/>
            </a:pPr>
            <a:r xmlns:a="http://schemas.openxmlformats.org/drawingml/2006/main">
              <a:rPr lang="es" altLang="es-MX" b="1">
                <a:latin typeface="Times" panose="02020603050405020304" pitchFamily="18" charset="0"/>
              </a:rPr>
              <a:t>Figura 4.1. </a:t>
            </a:r>
            <a:r xmlns:a="http://schemas.openxmlformats.org/drawingml/2006/main">
              <a:rPr lang="es" altLang="es-MX">
                <a:latin typeface="Times" panose="02020603050405020304" pitchFamily="18" charset="0"/>
              </a:rPr>
              <a:t>La línea roja muestra que el número de familias de organismos ha variado a lo largo de la historia de la Tierra. Los desplazamientos repentinos de la línea roja hacia la izquierda indican extinciones masivas. El número de familias dentro de las diferentes clases de organismos se indica mediante el grosor de las áreas sombreadas.</a:t>
            </a:r>
            <a:endParaRPr xmlns:a="http://schemas.openxmlformats.org/drawingml/2006/main" lang="en-US" altLang="es-MX" b="1">
              <a:latin typeface="Times" panose="02020603050405020304" pitchFamily="18" charset="0"/>
            </a:endParaRPr>
          </a:p>
          <a:p>
            <a:pPr eaLnBrk="1" hangingPunct="1">
              <a:spcBef>
                <a:spcPct val="0"/>
              </a:spcBef>
              <a:defRPr/>
            </a:pPr>
            <a:endParaRPr lang="en-US" altLang="es-MX">
              <a:latin typeface="Times New Roman" panose="02020603050405020304" pitchFamily="18" charset="0"/>
            </a:endParaRPr>
          </a:p>
          <a:p>
            <a:pPr xmlns:a="http://schemas.openxmlformats.org/drawingml/2006/main" eaLnBrk="1" hangingPunct="1">
              <a:spcBef>
                <a:spcPct val="0"/>
              </a:spcBef>
              <a:defRPr/>
            </a:pPr>
            <a:r xmlns:a="http://schemas.openxmlformats.org/drawingml/2006/main">
              <a:rPr lang="es" altLang="es-MX">
                <a:latin typeface="Times New Roman" panose="02020603050405020304" pitchFamily="18" charset="0"/>
              </a:rPr>
              <a:t>Algunos científicos no aceptaron de inmediato la idea de que eventos catastróficos hubieran causado tales extinciones masivas; sugirieron que el registro rocoso podría estar incompleto. Quizás las rocas habían sido destruidas por la erosión, o las rocas sedimentarias no se habían formado durante un largo período. La extinción de antiguas formas de vida fue una condición de cambio gradual, una lenta aparición de nueva vida.</a:t>
            </a:r>
          </a:p>
          <a:p>
            <a:pPr eaLnBrk="1" hangingPunct="1">
              <a:spcBef>
                <a:spcPct val="0"/>
              </a:spcBef>
              <a:defRPr/>
            </a:pPr>
            <a:endParaRPr lang="en-US" altLang="es-MX">
              <a:latin typeface="Times New Roman" panose="02020603050405020304" pitchFamily="18" charset="0"/>
            </a:endParaRPr>
          </a:p>
          <a:p>
            <a:pPr xmlns:a="http://schemas.openxmlformats.org/drawingml/2006/main" eaLnBrk="1" hangingPunct="1">
              <a:spcBef>
                <a:spcPct val="0"/>
              </a:spcBef>
              <a:defRPr/>
            </a:pPr>
            <a:r xmlns:a="http://schemas.openxmlformats.org/drawingml/2006/main">
              <a:rPr lang="es" altLang="es-MX">
                <a:latin typeface="Times New Roman" panose="02020603050405020304" pitchFamily="18" charset="0"/>
              </a:rPr>
              <a:t>Los científicos finalmente descubrieron que al menos cinco veces en la historia de la Tierra, extinciones catastróficas diezmaron la vida en la Tierra. La extinción más dramática ocurrió hace 248 millones de años, al final del período Pérmico. En ese momento, el 90 % de las especies de los océanos se extinguieron repentinamente. En tierra, desaparecieron aproximadamente dos tercios de las especies de reptiles y anfibios y el 30 % de las especies de insectos. «La vida ha estado más cerca de la extinción total desde su origen».</a:t>
            </a:r>
          </a:p>
          <a:p>
            <a:pPr eaLnBrk="1" hangingPunct="1">
              <a:spcBef>
                <a:spcPct val="0"/>
              </a:spcBef>
              <a:defRPr/>
            </a:pPr>
            <a:endParaRPr lang="en-US" altLang="es-MX">
              <a:latin typeface="Times New Roman" panose="02020603050405020304" pitchFamily="18" charset="0"/>
            </a:endParaRPr>
          </a:p>
          <a:p>
            <a:pPr xmlns:a="http://schemas.openxmlformats.org/drawingml/2006/main" eaLnBrk="1" hangingPunct="1">
              <a:spcBef>
                <a:spcPct val="0"/>
              </a:spcBef>
              <a:defRPr/>
            </a:pPr>
            <a:r xmlns:a="http://schemas.openxmlformats.org/drawingml/2006/main">
              <a:rPr lang="es" altLang="es-MX">
                <a:latin typeface="Times New Roman" panose="02020603050405020304" pitchFamily="18" charset="0"/>
              </a:rPr>
              <a:t>Enormes vacíos ecológicos en la biosfera. Los ecosistemas oceánicos cambiaron con la aparición de nuevos organismos, un entorno libre de depredadores. Dinosaurios y otros animales y plantas terrestres emergieron y proliferaron.</a:t>
            </a:r>
          </a:p>
          <a:p>
            <a:pPr eaLnBrk="1" hangingPunct="1">
              <a:spcBef>
                <a:spcPct val="0"/>
              </a:spcBef>
              <a:defRPr/>
            </a:pPr>
            <a:endParaRPr lang="en-US" altLang="es-MX">
              <a:latin typeface="Times New Roman" panose="02020603050405020304" pitchFamily="18" charset="0"/>
            </a:endParaRPr>
          </a:p>
          <a:p>
            <a:pPr xmlns:a="http://schemas.openxmlformats.org/drawingml/2006/main" eaLnBrk="1" hangingPunct="1">
              <a:spcBef>
                <a:spcPct val="0"/>
              </a:spcBef>
              <a:defRPr/>
            </a:pPr>
            <a:r xmlns:a="http://schemas.openxmlformats.org/drawingml/2006/main">
              <a:rPr lang="es" altLang="es-MX">
                <a:latin typeface="Arial" panose="020B0604020202020204" pitchFamily="34" charset="0"/>
              </a:rPr>
              <a:t>Las principales extinciones se indican a la izquierda mediante picos en la tasa de desaparición de "familias" biológicas de plantas y animales. El evento del Pérmico-Triásico parece coincidir con un enorme evento volcánico en Siberia que produjo un flujo de lava que cubrió 1.500.000 kilómetros cuadrados. Es probable que el gas y el polvo de estas erupciones provocaran una catástrofe climática. También podría haber ocurrido un impacto de asteroide aproximadamente al mismo tiempo, lo que empeoró las cosas. Irónicamente, esta extinción eliminó otras formas animales y dio a los dinosaurios la oportunidad que les permitió dominar la Tierra durante 200 millones de años. La causa de muchas de las otras extinciones no se comprende con claridad. Podrían estar relacionadas con impactos, con otros eventos astronómicos como supernovas cercanas, o con eventos geológicos que provocaron un cambio climático a gran escala, como erupciones volcánicas. </a:t>
            </a:r>
            <a:r xmlns:a="http://schemas.openxmlformats.org/drawingml/2006/main">
              <a:rPr lang="es" altLang="es-MX">
                <a:latin typeface="Times New Roman" panose="02020603050405020304" pitchFamily="18" charset="0"/>
              </a:rPr>
              <a:t>http://ircamera.as.arizona.edu/NatSci102/NatSci102/lectures/massext.htm</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615AD7C0-5C0E-4DE1-A84D-0EF1D7705C9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E0677D5-4CA7-4B38-9AC8-AF6D3F389D3C}" type="slidenum">
              <a:rPr lang="en-US" altLang="es-MX">
                <a:latin typeface="Times New Roman" panose="02020603050405020304" pitchFamily="18" charset="0"/>
              </a:rPr>
              <a:pPr>
                <a:spcBef>
                  <a:spcPct val="0"/>
                </a:spcBef>
              </a:pPr>
              <a:t>28</a:t>
            </a:fld>
            <a:endParaRPr lang="en-US" altLang="es-MX">
              <a:latin typeface="Times New Roman" panose="02020603050405020304" pitchFamily="18" charset="0"/>
            </a:endParaRPr>
          </a:p>
        </p:txBody>
      </p:sp>
      <p:sp>
        <p:nvSpPr>
          <p:cNvPr id="62467" name="Rectangle 2">
            <a:extLst>
              <a:ext uri="{FF2B5EF4-FFF2-40B4-BE49-F238E27FC236}">
                <a16:creationId xmlns:a16="http://schemas.microsoft.com/office/drawing/2014/main" id="{AF0A14D3-55C2-4EE0-9F14-952AB7004ADB}"/>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2468" name="Rectangle 3">
            <a:extLst>
              <a:ext uri="{FF2B5EF4-FFF2-40B4-BE49-F238E27FC236}">
                <a16:creationId xmlns:a16="http://schemas.microsoft.com/office/drawing/2014/main" id="{D2BDD258-96F5-4528-A832-09D263E4122B}"/>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xmlns:a="http://schemas.openxmlformats.org/drawingml/2006/main" eaLnBrk="1" hangingPunct="1">
              <a:lnSpc>
                <a:spcPct val="80000"/>
              </a:lnSpc>
              <a:spcBef>
                <a:spcPct val="0"/>
              </a:spcBef>
            </a:pPr>
            <a:r xmlns:a="http://schemas.openxmlformats.org/drawingml/2006/main">
              <a:rPr lang="es" altLang="es-MX" sz="1000">
                <a:latin typeface="Times New Roman" panose="02020603050405020304" pitchFamily="18" charset="0"/>
              </a:rPr>
              <a:t>Tan grande como el estado de Ohio</a:t>
            </a:r>
          </a:p>
          <a:p>
            <a:pPr xmlns:a="http://schemas.openxmlformats.org/drawingml/2006/main" eaLnBrk="1" hangingPunct="1">
              <a:lnSpc>
                <a:spcPct val="80000"/>
              </a:lnSpc>
              <a:spcBef>
                <a:spcPct val="0"/>
              </a:spcBef>
            </a:pPr>
            <a:r xmlns:a="http://schemas.openxmlformats.org/drawingml/2006/main">
              <a:rPr lang="es" altLang="es-MX" sz="1000">
                <a:latin typeface="Times New Roman" panose="02020603050405020304" pitchFamily="18" charset="0"/>
              </a:rPr>
              <a:t>La energía del impacto fue 10.000 veces mayor que la de todo el arsenal nuclear mundial actual: vaporizó tanto el meteorito como la corteza terrestre, formando una columna de gas y polvo.</a:t>
            </a:r>
          </a:p>
          <a:p>
            <a:pPr xmlns:a="http://schemas.openxmlformats.org/drawingml/2006/main" eaLnBrk="1" hangingPunct="1">
              <a:lnSpc>
                <a:spcPct val="80000"/>
              </a:lnSpc>
              <a:spcBef>
                <a:spcPct val="0"/>
              </a:spcBef>
            </a:pPr>
            <a:r xmlns:a="http://schemas.openxmlformats.org/drawingml/2006/main">
              <a:rPr lang="es" altLang="es-MX" sz="1000">
                <a:latin typeface="Times New Roman" panose="02020603050405020304" pitchFamily="18" charset="0"/>
              </a:rPr>
              <a:t>Temperatura: &gt; 10.000 K (fricción del aire sobrecalentado)</a:t>
            </a:r>
          </a:p>
          <a:p>
            <a:pPr xmlns:a="http://schemas.openxmlformats.org/drawingml/2006/main" eaLnBrk="1" hangingPunct="1">
              <a:spcBef>
                <a:spcPct val="0"/>
              </a:spcBef>
            </a:pPr>
            <a:r xmlns:a="http://schemas.openxmlformats.org/drawingml/2006/main">
              <a:rPr lang="es" altLang="es-MX" sz="1000">
                <a:latin typeface="Times New Roman" panose="02020603050405020304" pitchFamily="18" charset="0"/>
              </a:rPr>
              <a:t>Chicxulub recibe su nombre debido a un pueblo cercano a su centro, enterrado bajo varios cientos de metros de sedimentos.</a:t>
            </a:r>
          </a:p>
          <a:p>
            <a:pPr xmlns:a="http://schemas.openxmlformats.org/drawingml/2006/main" eaLnBrk="1" hangingPunct="1">
              <a:spcBef>
                <a:spcPct val="0"/>
              </a:spcBef>
            </a:pPr>
            <a:r xmlns:a="http://schemas.openxmlformats.org/drawingml/2006/main">
              <a:rPr lang="es" altLang="es-MX" sz="1000">
                <a:latin typeface="Times New Roman" panose="02020603050405020304" pitchFamily="18" charset="0"/>
              </a:rPr>
              <a:t>Un asteroide de 10 a 20 km (6 a 12 millas) produjo una cuenca de impacto.</a:t>
            </a:r>
          </a:p>
          <a:p>
            <a:pPr xmlns:a="http://schemas.openxmlformats.org/drawingml/2006/main" eaLnBrk="1" hangingPunct="1">
              <a:spcBef>
                <a:spcPct val="0"/>
              </a:spcBef>
            </a:pPr>
            <a:r xmlns:a="http://schemas.openxmlformats.org/drawingml/2006/main">
              <a:rPr lang="es" altLang="es-MX" sz="1000">
                <a:latin typeface="Times New Roman" panose="02020603050405020304" pitchFamily="18" charset="0"/>
              </a:rPr>
              <a:t>El impacto en una región geológicamente única y rica en azufre de la península de Yucatán expulsó miles de millones de toneladas de azufre a la atmósfera.</a:t>
            </a:r>
          </a:p>
          <a:p>
            <a:pPr xmlns:a="http://schemas.openxmlformats.org/drawingml/2006/main" eaLnBrk="1" hangingPunct="1">
              <a:spcBef>
                <a:spcPct val="0"/>
              </a:spcBef>
            </a:pPr>
            <a:r xmlns:a="http://schemas.openxmlformats.org/drawingml/2006/main">
              <a:rPr lang="es" altLang="es-MX" sz="1000">
                <a:latin typeface="Times New Roman" panose="02020603050405020304" pitchFamily="18" charset="0"/>
              </a:rPr>
              <a:t>La oscuridad reinó durante aproximadamente medio año después de la colisión. La temperatura global se desplomó casi hasta el punto de congelación. La mitad de las especies se extinguieron.</a:t>
            </a:r>
          </a:p>
          <a:p>
            <a:pPr xmlns:a="http://schemas.openxmlformats.org/drawingml/2006/main" eaLnBrk="1" hangingPunct="1">
              <a:spcBef>
                <a:spcPct val="0"/>
              </a:spcBef>
            </a:pPr>
            <a:r xmlns:a="http://schemas.openxmlformats.org/drawingml/2006/main">
              <a:rPr lang="es" altLang="es-MX" sz="1000">
                <a:latin typeface="Times New Roman" panose="02020603050405020304" pitchFamily="18" charset="0"/>
              </a:rPr>
              <a:t>Nuevos análisis de mediciones de gravedad en la región han revelado evidencia de que la formación es una cuenca de múltiples anillos con un cuarto anillo exterior de unos 300 kilómetros de diámetro.</a:t>
            </a:r>
          </a:p>
          <a:p>
            <a:pPr xmlns:a="http://schemas.openxmlformats.org/drawingml/2006/main" eaLnBrk="1" hangingPunct="1">
              <a:spcBef>
                <a:spcPct val="0"/>
              </a:spcBef>
            </a:pPr>
            <a:r xmlns:a="http://schemas.openxmlformats.org/drawingml/2006/main">
              <a:rPr lang="es" altLang="es-MX" sz="1000">
                <a:latin typeface="Times New Roman" panose="02020603050405020304" pitchFamily="18" charset="0"/>
              </a:rPr>
              <a:t>Con este diámetro, la cuenca de Chixulub representa una de las colisiones más grandes en el sistema solar interior desde que terminó el llamado "bombardeo pesado" hace casi cuatro mil millones de años.</a:t>
            </a:r>
          </a:p>
          <a:p>
            <a:pPr xmlns:a="http://schemas.openxmlformats.org/drawingml/2006/main" eaLnBrk="1" hangingPunct="1">
              <a:spcBef>
                <a:spcPct val="0"/>
              </a:spcBef>
            </a:pPr>
            <a:r xmlns:a="http://schemas.openxmlformats.org/drawingml/2006/main">
              <a:rPr lang="es" altLang="es-MX" sz="1000">
                <a:latin typeface="Times New Roman" panose="02020603050405020304" pitchFamily="18" charset="0"/>
              </a:rPr>
              <a:t>La única cuenca comparable posterior al bombardeo es la cuenca Mead, de 280 kilómetros de diámetro, en Venus.</a:t>
            </a:r>
          </a:p>
          <a:p>
            <a:pPr xmlns:a="http://schemas.openxmlformats.org/drawingml/2006/main" eaLnBrk="1" hangingPunct="1">
              <a:spcBef>
                <a:spcPct val="0"/>
              </a:spcBef>
            </a:pPr>
            <a:r xmlns:a="http://schemas.openxmlformats.org/drawingml/2006/main">
              <a:rPr lang="es" altLang="es-MX" sz="1000">
                <a:latin typeface="Times New Roman" panose="02020603050405020304" pitchFamily="18" charset="0"/>
              </a:rPr>
              <a:t>Evidencia: fósiles de dinosaurios en una capa, luego ningún fósil, en el medio había una fina capa de arcilla hollinienta. -- la arcilla contenía el elemento iridio (de meteoritos).</a:t>
            </a:r>
          </a:p>
          <a:p>
            <a:pPr eaLnBrk="1" hangingPunct="1">
              <a:spcBef>
                <a:spcPct val="0"/>
              </a:spcBef>
            </a:pPr>
            <a:endParaRPr lang="en-US" altLang="es-MX" sz="1000">
              <a:latin typeface="Times New Roman" panose="02020603050405020304" pitchFamily="18" charset="0"/>
            </a:endParaRPr>
          </a:p>
          <a:p>
            <a:pPr eaLnBrk="1" hangingPunct="1">
              <a:spcBef>
                <a:spcPct val="0"/>
              </a:spcBef>
            </a:pPr>
            <a:endParaRPr lang="en-US" altLang="es-MX" sz="1000">
              <a:latin typeface="Times New Roman" panose="02020603050405020304" pitchFamily="18" charset="0"/>
            </a:endParaRPr>
          </a:p>
          <a:p>
            <a:pPr xmlns:a="http://schemas.openxmlformats.org/drawingml/2006/main" eaLnBrk="1" hangingPunct="1">
              <a:spcBef>
                <a:spcPct val="0"/>
              </a:spcBef>
            </a:pPr>
            <a:r xmlns:a="http://schemas.openxmlformats.org/drawingml/2006/main">
              <a:rPr lang="es" altLang="es-MX" sz="1000">
                <a:latin typeface="Times New Roman" panose="02020603050405020304" pitchFamily="18" charset="0"/>
              </a:rPr>
              <a:t>http://evolution.berkeley.edu/evosite/evo101/VIIB1dMassExtinctions.shtml</a:t>
            </a:r>
            <a:endParaRPr xmlns:a="http://schemas.openxmlformats.org/drawingml/2006/main" lang="en-US" altLang="es-MX">
              <a:latin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012B296C-EC4B-40BD-A519-3C934A91F8C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BE59F2D-7076-4866-93F4-2238F190790A}" type="slidenum">
              <a:rPr lang="en-US" altLang="es-MX">
                <a:latin typeface="Times New Roman" panose="02020603050405020304" pitchFamily="18" charset="0"/>
              </a:rPr>
              <a:pPr>
                <a:spcBef>
                  <a:spcPct val="0"/>
                </a:spcBef>
              </a:pPr>
              <a:t>29</a:t>
            </a:fld>
            <a:endParaRPr lang="en-US" altLang="es-MX">
              <a:latin typeface="Times New Roman" panose="02020603050405020304" pitchFamily="18" charset="0"/>
            </a:endParaRPr>
          </a:p>
        </p:txBody>
      </p:sp>
      <p:sp>
        <p:nvSpPr>
          <p:cNvPr id="64515" name="Rectangle 2">
            <a:extLst>
              <a:ext uri="{FF2B5EF4-FFF2-40B4-BE49-F238E27FC236}">
                <a16:creationId xmlns:a16="http://schemas.microsoft.com/office/drawing/2014/main" id="{2B4A65BC-D400-4CFD-A7A4-2BE2A70D0105}"/>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4516" name="Rectangle 3">
            <a:extLst>
              <a:ext uri="{FF2B5EF4-FFF2-40B4-BE49-F238E27FC236}">
                <a16:creationId xmlns:a16="http://schemas.microsoft.com/office/drawing/2014/main" id="{035DC53A-8E0A-4E6A-9C81-213841E5A7DA}"/>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xmlns:a="http://schemas.openxmlformats.org/drawingml/2006/main" eaLnBrk="1" hangingPunct="1">
              <a:spcBef>
                <a:spcPct val="0"/>
              </a:spcBef>
            </a:pPr>
            <a:r xmlns:a="http://schemas.openxmlformats.org/drawingml/2006/main">
              <a:rPr lang="es" altLang="es-MX" b="1">
                <a:latin typeface="Times" panose="02020603050405020304" pitchFamily="18" charset="0"/>
              </a:rPr>
              <a:t>Figura 4.2 </a:t>
            </a:r>
            <a:r xmlns:a="http://schemas.openxmlformats.org/drawingml/2006/main">
              <a:rPr lang="es" altLang="es-MX">
                <a:latin typeface="Times" panose="02020603050405020304" pitchFamily="18" charset="0"/>
              </a:rPr>
              <a:t>Hoy en día, la mayoría de los científicos coinciden en la hipótesis de que la extinción del Cretácico fue causada por un meteorito gigante que impactó contra la Tierra. En esta representación artística, (A) un gran meteorito impactó justo al norte de la península de Yucatán. (B) El impacto pulverizó tanto el meteorito como las rocas de la corteza terrestre, creando una nube densa y oscura que bloqueó la luz solar y provocó la congelación de la superficie terrestre.</a:t>
            </a:r>
          </a:p>
          <a:p>
            <a:pPr eaLnBrk="1" hangingPunct="1">
              <a:spcBef>
                <a:spcPct val="0"/>
              </a:spcBef>
            </a:pPr>
            <a:endParaRPr lang="en-US" altLang="es-MX">
              <a:latin typeface="Times" panose="02020603050405020304" pitchFamily="18" charset="0"/>
            </a:endParaRPr>
          </a:p>
          <a:p>
            <a:pPr xmlns:a="http://schemas.openxmlformats.org/drawingml/2006/main" eaLnBrk="1" hangingPunct="1">
              <a:lnSpc>
                <a:spcPct val="80000"/>
              </a:lnSpc>
              <a:spcBef>
                <a:spcPct val="0"/>
              </a:spcBef>
            </a:pPr>
            <a:r xmlns:a="http://schemas.openxmlformats.org/drawingml/2006/main">
              <a:rPr lang="es" altLang="es-MX" sz="1000">
                <a:latin typeface="Times New Roman" panose="02020603050405020304" pitchFamily="18" charset="0"/>
              </a:rPr>
              <a:t>La energía del impacto, 10.000 veces superior a la de todo el arsenal nuclear global actual, vaporizó tanto el meteorito como la corteza terrestre, formando una columna de gas y polvo. El hollín ascendió a la atmósfera superior, formando un globo en círculo, bloqueando la luz solar y deteniendo la fotosíntesis. El agua superficial se congeló, y plantas y animales murieron. «Extinción del Cretácico».</a:t>
            </a:r>
          </a:p>
          <a:p>
            <a:pPr eaLnBrk="1" hangingPunct="1">
              <a:spcBef>
                <a:spcPct val="0"/>
              </a:spcBef>
            </a:pPr>
            <a:endParaRPr lang="en-US" altLang="es-MX">
              <a:latin typeface="Times" panose="02020603050405020304" pitchFamily="18" charset="0"/>
            </a:endParaRPr>
          </a:p>
          <a:p>
            <a:pPr xmlns:a="http://schemas.openxmlformats.org/drawingml/2006/main" eaLnBrk="1" hangingPunct="1">
              <a:spcBef>
                <a:spcPct val="0"/>
              </a:spcBef>
            </a:pPr>
            <a:r xmlns:a="http://schemas.openxmlformats.org/drawingml/2006/main">
              <a:rPr lang="es" altLang="es-MX">
                <a:latin typeface="Times" panose="02020603050405020304" pitchFamily="18" charset="0"/>
              </a:rPr>
              <a:t>165 millones de años después de la extinción precámbrica, otra extinguió una cuarta parte de todas las especies, incluyendo a los dinosaurios. Hace 65 millones de años… Sobrevivieron los pequeños mamíferos, sin depredadores. Nuevas especies de mamíferos se multiplicaron rápidamente, lo que condujo a la evolución de los humanos.</a:t>
            </a:r>
            <a:endParaRPr xmlns:a="http://schemas.openxmlformats.org/drawingml/2006/main" lang="en-US" altLang="es-MX" b="1">
              <a:latin typeface="Times" panose="02020603050405020304" pitchFamily="18" charset="0"/>
            </a:endParaRPr>
          </a:p>
          <a:p>
            <a:pPr eaLnBrk="1" hangingPunct="1">
              <a:spcBef>
                <a:spcPct val="0"/>
              </a:spcBef>
            </a:pPr>
            <a:endParaRPr lang="en-US" altLang="es-MX">
              <a:latin typeface="Times New Roman" panose="02020603050405020304" pitchFamily="18" charset="0"/>
            </a:endParaRPr>
          </a:p>
          <a:p>
            <a:pPr eaLnBrk="1" hangingPunct="1">
              <a:spcBef>
                <a:spcPct val="0"/>
              </a:spcBef>
            </a:pPr>
            <a:endParaRPr lang="en-US" altLang="es-MX">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E3015B16-94E0-4293-8012-C2A742B5EDC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7294C33-4786-49B0-9A24-9030E0B1C13A}" type="slidenum">
              <a:rPr lang="en-US" altLang="es-MX">
                <a:latin typeface="Times New Roman" panose="02020603050405020304" pitchFamily="18" charset="0"/>
              </a:rPr>
              <a:pPr>
                <a:spcBef>
                  <a:spcPct val="0"/>
                </a:spcBef>
              </a:pPr>
              <a:t>30</a:t>
            </a:fld>
            <a:endParaRPr lang="en-US" altLang="es-MX">
              <a:latin typeface="Times New Roman" panose="02020603050405020304" pitchFamily="18" charset="0"/>
            </a:endParaRPr>
          </a:p>
        </p:txBody>
      </p:sp>
      <p:sp>
        <p:nvSpPr>
          <p:cNvPr id="66563" name="Rectangle 2">
            <a:extLst>
              <a:ext uri="{FF2B5EF4-FFF2-40B4-BE49-F238E27FC236}">
                <a16:creationId xmlns:a16="http://schemas.microsoft.com/office/drawing/2014/main" id="{6D799A60-C81D-4297-A3FB-CA924BB1B662}"/>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6564" name="Rectangle 3">
            <a:extLst>
              <a:ext uri="{FF2B5EF4-FFF2-40B4-BE49-F238E27FC236}">
                <a16:creationId xmlns:a16="http://schemas.microsoft.com/office/drawing/2014/main" id="{0A5087BE-0F48-43E3-BF40-9D08CEBE2874}"/>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Las erupciones expulsan gases y cenizas volcánicas finas a la atmósfera. La ceniza actúa como un paraguas que refleja la luz solar hacia el espacio y provoca un enfriamiento del clima.</a:t>
            </a:r>
          </a:p>
          <a:p>
            <a:pPr eaLnBrk="1" hangingPunct="1">
              <a:spcBef>
                <a:spcPct val="0"/>
              </a:spcBef>
            </a:pPr>
            <a:endParaRPr lang="en-US" altLang="es-MX">
              <a:latin typeface="Times New Roman" panose="02020603050405020304" pitchFamily="18" charset="0"/>
            </a:endParaRP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Dióxido de azufre: refleja la luz solar y provoca enfriamiento.</a:t>
            </a: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Dióxido de carbono: bloquea la energía emitida; gases de efecto invernadero: causan calentamiento.</a:t>
            </a: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Por lo general, el enfriamiento supera al calentamiento en los eventos volcánicos, lo cual puede ocurrir rápidamente, en unas pocas semanas o meses.</a:t>
            </a: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Las extinciones masivas coinciden con altas tasas de actividad volcánica: erupción masiva de basalto por inundación en Siberia hace 248 millones de años, al mismo tiempo que la extinción del Pérmico.</a:t>
            </a:r>
          </a:p>
          <a:p>
            <a:pPr xmlns:a="http://schemas.openxmlformats.org/drawingml/2006/main" eaLnBrk="1" hangingPunct="1">
              <a:spcBef>
                <a:spcPct val="0"/>
              </a:spcBef>
            </a:pPr>
            <a:r xmlns:a="http://schemas.openxmlformats.org/drawingml/2006/main">
              <a:rPr lang="es" altLang="es-MX">
                <a:latin typeface="Verdana" panose="020B0604030504040204" pitchFamily="34" charset="0"/>
              </a:rPr>
              <a:t>Los basaltos de inundación siberianos cerca de Noril'sk,</a:t>
            </a:r>
            <a:endParaRPr xmlns:a="http://schemas.openxmlformats.org/drawingml/2006/main" lang="en-US" altLang="es-MX">
              <a:latin typeface="Times New Roman" panose="02020603050405020304" pitchFamily="18" charset="0"/>
            </a:endParaRPr>
          </a:p>
          <a:p>
            <a:pPr eaLnBrk="1" hangingPunct="1">
              <a:spcBef>
                <a:spcPct val="0"/>
              </a:spcBef>
            </a:pPr>
            <a:endParaRPr lang="en-US" altLang="es-MX">
              <a:latin typeface="Times New Roman" panose="02020603050405020304" pitchFamily="18" charset="0"/>
            </a:endParaRP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http://palaeo.gly.bris.ac.uk/Palaeofiles/Triassic/triextict.htm</a:t>
            </a: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http://www.bhargavaz.net/rashi/volcano.html</a:t>
            </a: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http://palaeo.gly.bris.ac.uk/Palaeofiles/Permian/Map.html</a:t>
            </a: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http://www.geo.brown.edu/SiberianBasaltsWorkshop.htm</a:t>
            </a: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http://dsc.discovery.com/convergencia/supervolcán/otros/otros_07.html</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7A92ECCD-C2D3-47CB-A346-F1D2818EF6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BCF0323-7113-4F44-908D-8936E9679D6F}" type="slidenum">
              <a:rPr lang="en-US" altLang="es-MX">
                <a:latin typeface="Times New Roman" panose="02020603050405020304" pitchFamily="18" charset="0"/>
              </a:rPr>
              <a:pPr>
                <a:spcBef>
                  <a:spcPct val="0"/>
                </a:spcBef>
              </a:pPr>
              <a:t>31</a:t>
            </a:fld>
            <a:endParaRPr lang="en-US" altLang="es-MX">
              <a:latin typeface="Times New Roman" panose="02020603050405020304" pitchFamily="18" charset="0"/>
            </a:endParaRPr>
          </a:p>
        </p:txBody>
      </p:sp>
      <p:sp>
        <p:nvSpPr>
          <p:cNvPr id="68611" name="Rectangle 2">
            <a:extLst>
              <a:ext uri="{FF2B5EF4-FFF2-40B4-BE49-F238E27FC236}">
                <a16:creationId xmlns:a16="http://schemas.microsoft.com/office/drawing/2014/main" id="{3C8A1CC0-2DD3-41EE-89CE-08142FFFC650}"/>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8612" name="Rectangle 3">
            <a:extLst>
              <a:ext uri="{FF2B5EF4-FFF2-40B4-BE49-F238E27FC236}">
                <a16:creationId xmlns:a16="http://schemas.microsoft.com/office/drawing/2014/main" id="{4BC96577-FB9B-448D-B7AA-B65D9F08B30D}"/>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LIPs: http://www.geol.lsu.edu/henry/Geology3041/lectures/12LayeredMafic/LIPDistribution-CenozoicMesozoic-small.jpg</a:t>
            </a:r>
          </a:p>
          <a:p>
            <a:pPr eaLnBrk="1" hangingPunct="1">
              <a:spcBef>
                <a:spcPct val="0"/>
              </a:spcBef>
            </a:pPr>
            <a:endParaRPr lang="en-US" altLang="es-MX">
              <a:latin typeface="Times New Roman" panose="02020603050405020304" pitchFamily="18" charset="0"/>
            </a:endParaRP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Bajas acumuladas:</a:t>
            </a: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Ciencia 12 de enero de 2001:</a:t>
            </a: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Vol. 291. núm. 5502, pág. 255</a:t>
            </a: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http://dx.doi.org/10.1126/science.291.5502.255</a:t>
            </a: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DESASTRES:</a:t>
            </a: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Muertes por volcanes: lecciones del registro histórico</a:t>
            </a: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Tom Simkin, * Lee Siebert, Russell Blong</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599405DE-E892-4E12-AB59-E327671827E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93E2551-ECAE-4F82-9166-D4A6BD2D72C9}" type="slidenum">
              <a:rPr lang="en-US" altLang="es-MX">
                <a:latin typeface="Times New Roman" panose="02020603050405020304" pitchFamily="18" charset="0"/>
              </a:rPr>
              <a:pPr>
                <a:spcBef>
                  <a:spcPct val="0"/>
                </a:spcBef>
              </a:pPr>
              <a:t>32</a:t>
            </a:fld>
            <a:endParaRPr lang="en-US" altLang="es-MX">
              <a:latin typeface="Times New Roman" panose="02020603050405020304" pitchFamily="18" charset="0"/>
            </a:endParaRPr>
          </a:p>
        </p:txBody>
      </p:sp>
      <p:sp>
        <p:nvSpPr>
          <p:cNvPr id="70659" name="Rectangle 2">
            <a:extLst>
              <a:ext uri="{FF2B5EF4-FFF2-40B4-BE49-F238E27FC236}">
                <a16:creationId xmlns:a16="http://schemas.microsoft.com/office/drawing/2014/main" id="{D8F2FCAB-757F-449E-B651-BE0098446063}"/>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80900" name="Rectangle 3">
            <a:extLst>
              <a:ext uri="{FF2B5EF4-FFF2-40B4-BE49-F238E27FC236}">
                <a16:creationId xmlns:a16="http://schemas.microsoft.com/office/drawing/2014/main" id="{11AEF465-A3AF-408F-8955-18D19747A22B}"/>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normAutofit fontScale="92500" lnSpcReduction="20000"/>
          </a:bodyPr>
          <a:lstStyle/>
          <a:p>
            <a:pPr eaLnBrk="1" hangingPunct="1">
              <a:spcBef>
                <a:spcPct val="0"/>
              </a:spcBef>
              <a:defRPr/>
            </a:pPr>
            <a:endParaRPr lang="en-US" altLang="es-MX">
              <a:latin typeface="Times New Roman" panose="02020603050405020304" pitchFamily="18" charset="0"/>
            </a:endParaRPr>
          </a:p>
          <a:p>
            <a:pPr xmlns:a="http://schemas.openxmlformats.org/drawingml/2006/main" eaLnBrk="1" hangingPunct="1">
              <a:spcBef>
                <a:spcPct val="0"/>
              </a:spcBef>
              <a:defRPr/>
            </a:pPr>
            <a:r xmlns:a="http://schemas.openxmlformats.org/drawingml/2006/main">
              <a:rPr lang="es" altLang="es-MX" b="1">
                <a:latin typeface="Times" panose="02020603050405020304" pitchFamily="18" charset="0"/>
              </a:rPr>
              <a:t>Figura 4.3 </a:t>
            </a:r>
            <a:r xmlns:a="http://schemas.openxmlformats.org/drawingml/2006/main">
              <a:rPr lang="es" altLang="es-MX">
                <a:latin typeface="Times" panose="02020603050405020304" pitchFamily="18" charset="0"/>
              </a:rPr>
              <a:t>(A) La unión de todos los continentes en el supercontinente Pangea durante el Pérmico impidió la mezcla vertical de las aguas oceánicas. (B) Las plantas acuáticas cercanas a la superficie absorbieron el dióxido de carbono atmosférico e incorporaron el carbono al tejido orgánico. Este carbono se acumuló en el fondo marino. Como resultado, la concentración de dióxido de carbono en el aire disminuyó y la atmósfera se enfrió. (C) Cuando la atmósfera se enfrió lo suficiente, las aguas superficiales polares se volvieron lo suficientemente densas como para hundirse, agitando las aguas profundas del océano y liberando grandes cantidades de dióxido de carbono hacia la superficie. Este dióxido de carbono asfixió a los organismos marinos y terrestres.</a:t>
            </a:r>
            <a:endParaRPr xmlns:a="http://schemas.openxmlformats.org/drawingml/2006/main" lang="en-US" altLang="es-MX" b="1">
              <a:latin typeface="Times" panose="02020603050405020304" pitchFamily="18" charset="0"/>
            </a:endParaRPr>
          </a:p>
          <a:p>
            <a:pPr eaLnBrk="1" hangingPunct="1">
              <a:spcBef>
                <a:spcPct val="0"/>
              </a:spcBef>
              <a:defRPr/>
            </a:pPr>
            <a:endParaRPr lang="en-US" altLang="es-MX">
              <a:latin typeface="Times New Roman" panose="02020603050405020304" pitchFamily="18" charset="0"/>
            </a:endParaRPr>
          </a:p>
          <a:p>
            <a:pPr eaLnBrk="1" hangingPunct="1">
              <a:spcBef>
                <a:spcPct val="0"/>
              </a:spcBef>
              <a:defRPr/>
            </a:pPr>
            <a:endParaRPr lang="en-US" altLang="es-MX">
              <a:latin typeface="Times New Roman" panose="02020603050405020304" pitchFamily="18" charset="0"/>
            </a:endParaRPr>
          </a:p>
          <a:p>
            <a:pPr xmlns:a="http://schemas.openxmlformats.org/drawingml/2006/main" eaLnBrk="1" hangingPunct="1">
              <a:spcBef>
                <a:spcPct val="0"/>
              </a:spcBef>
              <a:defRPr/>
            </a:pPr>
            <a:r xmlns:a="http://schemas.openxmlformats.org/drawingml/2006/main">
              <a:rPr lang="es" altLang="es-MX">
                <a:latin typeface="Helvetica" panose="020B0604020202020204" pitchFamily="34" charset="0"/>
              </a:rPr>
              <a:t>A medida que el océano absorbe la luz solar entrante, su superficie se calienta. El océano emite parte de su calor a la atmósfera, tanto en forma de energía térmica como de vapor de agua, creando vientos y nubes de lluvia. A su vez, los vientos superficiales empujan la superficie del océano, creando corrientes que ayudan a controlar la distribución de aguas cálidas y frías. Donde las aguas superficiales son más frías, permiten la afloración de aguas aún más frías y profundas. Donde las temperaturas superficiales del mar son frías, las temperaturas del aire local también tienden a ser más frías debido a los vientos superficiales que arrastran el agua. Por otro lado, donde las temperaturas superficiales del mar son cálidas, las temperaturas del aire local tienden a ser más cálidas debido al calor emitido por el agua. En resumen, el océano y la atmósfera están entrelazados en una danza compleja y perpetua </a:t>
            </a:r>
            <a:r xmlns:a="http://schemas.openxmlformats.org/drawingml/2006/main">
              <a:rPr lang="es" altLang="es-MX">
                <a:latin typeface="Helvetica" panose="020B0604020202020204" pitchFamily="34" charset="0"/>
                <a:ea typeface="ヒラギノ角ゴ ProN W3"/>
                <a:cs typeface="ヒラギノ角ゴ ProN W3"/>
              </a:rPr>
              <a:t>, </a:t>
            </a:r>
            <a:r xmlns:a="http://schemas.openxmlformats.org/drawingml/2006/main">
              <a:rPr lang="es" altLang="es-MX">
                <a:latin typeface="Helvetica" panose="020B0604020202020204" pitchFamily="34" charset="0"/>
              </a:rPr>
              <a:t>donde cada uno sigue la dirección del otro. (Caricatura de David Herring) </a:t>
            </a:r>
            <a:r xmlns:a="http://schemas.openxmlformats.org/drawingml/2006/main">
              <a:rPr lang="es" altLang="es-MX">
                <a:latin typeface="Times New Roman" panose="02020603050405020304" pitchFamily="18" charset="0"/>
              </a:rPr>
              <a:t>http://earthobservatory.nasa.gov/Library/OceanClimate/Images/sst_atmos.gif</a:t>
            </a:r>
          </a:p>
          <a:p>
            <a:pPr eaLnBrk="1" hangingPunct="1">
              <a:spcBef>
                <a:spcPct val="0"/>
              </a:spcBef>
              <a:defRPr/>
            </a:pPr>
            <a:endParaRPr lang="en-US" altLang="es-MX">
              <a:latin typeface="Times New Roman" panose="02020603050405020304" pitchFamily="18" charset="0"/>
            </a:endParaRPr>
          </a:p>
          <a:p>
            <a:pPr xmlns:a="http://schemas.openxmlformats.org/drawingml/2006/main" eaLnBrk="1" hangingPunct="1">
              <a:spcBef>
                <a:spcPct val="0"/>
              </a:spcBef>
              <a:defRPr/>
            </a:pPr>
            <a:r xmlns:a="http://schemas.openxmlformats.org/drawingml/2006/main">
              <a:rPr lang="es" altLang="es-MX">
                <a:latin typeface="Arial" panose="020B0604020202020204" pitchFamily="34" charset="0"/>
              </a:rPr>
              <a:t>En la superficie, las corrientes oceánicas más cálidas (mostradas aquí en naranja) son impulsadas por los vientos y, por lo tanto, se mueven paralelamente a su dirección, excepto donde las masas continentales bloquean el paso. El agua también puede moverse verticalmente en el océano. El agua de alta densidad desciende y el agua de baja densidad asciende. El agua salada es más densa que el agua dulce, y el agua fría es más densa que el agua caliente, por lo que dondequiera que encontremos agua fría y salada, tiende a hundirse. Las corrientes más frías (mostradas aquí en azul) son más profundas y tienen mayor salinidad. </a:t>
            </a:r>
            <a:r xmlns:a="http://schemas.openxmlformats.org/drawingml/2006/main">
              <a:rPr lang="es" altLang="es-MX">
                <a:latin typeface="Times New Roman" panose="02020603050405020304" pitchFamily="18" charset="0"/>
              </a:rPr>
              <a:t>http://www.wunderground.com/education/conveyor.jpg</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D6CE6B40-62BE-40CA-9954-1545A4FC75E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5D5A3DA-91ED-41AB-88F7-B70D5E057285}" type="slidenum">
              <a:rPr lang="en-US" altLang="es-MX">
                <a:latin typeface="Times New Roman" panose="02020603050405020304" pitchFamily="18" charset="0"/>
              </a:rPr>
              <a:pPr>
                <a:spcBef>
                  <a:spcPct val="0"/>
                </a:spcBef>
              </a:pPr>
              <a:t>33</a:t>
            </a:fld>
            <a:endParaRPr lang="en-US" altLang="es-MX">
              <a:latin typeface="Times New Roman" panose="02020603050405020304" pitchFamily="18" charset="0"/>
            </a:endParaRPr>
          </a:p>
        </p:txBody>
      </p:sp>
      <p:sp>
        <p:nvSpPr>
          <p:cNvPr id="72707" name="Rectangle 2">
            <a:extLst>
              <a:ext uri="{FF2B5EF4-FFF2-40B4-BE49-F238E27FC236}">
                <a16:creationId xmlns:a16="http://schemas.microsoft.com/office/drawing/2014/main" id="{A33A876D-0CEA-4015-A1EB-993568DC53AA}"/>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2708" name="Rectangle 3">
            <a:extLst>
              <a:ext uri="{FF2B5EF4-FFF2-40B4-BE49-F238E27FC236}">
                <a16:creationId xmlns:a16="http://schemas.microsoft.com/office/drawing/2014/main" id="{09B52B1E-407B-41AB-BAAF-7978588E2F43}"/>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xmlns:a="http://schemas.openxmlformats.org/drawingml/2006/main" eaLnBrk="1" hangingPunct="1">
              <a:spcBef>
                <a:spcPct val="0"/>
              </a:spcBef>
            </a:pPr>
            <a:r xmlns:a="http://schemas.openxmlformats.org/drawingml/2006/main">
              <a:rPr lang="es" altLang="es-MX" sz="800">
                <a:latin typeface="Times New Roman" panose="02020603050405020304" pitchFamily="18" charset="0"/>
              </a:rPr>
              <a:t>• Evolución atmosférica de la Tierra y Venus: inicialmente ambas tenían atmósferas espesas de dióxido de carbono y agua◦</a:t>
            </a:r>
          </a:p>
          <a:p>
            <a:pPr xmlns:a="http://schemas.openxmlformats.org/drawingml/2006/main" eaLnBrk="1" hangingPunct="1">
              <a:spcBef>
                <a:spcPct val="0"/>
              </a:spcBef>
            </a:pPr>
            <a:r xmlns:a="http://schemas.openxmlformats.org/drawingml/2006/main">
              <a:rPr lang="es" altLang="es-MX" sz="800">
                <a:latin typeface="Times New Roman" panose="02020603050405020304" pitchFamily="18" charset="0"/>
              </a:rPr>
              <a:t>Tierra: distancia correcta del Sol para que el agua en la atmósfera se condense en océanos, el dióxido de carbono disuelto en el agua se precipita como rocas carbonatadas, y queda una pequeña cantidad en la atmósfera.</a:t>
            </a:r>
          </a:p>
          <a:p>
            <a:pPr xmlns:a="http://schemas.openxmlformats.org/drawingml/2006/main" eaLnBrk="1" hangingPunct="1">
              <a:spcBef>
                <a:spcPct val="0"/>
              </a:spcBef>
            </a:pPr>
            <a:r xmlns:a="http://schemas.openxmlformats.org/drawingml/2006/main">
              <a:rPr lang="es" altLang="es-MX" sz="800">
                <a:latin typeface="Times New Roman" panose="02020603050405020304" pitchFamily="18" charset="0"/>
              </a:rPr>
              <a:t>Venus: demasiado cerca y caliente para que el agua se condensara. El dióxido de carbono permaneció en la atmósfera. ¿Dónde está el agua hoy? Se destruyó en la atmósfera por la acción del viento solar y la reacción con el dióxido de azufre para producir ácido sulfúrico.</a:t>
            </a:r>
          </a:p>
          <a:p>
            <a:pPr xmlns:a="http://schemas.openxmlformats.org/drawingml/2006/main" eaLnBrk="1" hangingPunct="1">
              <a:spcBef>
                <a:spcPct val="0"/>
              </a:spcBef>
              <a:buFontTx/>
              <a:buChar char="•"/>
            </a:pPr>
            <a:r xmlns:a="http://schemas.openxmlformats.org/drawingml/2006/main">
              <a:rPr lang="es" altLang="es-MX" sz="800">
                <a:latin typeface="Times New Roman" panose="02020603050405020304" pitchFamily="18" charset="0"/>
              </a:rPr>
              <a:t>El CO₂ </a:t>
            </a:r>
            <a:r xmlns:a="http://schemas.openxmlformats.org/drawingml/2006/main">
              <a:rPr lang="es" altLang="es-MX" sz="800" baseline="-25000">
                <a:latin typeface="Times New Roman" panose="02020603050405020304" pitchFamily="18" charset="0"/>
              </a:rPr>
              <a:t>( </a:t>
            </a:r>
            <a:r xmlns:a="http://schemas.openxmlformats.org/drawingml/2006/main">
              <a:rPr lang="es" altLang="es-MX" sz="800">
                <a:latin typeface="Times New Roman" panose="02020603050405020304" pitchFamily="18" charset="0"/>
              </a:rPr>
              <a:t>dióxido de carbono) puede disolverse en el agua. En la Tierra, los océanos regulan el CO₂ atmosférico </a:t>
            </a:r>
            <a:r xmlns:a="http://schemas.openxmlformats.org/drawingml/2006/main">
              <a:rPr lang="es" altLang="es-MX" sz="800" baseline="-25000">
                <a:latin typeface="Times New Roman" panose="02020603050405020304" pitchFamily="18" charset="0"/>
              </a:rPr>
              <a:t>.</a:t>
            </a:r>
            <a:endParaRPr xmlns:a="http://schemas.openxmlformats.org/drawingml/2006/main" lang="en-US" altLang="es-MX" sz="800">
              <a:latin typeface="Times New Roman" panose="02020603050405020304" pitchFamily="18" charset="0"/>
            </a:endParaRPr>
          </a:p>
          <a:p>
            <a:pPr xmlns:a="http://schemas.openxmlformats.org/drawingml/2006/main" lvl="1" eaLnBrk="1" hangingPunct="1">
              <a:spcBef>
                <a:spcPct val="0"/>
              </a:spcBef>
            </a:pPr>
            <a:r xmlns:a="http://schemas.openxmlformats.org/drawingml/2006/main">
              <a:rPr lang="es" altLang="es-MX" sz="800">
                <a:latin typeface="Times New Roman" panose="02020603050405020304" pitchFamily="18" charset="0"/>
              </a:rPr>
              <a:t>CO2 absorbido en rocas y océanos</a:t>
            </a:r>
          </a:p>
          <a:p>
            <a:pPr xmlns:a="http://schemas.openxmlformats.org/drawingml/2006/main" lvl="1" eaLnBrk="1" hangingPunct="1">
              <a:spcBef>
                <a:spcPct val="0"/>
              </a:spcBef>
            </a:pPr>
            <a:r xmlns:a="http://schemas.openxmlformats.org/drawingml/2006/main">
              <a:rPr lang="es" altLang="es-MX" sz="800">
                <a:latin typeface="Times New Roman" panose="02020603050405020304" pitchFamily="18" charset="0"/>
              </a:rPr>
              <a:t>El agua en Venus desapareció debido a las temperaturas extremas provocadas por el efecto invernadero descontrolado;</a:t>
            </a:r>
          </a:p>
          <a:p>
            <a:pPr xmlns:a="http://schemas.openxmlformats.org/drawingml/2006/main" lvl="1" eaLnBrk="1" hangingPunct="1">
              <a:spcBef>
                <a:spcPct val="0"/>
              </a:spcBef>
            </a:pPr>
            <a:r xmlns:a="http://schemas.openxmlformats.org/drawingml/2006/main">
              <a:rPr lang="es" altLang="es-MX" sz="800">
                <a:latin typeface="Times New Roman" panose="02020603050405020304" pitchFamily="18" charset="0"/>
              </a:rPr>
              <a:t>El vapor de agua ascendió a grandes alturas y se descompuso en O y H por la acción de los rayos UV.</a:t>
            </a:r>
          </a:p>
          <a:p>
            <a:pPr xmlns:a="http://schemas.openxmlformats.org/drawingml/2006/main" lvl="1" eaLnBrk="1" hangingPunct="1">
              <a:spcBef>
                <a:spcPct val="0"/>
              </a:spcBef>
            </a:pPr>
            <a:r xmlns:a="http://schemas.openxmlformats.org/drawingml/2006/main">
              <a:rPr lang="es" altLang="es-MX" sz="800">
                <a:latin typeface="Times New Roman" panose="02020603050405020304" pitchFamily="18" charset="0"/>
              </a:rPr>
              <a:t>El H (luz) se escapó, el O se combinó con otros gases atmosféricos: el agua se perdió para siempre.</a:t>
            </a:r>
          </a:p>
          <a:p>
            <a:pPr xmlns:a="http://schemas.openxmlformats.org/drawingml/2006/main" eaLnBrk="1" hangingPunct="1">
              <a:lnSpc>
                <a:spcPct val="90000"/>
              </a:lnSpc>
              <a:spcBef>
                <a:spcPct val="0"/>
              </a:spcBef>
            </a:pPr>
            <a:r xmlns:a="http://schemas.openxmlformats.org/drawingml/2006/main">
              <a:rPr lang="es" altLang="es-MX" sz="900">
                <a:latin typeface="Times New Roman" panose="02020603050405020304" pitchFamily="18" charset="0"/>
              </a:rPr>
              <a:t>Primera atmósfera expulsada por el viento solar</a:t>
            </a:r>
          </a:p>
          <a:p>
            <a:pPr xmlns:a="http://schemas.openxmlformats.org/drawingml/2006/main" eaLnBrk="1" hangingPunct="1">
              <a:lnSpc>
                <a:spcPct val="90000"/>
              </a:lnSpc>
              <a:spcBef>
                <a:spcPct val="0"/>
              </a:spcBef>
            </a:pPr>
            <a:r xmlns:a="http://schemas.openxmlformats.org/drawingml/2006/main">
              <a:rPr lang="es" altLang="es-MX" sz="900">
                <a:latin typeface="Times New Roman" panose="02020603050405020304" pitchFamily="18" charset="0"/>
              </a:rPr>
              <a:t>Atmósfera estable formada por desgasificación volcánica: CO </a:t>
            </a:r>
            <a:r xmlns:a="http://schemas.openxmlformats.org/drawingml/2006/main">
              <a:rPr lang="es" altLang="es-MX" sz="900" baseline="-25000">
                <a:latin typeface="Times New Roman" panose="02020603050405020304" pitchFamily="18" charset="0"/>
              </a:rPr>
              <a:t>2 </a:t>
            </a:r>
            <a:r xmlns:a="http://schemas.openxmlformats.org/drawingml/2006/main">
              <a:rPr lang="es" altLang="es-MX" sz="900">
                <a:latin typeface="Times New Roman" panose="02020603050405020304" pitchFamily="18" charset="0"/>
              </a:rPr>
              <a:t>, CH </a:t>
            </a:r>
            <a:r xmlns:a="http://schemas.openxmlformats.org/drawingml/2006/main">
              <a:rPr lang="es" altLang="es-MX" sz="900" baseline="-25000">
                <a:latin typeface="Times New Roman" panose="02020603050405020304" pitchFamily="18" charset="0"/>
              </a:rPr>
              <a:t>4 </a:t>
            </a:r>
            <a:r xmlns:a="http://schemas.openxmlformats.org/drawingml/2006/main">
              <a:rPr lang="es" altLang="es-MX" sz="900">
                <a:latin typeface="Times New Roman" panose="02020603050405020304" pitchFamily="18" charset="0"/>
              </a:rPr>
              <a:t>, etc.</a:t>
            </a:r>
          </a:p>
          <a:p>
            <a:pPr xmlns:a="http://schemas.openxmlformats.org/drawingml/2006/main" lvl="1" eaLnBrk="1" hangingPunct="1">
              <a:lnSpc>
                <a:spcPct val="90000"/>
              </a:lnSpc>
              <a:spcBef>
                <a:spcPct val="0"/>
              </a:spcBef>
            </a:pPr>
            <a:r xmlns:a="http://schemas.openxmlformats.org/drawingml/2006/main">
              <a:rPr lang="es" altLang="es-MX" sz="900">
                <a:latin typeface="Times New Roman" panose="02020603050405020304" pitchFamily="18" charset="0"/>
              </a:rPr>
              <a:t>Sin oxígeno libre</a:t>
            </a:r>
          </a:p>
          <a:p>
            <a:pPr xmlns:a="http://schemas.openxmlformats.org/drawingml/2006/main" eaLnBrk="1" hangingPunct="1">
              <a:lnSpc>
                <a:spcPct val="90000"/>
              </a:lnSpc>
              <a:spcBef>
                <a:spcPct val="0"/>
              </a:spcBef>
            </a:pPr>
            <a:r xmlns:a="http://schemas.openxmlformats.org/drawingml/2006/main">
              <a:rPr lang="es" altLang="es-MX" sz="900">
                <a:latin typeface="Times New Roman" panose="02020603050405020304" pitchFamily="18" charset="0"/>
              </a:rPr>
              <a:t>Enfriamiento: lluvia, formación de océanos</a:t>
            </a:r>
          </a:p>
          <a:p>
            <a:pPr xmlns:a="http://schemas.openxmlformats.org/drawingml/2006/main" eaLnBrk="1" hangingPunct="1">
              <a:lnSpc>
                <a:spcPct val="90000"/>
              </a:lnSpc>
              <a:spcBef>
                <a:spcPct val="0"/>
              </a:spcBef>
            </a:pPr>
            <a:r xmlns:a="http://schemas.openxmlformats.org/drawingml/2006/main">
              <a:rPr lang="es" altLang="es-MX" sz="900">
                <a:latin typeface="Times New Roman" panose="02020603050405020304" pitchFamily="18" charset="0"/>
              </a:rPr>
              <a:t>Adición de oxígeno a través de la fotosíntesis de las plantas.</a:t>
            </a:r>
          </a:p>
          <a:p>
            <a:pPr xmlns:a="http://schemas.openxmlformats.org/drawingml/2006/main" lvl="1" eaLnBrk="1" hangingPunct="1">
              <a:lnSpc>
                <a:spcPct val="90000"/>
              </a:lnSpc>
              <a:spcBef>
                <a:spcPct val="0"/>
              </a:spcBef>
            </a:pPr>
            <a:r xmlns:a="http://schemas.openxmlformats.org/drawingml/2006/main">
              <a:rPr lang="es" altLang="es-MX" sz="900">
                <a:latin typeface="Times New Roman" panose="02020603050405020304" pitchFamily="18" charset="0"/>
              </a:rPr>
              <a:t>Luz </a:t>
            </a:r>
            <a:r xmlns:a="http://schemas.openxmlformats.org/drawingml/2006/main">
              <a:rPr lang="es" altLang="es-MX" sz="900">
                <a:latin typeface="Times New Roman" panose="02020603050405020304" pitchFamily="18" charset="0"/>
              </a:rPr>
              <a:t>+ </a:t>
            </a:r>
            <a:r xmlns:a="http://schemas.openxmlformats.org/drawingml/2006/main">
              <a:rPr lang="es" altLang="es-MX" sz="900" baseline="-25000">
                <a:latin typeface="Times New Roman" panose="02020603050405020304" pitchFamily="18" charset="0"/>
              </a:rPr>
              <a:t>CO2 </a:t>
            </a:r>
            <a:r xmlns:a="http://schemas.openxmlformats.org/drawingml/2006/main">
              <a:rPr lang="es" altLang="es-MX" sz="900">
                <a:latin typeface="Times New Roman" panose="02020603050405020304" pitchFamily="18" charset="0"/>
              </a:rPr>
              <a:t>+ </a:t>
            </a:r>
            <a:r xmlns:a="http://schemas.openxmlformats.org/drawingml/2006/main">
              <a:rPr lang="es" altLang="es-MX" sz="900" baseline="-25000">
                <a:latin typeface="Times New Roman" panose="02020603050405020304" pitchFamily="18" charset="0"/>
              </a:rPr>
              <a:t>H2O</a:t>
            </a:r>
          </a:p>
          <a:p>
            <a:pPr lvl="1" eaLnBrk="1" hangingPunct="1">
              <a:lnSpc>
                <a:spcPct val="90000"/>
              </a:lnSpc>
              <a:spcBef>
                <a:spcPct val="0"/>
              </a:spcBef>
            </a:pPr>
            <a:endParaRPr lang="en-US" altLang="es-MX" sz="900">
              <a:latin typeface="Times New Roman" panose="02020603050405020304" pitchFamily="18" charset="0"/>
            </a:endParaRP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Hoy Gases principales: N, O, Ar</a:t>
            </a:r>
          </a:p>
          <a:p>
            <a:pPr xmlns:a="http://schemas.openxmlformats.org/drawingml/2006/main" eaLnBrk="1" hangingPunct="1">
              <a:spcBef>
                <a:spcPct val="0"/>
              </a:spcBef>
            </a:pPr>
            <a:r xmlns:a="http://schemas.openxmlformats.org/drawingml/2006/main">
              <a:rPr lang="es" altLang="es-MX">
                <a:latin typeface="Times New Roman" panose="02020603050405020304" pitchFamily="18" charset="0"/>
              </a:rPr>
              <a:t>Gases menores:</a:t>
            </a:r>
          </a:p>
          <a:p>
            <a:pPr xmlns:a="http://schemas.openxmlformats.org/drawingml/2006/main" lvl="1" eaLnBrk="1" hangingPunct="1">
              <a:spcBef>
                <a:spcPct val="0"/>
              </a:spcBef>
            </a:pPr>
            <a:r xmlns:a="http://schemas.openxmlformats.org/drawingml/2006/main">
              <a:rPr lang="es" altLang="es-MX">
                <a:latin typeface="Times New Roman" panose="02020603050405020304" pitchFamily="18" charset="0"/>
              </a:rPr>
              <a:t>CO2 </a:t>
            </a:r>
            <a:r xmlns:a="http://schemas.openxmlformats.org/drawingml/2006/main">
              <a:rPr lang="es" altLang="es-MX">
                <a:latin typeface="Times New Roman" panose="02020603050405020304" pitchFamily="18" charset="0"/>
              </a:rPr>
              <a:t>, </a:t>
            </a:r>
            <a:r xmlns:a="http://schemas.openxmlformats.org/drawingml/2006/main">
              <a:rPr lang="es" altLang="es-MX" baseline="-25000">
                <a:latin typeface="Times New Roman" panose="02020603050405020304" pitchFamily="18" charset="0"/>
              </a:rPr>
              <a:t>CH4 </a:t>
            </a:r>
            <a:r xmlns:a="http://schemas.openxmlformats.org/drawingml/2006/main">
              <a:rPr lang="es" altLang="es-MX">
                <a:latin typeface="Times New Roman" panose="02020603050405020304" pitchFamily="18" charset="0"/>
              </a:rPr>
              <a:t>, </a:t>
            </a:r>
            <a:r xmlns:a="http://schemas.openxmlformats.org/drawingml/2006/main">
              <a:rPr lang="es" altLang="es-MX" baseline="-25000">
                <a:latin typeface="Times New Roman" panose="02020603050405020304" pitchFamily="18" charset="0"/>
              </a:rPr>
              <a:t>H2O </a:t>
            </a:r>
            <a:r xmlns:a="http://schemas.openxmlformats.org/drawingml/2006/main">
              <a:rPr lang="es" altLang="es-MX">
                <a:latin typeface="Times New Roman" panose="02020603050405020304" pitchFamily="18" charset="0"/>
              </a:rPr>
              <a:t>, </a:t>
            </a:r>
            <a:r xmlns:a="http://schemas.openxmlformats.org/drawingml/2006/main">
              <a:rPr lang="es" altLang="es-MX" baseline="-25000">
                <a:latin typeface="Times New Roman" panose="02020603050405020304" pitchFamily="18" charset="0"/>
              </a:rPr>
              <a:t>N2O </a:t>
            </a:r>
            <a:r xmlns:a="http://schemas.openxmlformats.org/drawingml/2006/main">
              <a:rPr lang="es" altLang="es-MX">
                <a:latin typeface="Times New Roman" panose="02020603050405020304" pitchFamily="18" charset="0"/>
              </a:rPr>
              <a:t>, </a:t>
            </a:r>
            <a:r xmlns:a="http://schemas.openxmlformats.org/drawingml/2006/main">
              <a:rPr lang="es" altLang="es-MX" baseline="-25000">
                <a:latin typeface="Times New Roman" panose="02020603050405020304" pitchFamily="18" charset="0"/>
              </a:rPr>
              <a:t>O3</a:t>
            </a:r>
            <a:endParaRPr xmlns:a="http://schemas.openxmlformats.org/drawingml/2006/main" lang="en-US" altLang="es-MX">
              <a:latin typeface="Times New Roman" panose="02020603050405020304" pitchFamily="18" charset="0"/>
            </a:endParaRPr>
            <a:r xmlns:a="http://schemas.openxmlformats.org/drawingml/2006/main">
              <a:rPr lang="es" altLang="es-MX" baseline="-25000">
                <a:latin typeface="Times New Roman" panose="02020603050405020304" pitchFamily="18" charset="0"/>
              </a:rPr>
              <a:t>​</a:t>
            </a:r>
          </a:p>
          <a:p>
            <a:pPr xmlns:a="http://schemas.openxmlformats.org/drawingml/2006/main" lvl="1" eaLnBrk="1" hangingPunct="1">
              <a:spcBef>
                <a:spcPct val="0"/>
              </a:spcBef>
            </a:pPr>
            <a:r xmlns:a="http://schemas.openxmlformats.org/drawingml/2006/main">
              <a:rPr lang="es" altLang="es-MX">
                <a:latin typeface="Times New Roman" panose="02020603050405020304" pitchFamily="18" charset="0"/>
              </a:rPr>
              <a:t>Contaminantes - NO, SO </a:t>
            </a:r>
            <a:r xmlns:a="http://schemas.openxmlformats.org/drawingml/2006/main">
              <a:rPr lang="es" altLang="es-MX" baseline="-25000">
                <a:latin typeface="Times New Roman" panose="02020603050405020304" pitchFamily="18" charset="0"/>
              </a:rPr>
              <a:t>2 </a:t>
            </a:r>
            <a:r xmlns:a="http://schemas.openxmlformats.org/drawingml/2006/main">
              <a:rPr lang="es" altLang="es-MX">
                <a:latin typeface="Times New Roman" panose="02020603050405020304" pitchFamily="18" charset="0"/>
              </a:rPr>
              <a:t>, compuestos orgánicos volátiles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B86469A9-AD85-4B79-B294-AB69BDCDE4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7920970-D582-44F6-8A6B-3139FEB39BFE}" type="slidenum">
              <a:rPr lang="en-US" altLang="es-MX">
                <a:latin typeface="Times New Roman" panose="02020603050405020304" pitchFamily="18" charset="0"/>
              </a:rPr>
              <a:pPr>
                <a:spcBef>
                  <a:spcPct val="0"/>
                </a:spcBef>
              </a:pPr>
              <a:t>34</a:t>
            </a:fld>
            <a:endParaRPr lang="en-US" altLang="es-MX">
              <a:latin typeface="Times New Roman" panose="02020603050405020304" pitchFamily="18" charset="0"/>
            </a:endParaRPr>
          </a:p>
        </p:txBody>
      </p:sp>
      <p:sp>
        <p:nvSpPr>
          <p:cNvPr id="74755" name="Rectangle 2">
            <a:extLst>
              <a:ext uri="{FF2B5EF4-FFF2-40B4-BE49-F238E27FC236}">
                <a16:creationId xmlns:a16="http://schemas.microsoft.com/office/drawing/2014/main" id="{61E7EF9A-5891-4F8B-BAA8-A51518949319}"/>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4756" name="Rectangle 3">
            <a:extLst>
              <a:ext uri="{FF2B5EF4-FFF2-40B4-BE49-F238E27FC236}">
                <a16:creationId xmlns:a16="http://schemas.microsoft.com/office/drawing/2014/main" id="{07BAFC6F-E790-4DC6-8460-2C48B6531140}"/>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xmlns:a="http://schemas.openxmlformats.org/drawingml/2006/main" eaLnBrk="1" hangingPunct="1">
              <a:spcBef>
                <a:spcPct val="0"/>
              </a:spcBef>
            </a:pPr>
            <a:r xmlns:a="http://schemas.openxmlformats.org/drawingml/2006/main">
              <a:rPr lang="es" altLang="es-MX">
                <a:latin typeface="Times" panose="02020603050405020304" pitchFamily="18" charset="0"/>
              </a:rPr>
              <a:t>(B) Las plantas acuáticas cercanas a la superficie absorbieron el dióxido de carbono atmosférico e incorporaron el carbono al tejido orgánico. Este carbono se acumuló en el fondo marino. Como resultado, la concentración de dióxido de carbono en el aire disminuyó y la atmósfera se enfrió.</a:t>
            </a:r>
            <a:endParaRPr xmlns:a="http://schemas.openxmlformats.org/drawingml/2006/main" lang="en-US" altLang="es-MX">
              <a:latin typeface="Times New Roman" panose="02020603050405020304"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94A99AF0-23DA-43C2-B8C3-C4D1B183051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78C2DB9-A904-4852-996C-D7353FF25E6C}" type="slidenum">
              <a:rPr lang="en-US" altLang="es-MX">
                <a:latin typeface="Times New Roman" panose="02020603050405020304" pitchFamily="18" charset="0"/>
              </a:rPr>
              <a:pPr>
                <a:spcBef>
                  <a:spcPct val="0"/>
                </a:spcBef>
              </a:pPr>
              <a:t>35</a:t>
            </a:fld>
            <a:endParaRPr lang="en-US" altLang="es-MX">
              <a:latin typeface="Times New Roman" panose="02020603050405020304" pitchFamily="18" charset="0"/>
            </a:endParaRPr>
          </a:p>
        </p:txBody>
      </p:sp>
      <p:sp>
        <p:nvSpPr>
          <p:cNvPr id="76803" name="Rectangle 2">
            <a:extLst>
              <a:ext uri="{FF2B5EF4-FFF2-40B4-BE49-F238E27FC236}">
                <a16:creationId xmlns:a16="http://schemas.microsoft.com/office/drawing/2014/main" id="{0274BF15-9525-4290-BAD1-EEF71746060F}"/>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6804" name="Rectangle 3">
            <a:extLst>
              <a:ext uri="{FF2B5EF4-FFF2-40B4-BE49-F238E27FC236}">
                <a16:creationId xmlns:a16="http://schemas.microsoft.com/office/drawing/2014/main" id="{D16D2749-A1ED-4AC5-ADCA-3A46359AFB4B}"/>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xmlns:a="http://schemas.openxmlformats.org/drawingml/2006/main" eaLnBrk="1" hangingPunct="1">
              <a:spcBef>
                <a:spcPct val="0"/>
              </a:spcBef>
            </a:pPr>
            <a:r xmlns:a="http://schemas.openxmlformats.org/drawingml/2006/main">
              <a:rPr lang="es" altLang="es-MX">
                <a:latin typeface="Times" panose="02020603050405020304" pitchFamily="18" charset="0"/>
              </a:rPr>
              <a:t>(C) Cuando la atmósfera se enfrió lo suficiente, las aguas superficiales polares se volvieron lo suficientemente densas como para hundirse, agitando las aguas profundas del océano y liberando grandes cantidades de dióxido de carbono hacia la superficie. Este dióxido de carbono asfixió a organismos marinos y terrestres.</a:t>
            </a:r>
            <a:endParaRPr xmlns:a="http://schemas.openxmlformats.org/drawingml/2006/main" lang="en-US" altLang="es-MX" b="1">
              <a:latin typeface="Times" panose="02020603050405020304" pitchFamily="18" charset="0"/>
            </a:endParaRPr>
          </a:p>
          <a:p>
            <a:pPr eaLnBrk="1" hangingPunct="1">
              <a:spcBef>
                <a:spcPct val="0"/>
              </a:spcBef>
            </a:pPr>
            <a:endParaRPr lang="en-US" altLang="es-MX">
              <a:latin typeface="Times New Roman" panose="02020603050405020304" pitchFamily="18" charset="0"/>
            </a:endParaRPr>
          </a:p>
          <a:p>
            <a:pPr eaLnBrk="1" hangingPunct="1">
              <a:spcBef>
                <a:spcPct val="0"/>
              </a:spcBef>
            </a:pPr>
            <a:endParaRPr lang="en-US" altLang="es-MX">
              <a:latin typeface="Times New Roman" panose="02020603050405020304"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C1B89953-D748-41BE-9FDD-FAB0B57B347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47E5844-6004-4894-9F42-33120FF5AF8F}" type="slidenum">
              <a:rPr lang="en-US" altLang="es-MX">
                <a:latin typeface="Times New Roman" panose="02020603050405020304" pitchFamily="18" charset="0"/>
              </a:rPr>
              <a:pPr>
                <a:spcBef>
                  <a:spcPct val="0"/>
                </a:spcBef>
              </a:pPr>
              <a:t>36</a:t>
            </a:fld>
            <a:endParaRPr lang="en-US" altLang="es-MX">
              <a:latin typeface="Times New Roman" panose="02020603050405020304" pitchFamily="18" charset="0"/>
            </a:endParaRPr>
          </a:p>
        </p:txBody>
      </p:sp>
      <p:sp>
        <p:nvSpPr>
          <p:cNvPr id="78851" name="Rectangle 2">
            <a:extLst>
              <a:ext uri="{FF2B5EF4-FFF2-40B4-BE49-F238E27FC236}">
                <a16:creationId xmlns:a16="http://schemas.microsoft.com/office/drawing/2014/main" id="{2EB9B1E1-3BAE-4E5A-B449-03238348AB83}"/>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84996" name="Rectangle 3">
            <a:extLst>
              <a:ext uri="{FF2B5EF4-FFF2-40B4-BE49-F238E27FC236}">
                <a16:creationId xmlns:a16="http://schemas.microsoft.com/office/drawing/2014/main" id="{96BFBCCA-1237-45B9-926A-959EE042565D}"/>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normAutofit fontScale="92500" lnSpcReduction="20000"/>
          </a:bodyPr>
          <a:lstStyle/>
          <a:p>
            <a:pPr eaLnBrk="1" hangingPunct="1">
              <a:spcBef>
                <a:spcPct val="0"/>
              </a:spcBef>
              <a:defRPr/>
            </a:pPr>
            <a:endParaRPr lang="en-US" altLang="es-MX">
              <a:latin typeface="Times New Roman" panose="02020603050405020304" pitchFamily="18" charset="0"/>
            </a:endParaRPr>
          </a:p>
          <a:p>
            <a:pPr xmlns:a="http://schemas.openxmlformats.org/drawingml/2006/main" eaLnBrk="1" hangingPunct="1">
              <a:spcBef>
                <a:spcPct val="0"/>
              </a:spcBef>
              <a:defRPr/>
            </a:pPr>
            <a:r xmlns:a="http://schemas.openxmlformats.org/drawingml/2006/main">
              <a:rPr lang="es" altLang="es-MX" b="1">
                <a:latin typeface="Times" panose="02020603050405020304" pitchFamily="18" charset="0"/>
              </a:rPr>
              <a:t>Figura 4.3 </a:t>
            </a:r>
            <a:r xmlns:a="http://schemas.openxmlformats.org/drawingml/2006/main">
              <a:rPr lang="es" altLang="es-MX">
                <a:latin typeface="Times" panose="02020603050405020304" pitchFamily="18" charset="0"/>
              </a:rPr>
              <a:t>(A) La unión de todos los continentes en el supercontinente Pangea durante el Pérmico impidió la mezcla vertical de las aguas oceánicas. (B) Las plantas acuáticas cercanas a la superficie absorbieron el dióxido de carbono atmosférico e incorporaron el carbono al tejido orgánico. Este carbono se acumuló en el fondo marino. Como resultado, la concentración de dióxido de carbono en el aire disminuyó y la atmósfera se enfrió. (C) Cuando la atmósfera se enfrió lo suficiente, las aguas superficiales polares se volvieron lo suficientemente densas como para hundirse, agitando las aguas profundas del océano y liberando grandes cantidades de dióxido de carbono hacia la superficie. Este dióxido de carbono asfixió a los organismos marinos y terrestres.</a:t>
            </a:r>
            <a:endParaRPr xmlns:a="http://schemas.openxmlformats.org/drawingml/2006/main" lang="en-US" altLang="es-MX" b="1">
              <a:latin typeface="Times" panose="02020603050405020304" pitchFamily="18" charset="0"/>
            </a:endParaRPr>
          </a:p>
          <a:p>
            <a:pPr eaLnBrk="1" hangingPunct="1">
              <a:spcBef>
                <a:spcPct val="0"/>
              </a:spcBef>
              <a:defRPr/>
            </a:pPr>
            <a:endParaRPr lang="en-US" altLang="es-MX">
              <a:latin typeface="Times New Roman" panose="02020603050405020304" pitchFamily="18" charset="0"/>
            </a:endParaRPr>
          </a:p>
          <a:p>
            <a:pPr eaLnBrk="1" hangingPunct="1">
              <a:spcBef>
                <a:spcPct val="0"/>
              </a:spcBef>
              <a:defRPr/>
            </a:pPr>
            <a:endParaRPr lang="en-US" altLang="es-MX">
              <a:latin typeface="Times New Roman" panose="02020603050405020304" pitchFamily="18" charset="0"/>
            </a:endParaRPr>
          </a:p>
          <a:p>
            <a:pPr xmlns:a="http://schemas.openxmlformats.org/drawingml/2006/main" eaLnBrk="1" hangingPunct="1">
              <a:spcBef>
                <a:spcPct val="0"/>
              </a:spcBef>
              <a:defRPr/>
            </a:pPr>
            <a:r xmlns:a="http://schemas.openxmlformats.org/drawingml/2006/main">
              <a:rPr lang="es" altLang="es-MX">
                <a:latin typeface="Helvetica" panose="020B0604020202020204" pitchFamily="34" charset="0"/>
              </a:rPr>
              <a:t>A medida que el océano absorbe la luz solar entrante, su superficie se calienta. El océano emite parte de su calor a la atmósfera, tanto en forma de energía térmica como de vapor de agua, creando vientos y nubes de lluvia. A su vez, los vientos superficiales empujan la superficie del océano, creando corrientes que ayudan a controlar la distribución de aguas cálidas y frías. Donde las aguas superficiales son más frías, permiten la afloración de aguas aún más frías y profundas. Donde las temperaturas superficiales del mar son frías, las temperaturas del aire local también tienden a ser más frías debido a los vientos superficiales que arrastran el agua. Por otro lado, donde las temperaturas superficiales del mar son cálidas, las temperaturas del aire local tienden a ser más cálidas debido al calor emitido por el agua. En resumen, el océano y la atmósfera están entrelazados en una danza compleja y perpetua </a:t>
            </a:r>
            <a:r xmlns:a="http://schemas.openxmlformats.org/drawingml/2006/main">
              <a:rPr lang="es" altLang="es-MX">
                <a:latin typeface="Helvetica" panose="020B0604020202020204" pitchFamily="34" charset="0"/>
                <a:ea typeface="ヒラギノ角ゴ ProN W3"/>
                <a:cs typeface="ヒラギノ角ゴ ProN W3"/>
              </a:rPr>
              <a:t>, </a:t>
            </a:r>
            <a:r xmlns:a="http://schemas.openxmlformats.org/drawingml/2006/main">
              <a:rPr lang="es" altLang="es-MX">
                <a:latin typeface="Helvetica" panose="020B0604020202020204" pitchFamily="34" charset="0"/>
              </a:rPr>
              <a:t>donde cada uno sigue la dirección del otro. (Caricatura de David Herring) </a:t>
            </a:r>
            <a:r xmlns:a="http://schemas.openxmlformats.org/drawingml/2006/main">
              <a:rPr lang="es" altLang="es-MX">
                <a:latin typeface="Times New Roman" panose="02020603050405020304" pitchFamily="18" charset="0"/>
              </a:rPr>
              <a:t>http://earthobservatory.nasa.gov/Library/OceanClimate/Images/sst_atmos.gif</a:t>
            </a:r>
          </a:p>
          <a:p>
            <a:pPr eaLnBrk="1" hangingPunct="1">
              <a:spcBef>
                <a:spcPct val="0"/>
              </a:spcBef>
              <a:defRPr/>
            </a:pPr>
            <a:endParaRPr lang="en-US" altLang="es-MX">
              <a:latin typeface="Times New Roman" panose="02020603050405020304" pitchFamily="18" charset="0"/>
            </a:endParaRPr>
          </a:p>
          <a:p>
            <a:pPr xmlns:a="http://schemas.openxmlformats.org/drawingml/2006/main" eaLnBrk="1" hangingPunct="1">
              <a:spcBef>
                <a:spcPct val="0"/>
              </a:spcBef>
              <a:defRPr/>
            </a:pPr>
            <a:r xmlns:a="http://schemas.openxmlformats.org/drawingml/2006/main">
              <a:rPr lang="es" altLang="es-MX">
                <a:latin typeface="Arial" panose="020B0604020202020204" pitchFamily="34" charset="0"/>
              </a:rPr>
              <a:t>En la superficie, las corrientes oceánicas más cálidas (mostradas aquí en naranja) son impulsadas por los vientos y, por lo tanto, se mueven paralelamente a su dirección, excepto donde las masas continentales bloquean el paso. El agua también puede moverse verticalmente en el océano. El agua de alta densidad desciende y el agua de baja densidad asciende. El agua salada es más densa que el agua dulce, y el agua fría es más densa que el agua caliente, por lo que dondequiera que encontremos agua fría y salada, tiende a hundirse. Las corrientes más frías (mostradas aquí en azul) son más profundas y tienen mayor salinidad. </a:t>
            </a:r>
            <a:r xmlns:a="http://schemas.openxmlformats.org/drawingml/2006/main">
              <a:rPr lang="es" altLang="es-MX">
                <a:latin typeface="Times New Roman" panose="02020603050405020304" pitchFamily="18" charset="0"/>
              </a:rPr>
              <a:t>http://www.wunderground.com/education/conveyor.jpg</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DA2CCCA8-65E0-49B8-B1B7-B12FC3AF44A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DA94E74-8240-49FE-8EB3-453BFA4EAAC1}" type="slidenum">
              <a:rPr lang="en-US" altLang="es-MX">
                <a:latin typeface="Times New Roman" panose="02020603050405020304" pitchFamily="18" charset="0"/>
              </a:rPr>
              <a:pPr>
                <a:spcBef>
                  <a:spcPct val="0"/>
                </a:spcBef>
              </a:pPr>
              <a:t>37</a:t>
            </a:fld>
            <a:endParaRPr lang="en-US" altLang="es-MX">
              <a:latin typeface="Times New Roman" panose="02020603050405020304" pitchFamily="18" charset="0"/>
            </a:endParaRPr>
          </a:p>
        </p:txBody>
      </p:sp>
      <p:sp>
        <p:nvSpPr>
          <p:cNvPr id="80899" name="Rectangle 2">
            <a:extLst>
              <a:ext uri="{FF2B5EF4-FFF2-40B4-BE49-F238E27FC236}">
                <a16:creationId xmlns:a16="http://schemas.microsoft.com/office/drawing/2014/main" id="{31B96B56-0671-4EB0-A145-E5E130AD779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0" name="Rectangle 3">
            <a:extLst>
              <a:ext uri="{FF2B5EF4-FFF2-40B4-BE49-F238E27FC236}">
                <a16:creationId xmlns:a16="http://schemas.microsoft.com/office/drawing/2014/main" id="{BC9385A5-7F43-4E7A-9FF9-6D43E3612B0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latin typeface="Times New Roman" panose="02020603050405020304"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5299C486-C2EF-469A-8DDA-A4913231B07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5397F83-0565-46F8-8E34-FB145181CE3F}" type="slidenum">
              <a:rPr lang="en-US" altLang="es-MX">
                <a:latin typeface="Times New Roman" panose="02020603050405020304" pitchFamily="18" charset="0"/>
              </a:rPr>
              <a:pPr>
                <a:spcBef>
                  <a:spcPct val="0"/>
                </a:spcBef>
              </a:pPr>
              <a:t>38</a:t>
            </a:fld>
            <a:endParaRPr lang="en-US" altLang="es-MX">
              <a:latin typeface="Times New Roman" panose="02020603050405020304" pitchFamily="18" charset="0"/>
            </a:endParaRPr>
          </a:p>
        </p:txBody>
      </p:sp>
      <p:sp>
        <p:nvSpPr>
          <p:cNvPr id="82947" name="Rectangle 2">
            <a:extLst>
              <a:ext uri="{FF2B5EF4-FFF2-40B4-BE49-F238E27FC236}">
                <a16:creationId xmlns:a16="http://schemas.microsoft.com/office/drawing/2014/main" id="{B184550A-FBC6-4866-AC50-8E5A4B60CCD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a:extLst>
              <a:ext uri="{FF2B5EF4-FFF2-40B4-BE49-F238E27FC236}">
                <a16:creationId xmlns:a16="http://schemas.microsoft.com/office/drawing/2014/main" id="{BCAA2356-EC68-4E13-B442-10EA6D21B9A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latin typeface="Times New Roman" panose="02020603050405020304"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19FC6365-8438-4CC8-BA34-51BDAB518CA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a:extLst>
              <a:ext uri="{FF2B5EF4-FFF2-40B4-BE49-F238E27FC236}">
                <a16:creationId xmlns:a16="http://schemas.microsoft.com/office/drawing/2014/main" id="{6C2EC981-CA49-4856-8369-1D23351CA8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84996" name="Slide Number Placeholder 3">
            <a:extLst>
              <a:ext uri="{FF2B5EF4-FFF2-40B4-BE49-F238E27FC236}">
                <a16:creationId xmlns:a16="http://schemas.microsoft.com/office/drawing/2014/main" id="{972FA129-0AD1-4588-928C-B6AC37443D6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302DDB3-106C-4C9F-AF27-94E8A7203776}" type="slidenum">
              <a:rPr lang="en-US" altLang="es-MX"/>
              <a:pPr>
                <a:spcBef>
                  <a:spcPct val="0"/>
                </a:spcBef>
              </a:pPr>
              <a:t>39</a:t>
            </a:fld>
            <a:endParaRPr lang="en-US" altLang="es-MX"/>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7B50B267-BE8C-4C79-A8BA-8097B4674B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a:extLst>
              <a:ext uri="{FF2B5EF4-FFF2-40B4-BE49-F238E27FC236}">
                <a16:creationId xmlns:a16="http://schemas.microsoft.com/office/drawing/2014/main" id="{91653A05-1109-4A50-8417-186BA5E6E6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88068" name="Slide Number Placeholder 3">
            <a:extLst>
              <a:ext uri="{FF2B5EF4-FFF2-40B4-BE49-F238E27FC236}">
                <a16:creationId xmlns:a16="http://schemas.microsoft.com/office/drawing/2014/main" id="{BEEAC90C-5305-417E-849C-965CA61214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057861E-6C14-4809-BE82-AEDDA88A7F24}" type="slidenum">
              <a:rPr lang="en-US" altLang="es-MX"/>
              <a:pPr>
                <a:spcBef>
                  <a:spcPct val="0"/>
                </a:spcBef>
              </a:pPr>
              <a:t>41</a:t>
            </a:fld>
            <a:endParaRPr lang="en-US" altLang="es-MX"/>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F555931C-ADE4-4110-9F9D-88F7597C647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a:extLst>
              <a:ext uri="{FF2B5EF4-FFF2-40B4-BE49-F238E27FC236}">
                <a16:creationId xmlns:a16="http://schemas.microsoft.com/office/drawing/2014/main" id="{28D990C6-7E58-4393-9B3B-6641F5D57B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90116" name="Slide Number Placeholder 3">
            <a:extLst>
              <a:ext uri="{FF2B5EF4-FFF2-40B4-BE49-F238E27FC236}">
                <a16:creationId xmlns:a16="http://schemas.microsoft.com/office/drawing/2014/main" id="{846D5C12-5C71-4CFE-A3CB-9E9D9735599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437769C-A759-436E-9110-3126247A12D0}" type="slidenum">
              <a:rPr lang="en-US" altLang="es-MX"/>
              <a:pPr>
                <a:spcBef>
                  <a:spcPct val="0"/>
                </a:spcBef>
              </a:pPr>
              <a:t>42</a:t>
            </a:fld>
            <a:endParaRPr lang="en-US" alt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id="{B394E85B-6E49-456A-8418-8A68415E796A}"/>
              </a:ext>
            </a:extLst>
          </p:cNvPr>
          <p:cNvSpPr/>
          <p:nvPr/>
        </p:nvSpPr>
        <p:spPr>
          <a:xfrm flipV="1">
            <a:off x="5410200" y="3810000"/>
            <a:ext cx="3733800"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20">
            <a:extLst>
              <a:ext uri="{FF2B5EF4-FFF2-40B4-BE49-F238E27FC236}">
                <a16:creationId xmlns:a16="http://schemas.microsoft.com/office/drawing/2014/main" id="{AD9B8A04-42CC-4DE7-89B7-2F7385826943}"/>
              </a:ext>
            </a:extLst>
          </p:cNvPr>
          <p:cNvSpPr/>
          <p:nvPr/>
        </p:nvSpPr>
        <p:spPr>
          <a:xfrm flipV="1">
            <a:off x="5410200" y="3897313"/>
            <a:ext cx="3733800"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21">
            <a:extLst>
              <a:ext uri="{FF2B5EF4-FFF2-40B4-BE49-F238E27FC236}">
                <a16:creationId xmlns:a16="http://schemas.microsoft.com/office/drawing/2014/main" id="{CC25B064-49CF-4271-87E3-9135305B440F}"/>
              </a:ext>
            </a:extLst>
          </p:cNvPr>
          <p:cNvSpPr/>
          <p:nvPr/>
        </p:nvSpPr>
        <p:spPr>
          <a:xfrm flipV="1">
            <a:off x="5410200" y="4114800"/>
            <a:ext cx="3733800"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23">
            <a:extLst>
              <a:ext uri="{FF2B5EF4-FFF2-40B4-BE49-F238E27FC236}">
                <a16:creationId xmlns:a16="http://schemas.microsoft.com/office/drawing/2014/main" id="{797DB639-0F2D-43D5-856E-23650439B440}"/>
              </a:ext>
            </a:extLst>
          </p:cNvPr>
          <p:cNvSpPr/>
          <p:nvPr/>
        </p:nvSpPr>
        <p:spPr>
          <a:xfrm flipV="1">
            <a:off x="5410200" y="4164013"/>
            <a:ext cx="1965325"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24">
            <a:extLst>
              <a:ext uri="{FF2B5EF4-FFF2-40B4-BE49-F238E27FC236}">
                <a16:creationId xmlns:a16="http://schemas.microsoft.com/office/drawing/2014/main" id="{6F1EF485-EF31-4A88-8C38-EB0DF65FF585}"/>
              </a:ext>
            </a:extLst>
          </p:cNvPr>
          <p:cNvSpPr/>
          <p:nvPr/>
        </p:nvSpPr>
        <p:spPr>
          <a:xfrm flipV="1">
            <a:off x="5410200" y="4198938"/>
            <a:ext cx="1965325"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useBgFill="1">
        <p:nvSpPr>
          <p:cNvPr id="11" name="Rounded Rectangle 25">
            <a:extLst>
              <a:ext uri="{FF2B5EF4-FFF2-40B4-BE49-F238E27FC236}">
                <a16:creationId xmlns:a16="http://schemas.microsoft.com/office/drawing/2014/main" id="{326AD6F3-5B86-487D-B32D-649F6D2AA53A}"/>
              </a:ext>
            </a:extLst>
          </p:cNvPr>
          <p:cNvSpPr/>
          <p:nvPr/>
        </p:nvSpPr>
        <p:spPr bwMode="white">
          <a:xfrm>
            <a:off x="5410200" y="3962400"/>
            <a:ext cx="3063875"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useBgFill="1">
        <p:nvSpPr>
          <p:cNvPr id="12" name="Rounded Rectangle 26">
            <a:extLst>
              <a:ext uri="{FF2B5EF4-FFF2-40B4-BE49-F238E27FC236}">
                <a16:creationId xmlns:a16="http://schemas.microsoft.com/office/drawing/2014/main" id="{8CD571AF-AFC8-4D0F-985A-958E30877B43}"/>
              </a:ext>
            </a:extLst>
          </p:cNvPr>
          <p:cNvSpPr/>
          <p:nvPr/>
        </p:nvSpPr>
        <p:spPr bwMode="white">
          <a:xfrm>
            <a:off x="7377113" y="4060825"/>
            <a:ext cx="1600200"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40">
            <a:extLst>
              <a:ext uri="{FF2B5EF4-FFF2-40B4-BE49-F238E27FC236}">
                <a16:creationId xmlns:a16="http://schemas.microsoft.com/office/drawing/2014/main" id="{A2E73C5C-ADCB-4DDC-8861-487CF8DA3136}"/>
              </a:ext>
            </a:extLst>
          </p:cNvPr>
          <p:cNvSpPr/>
          <p:nvPr/>
        </p:nvSpPr>
        <p:spPr>
          <a:xfrm>
            <a:off x="0" y="3649663"/>
            <a:ext cx="9144000"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41">
            <a:extLst>
              <a:ext uri="{FF2B5EF4-FFF2-40B4-BE49-F238E27FC236}">
                <a16:creationId xmlns:a16="http://schemas.microsoft.com/office/drawing/2014/main" id="{D0E38295-70CB-4E10-A72B-8F0D9A31A3CE}"/>
              </a:ext>
            </a:extLst>
          </p:cNvPr>
          <p:cNvSpPr/>
          <p:nvPr/>
        </p:nvSpPr>
        <p:spPr>
          <a:xfrm>
            <a:off x="0" y="3675063"/>
            <a:ext cx="9144000"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42">
            <a:extLst>
              <a:ext uri="{FF2B5EF4-FFF2-40B4-BE49-F238E27FC236}">
                <a16:creationId xmlns:a16="http://schemas.microsoft.com/office/drawing/2014/main" id="{208E54A0-9C9F-45AC-A4D0-AB7AC923D6E0}"/>
              </a:ext>
            </a:extLst>
          </p:cNvPr>
          <p:cNvSpPr/>
          <p:nvPr/>
        </p:nvSpPr>
        <p:spPr>
          <a:xfrm flipV="1">
            <a:off x="6413500" y="3643313"/>
            <a:ext cx="2730500"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43">
            <a:extLst>
              <a:ext uri="{FF2B5EF4-FFF2-40B4-BE49-F238E27FC236}">
                <a16:creationId xmlns:a16="http://schemas.microsoft.com/office/drawing/2014/main" id="{8C1088D9-1A9D-4EBB-A139-B9CBD2940E68}"/>
              </a:ext>
            </a:extLst>
          </p:cNvPr>
          <p:cNvSpPr/>
          <p:nvPr/>
        </p:nvSpPr>
        <p:spPr>
          <a:xfrm>
            <a:off x="0" y="0"/>
            <a:ext cx="9144000"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lang="en-US"/>
              <a:t>Click to edit Master title style</a:t>
            </a:r>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17" name="Date Placeholder 27">
            <a:extLst>
              <a:ext uri="{FF2B5EF4-FFF2-40B4-BE49-F238E27FC236}">
                <a16:creationId xmlns:a16="http://schemas.microsoft.com/office/drawing/2014/main" id="{70D969F5-6714-4B82-8F4E-0CB37C5B15AE}"/>
              </a:ext>
            </a:extLst>
          </p:cNvPr>
          <p:cNvSpPr>
            <a:spLocks noGrp="1"/>
          </p:cNvSpPr>
          <p:nvPr>
            <p:ph type="dt" sz="half" idx="10"/>
          </p:nvPr>
        </p:nvSpPr>
        <p:spPr>
          <a:xfrm>
            <a:off x="6705600" y="4206875"/>
            <a:ext cx="960438" cy="457200"/>
          </a:xfrm>
        </p:spPr>
        <p:txBody>
          <a:bodyPr/>
          <a:lstStyle>
            <a:lvl1pPr>
              <a:defRPr/>
            </a:lvl1pPr>
          </a:lstStyle>
          <a:p>
            <a:pPr>
              <a:defRPr/>
            </a:pPr>
            <a:fld id="{FF088C3B-AFEB-427A-9B98-06ACD8A88BE4}" type="datetime1">
              <a:rPr lang="en-GB"/>
              <a:pPr>
                <a:defRPr/>
              </a:pPr>
              <a:t>24/08/2025</a:t>
            </a:fld>
            <a:endParaRPr lang="en-GB"/>
          </a:p>
        </p:txBody>
      </p:sp>
      <p:sp>
        <p:nvSpPr>
          <p:cNvPr id="18" name="Footer Placeholder 16">
            <a:extLst>
              <a:ext uri="{FF2B5EF4-FFF2-40B4-BE49-F238E27FC236}">
                <a16:creationId xmlns:a16="http://schemas.microsoft.com/office/drawing/2014/main" id="{B0A44890-7452-441A-A507-A698C289D112}"/>
              </a:ext>
            </a:extLst>
          </p:cNvPr>
          <p:cNvSpPr>
            <a:spLocks noGrp="1"/>
          </p:cNvSpPr>
          <p:nvPr>
            <p:ph type="ftr" sz="quarter" idx="11"/>
          </p:nvPr>
        </p:nvSpPr>
        <p:spPr>
          <a:xfrm>
            <a:off x="5410200" y="4205288"/>
            <a:ext cx="1295400" cy="457200"/>
          </a:xfrm>
        </p:spPr>
        <p:txBody>
          <a:bodyPr/>
          <a:lstStyle>
            <a:lvl1pPr>
              <a:defRPr/>
            </a:lvl1pPr>
          </a:lstStyle>
          <a:p>
            <a:pPr>
              <a:defRPr/>
            </a:pPr>
            <a:endParaRPr lang="en-GB"/>
          </a:p>
        </p:txBody>
      </p:sp>
      <p:sp>
        <p:nvSpPr>
          <p:cNvPr id="19" name="Slide Number Placeholder 28">
            <a:extLst>
              <a:ext uri="{FF2B5EF4-FFF2-40B4-BE49-F238E27FC236}">
                <a16:creationId xmlns:a16="http://schemas.microsoft.com/office/drawing/2014/main" id="{ED765809-60DC-41EC-A2F2-B909C6AB66BA}"/>
              </a:ext>
            </a:extLst>
          </p:cNvPr>
          <p:cNvSpPr>
            <a:spLocks noGrp="1"/>
          </p:cNvSpPr>
          <p:nvPr>
            <p:ph type="sldNum" sz="quarter" idx="12"/>
          </p:nvPr>
        </p:nvSpPr>
        <p:spPr>
          <a:xfrm>
            <a:off x="8320088" y="1588"/>
            <a:ext cx="747712" cy="365125"/>
          </a:xfrm>
        </p:spPr>
        <p:txBody>
          <a:bodyPr/>
          <a:lstStyle>
            <a:lvl1pPr>
              <a:defRPr smtClean="0">
                <a:solidFill>
                  <a:schemeClr val="bg1"/>
                </a:solidFill>
              </a:defRPr>
            </a:lvl1pPr>
          </a:lstStyle>
          <a:p>
            <a:pPr>
              <a:defRPr/>
            </a:pPr>
            <a:fld id="{4B4D6F9B-F350-4837-AA92-9CCBB4CF1DB2}" type="slidenum">
              <a:rPr lang="en-GB" altLang="es-MX"/>
              <a:pPr>
                <a:defRPr/>
              </a:pPr>
              <a:t>‹Nº›</a:t>
            </a:fld>
            <a:endParaRPr lang="en-GB" altLang="es-MX"/>
          </a:p>
        </p:txBody>
      </p:sp>
    </p:spTree>
    <p:extLst>
      <p:ext uri="{BB962C8B-B14F-4D97-AF65-F5344CB8AC3E}">
        <p14:creationId xmlns:p14="http://schemas.microsoft.com/office/powerpoint/2010/main" val="931167658"/>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6CF0B753-946D-42B4-B3DE-326582651536}"/>
              </a:ext>
            </a:extLst>
          </p:cNvPr>
          <p:cNvSpPr>
            <a:spLocks noGrp="1"/>
          </p:cNvSpPr>
          <p:nvPr>
            <p:ph type="dt" sz="half" idx="10"/>
          </p:nvPr>
        </p:nvSpPr>
        <p:spPr/>
        <p:txBody>
          <a:bodyPr/>
          <a:lstStyle>
            <a:lvl1pPr>
              <a:defRPr/>
            </a:lvl1pPr>
          </a:lstStyle>
          <a:p>
            <a:pPr>
              <a:defRPr/>
            </a:pPr>
            <a:fld id="{8F82E5B5-188B-416E-84AA-F0DA4093A5D8}" type="datetime1">
              <a:rPr lang="en-GB"/>
              <a:pPr>
                <a:defRPr/>
              </a:pPr>
              <a:t>24/08/2025</a:t>
            </a:fld>
            <a:endParaRPr lang="en-GB"/>
          </a:p>
        </p:txBody>
      </p:sp>
      <p:sp>
        <p:nvSpPr>
          <p:cNvPr id="5" name="Footer Placeholder 2">
            <a:extLst>
              <a:ext uri="{FF2B5EF4-FFF2-40B4-BE49-F238E27FC236}">
                <a16:creationId xmlns:a16="http://schemas.microsoft.com/office/drawing/2014/main" id="{E17E1F9E-066D-4893-A0AB-9D4C26F8DF0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0256A39A-501D-46A9-A3D4-69F0FE2A0FB1}"/>
              </a:ext>
            </a:extLst>
          </p:cNvPr>
          <p:cNvSpPr>
            <a:spLocks noGrp="1"/>
          </p:cNvSpPr>
          <p:nvPr>
            <p:ph type="sldNum" sz="quarter" idx="12"/>
          </p:nvPr>
        </p:nvSpPr>
        <p:spPr/>
        <p:txBody>
          <a:bodyPr/>
          <a:lstStyle>
            <a:lvl1pPr>
              <a:defRPr/>
            </a:lvl1pPr>
          </a:lstStyle>
          <a:p>
            <a:pPr>
              <a:defRPr/>
            </a:pPr>
            <a:fld id="{1D86A94F-1C63-48DA-9E9B-06EE5C956A0A}" type="slidenum">
              <a:rPr lang="en-GB" altLang="es-MX"/>
              <a:pPr>
                <a:defRPr/>
              </a:pPr>
              <a:t>‹Nº›</a:t>
            </a:fld>
            <a:endParaRPr lang="en-GB" altLang="es-MX"/>
          </a:p>
        </p:txBody>
      </p:sp>
    </p:spTree>
    <p:extLst>
      <p:ext uri="{BB962C8B-B14F-4D97-AF65-F5344CB8AC3E}">
        <p14:creationId xmlns:p14="http://schemas.microsoft.com/office/powerpoint/2010/main" val="73450778"/>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en-US"/>
              <a:t>Click to edit Master title style</a:t>
            </a:r>
          </a:p>
        </p:txBody>
      </p:sp>
      <p:sp>
        <p:nvSpPr>
          <p:cNvPr id="3" name="Text Placeholder 2"/>
          <p:cNvSpPr>
            <a:spLocks noGrp="1"/>
          </p:cNvSpPr>
          <p:nvPr>
            <p:ph type="body" idx="1"/>
          </p:nvPr>
        </p:nvSpPr>
        <p:spPr>
          <a:xfrm>
            <a:off x="722313" y="3367088"/>
            <a:ext cx="7772400"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13">
            <a:extLst>
              <a:ext uri="{FF2B5EF4-FFF2-40B4-BE49-F238E27FC236}">
                <a16:creationId xmlns:a16="http://schemas.microsoft.com/office/drawing/2014/main" id="{70CD307D-2834-4E05-ACC5-534575F812A0}"/>
              </a:ext>
            </a:extLst>
          </p:cNvPr>
          <p:cNvSpPr>
            <a:spLocks noGrp="1"/>
          </p:cNvSpPr>
          <p:nvPr>
            <p:ph type="dt" sz="half" idx="10"/>
          </p:nvPr>
        </p:nvSpPr>
        <p:spPr/>
        <p:txBody>
          <a:bodyPr/>
          <a:lstStyle>
            <a:lvl1pPr>
              <a:defRPr/>
            </a:lvl1pPr>
          </a:lstStyle>
          <a:p>
            <a:pPr>
              <a:defRPr/>
            </a:pPr>
            <a:fld id="{C4985987-FBC6-4B34-8A20-5A808F9863EF}" type="datetime1">
              <a:rPr lang="en-GB"/>
              <a:pPr>
                <a:defRPr/>
              </a:pPr>
              <a:t>24/08/2025</a:t>
            </a:fld>
            <a:endParaRPr lang="en-GB"/>
          </a:p>
        </p:txBody>
      </p:sp>
      <p:sp>
        <p:nvSpPr>
          <p:cNvPr id="5" name="Footer Placeholder 2">
            <a:extLst>
              <a:ext uri="{FF2B5EF4-FFF2-40B4-BE49-F238E27FC236}">
                <a16:creationId xmlns:a16="http://schemas.microsoft.com/office/drawing/2014/main" id="{96EDDF4A-A28D-4F96-8960-A1D0F68AB7A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108EC8E3-1675-47B0-A4EF-86F53DACB6E6}"/>
              </a:ext>
            </a:extLst>
          </p:cNvPr>
          <p:cNvSpPr>
            <a:spLocks noGrp="1"/>
          </p:cNvSpPr>
          <p:nvPr>
            <p:ph type="sldNum" sz="quarter" idx="12"/>
          </p:nvPr>
        </p:nvSpPr>
        <p:spPr/>
        <p:txBody>
          <a:bodyPr/>
          <a:lstStyle>
            <a:lvl1pPr>
              <a:defRPr/>
            </a:lvl1pPr>
          </a:lstStyle>
          <a:p>
            <a:pPr>
              <a:defRPr/>
            </a:pPr>
            <a:fld id="{A1103E6D-72B6-41BD-A4C4-BBD3795A61D3}" type="slidenum">
              <a:rPr lang="en-GB" altLang="es-MX"/>
              <a:pPr>
                <a:defRPr/>
              </a:pPr>
              <a:t>‹Nº›</a:t>
            </a:fld>
            <a:endParaRPr lang="en-GB" altLang="es-MX"/>
          </a:p>
        </p:txBody>
      </p:sp>
    </p:spTree>
    <p:extLst>
      <p:ext uri="{BB962C8B-B14F-4D97-AF65-F5344CB8AC3E}">
        <p14:creationId xmlns:p14="http://schemas.microsoft.com/office/powerpoint/2010/main" val="3648402482"/>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F171823F-9398-4EE8-BA7E-1182A4A824D1}"/>
              </a:ext>
            </a:extLst>
          </p:cNvPr>
          <p:cNvSpPr>
            <a:spLocks noGrp="1"/>
          </p:cNvSpPr>
          <p:nvPr>
            <p:ph type="dt" sz="half" idx="10"/>
          </p:nvPr>
        </p:nvSpPr>
        <p:spPr/>
        <p:txBody>
          <a:bodyPr/>
          <a:lstStyle>
            <a:lvl1pPr>
              <a:defRPr/>
            </a:lvl1pPr>
          </a:lstStyle>
          <a:p>
            <a:pPr>
              <a:defRPr/>
            </a:pPr>
            <a:fld id="{6FEC545B-DD67-4C70-8814-D00B13976669}" type="datetime1">
              <a:rPr lang="en-GB"/>
              <a:pPr>
                <a:defRPr/>
              </a:pPr>
              <a:t>24/08/2025</a:t>
            </a:fld>
            <a:endParaRPr lang="en-GB"/>
          </a:p>
        </p:txBody>
      </p:sp>
      <p:sp>
        <p:nvSpPr>
          <p:cNvPr id="6" name="Footer Placeholder 2">
            <a:extLst>
              <a:ext uri="{FF2B5EF4-FFF2-40B4-BE49-F238E27FC236}">
                <a16:creationId xmlns:a16="http://schemas.microsoft.com/office/drawing/2014/main" id="{7A687F8B-7F5B-4347-B3FB-506C3C3F06C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22">
            <a:extLst>
              <a:ext uri="{FF2B5EF4-FFF2-40B4-BE49-F238E27FC236}">
                <a16:creationId xmlns:a16="http://schemas.microsoft.com/office/drawing/2014/main" id="{014B3214-2E9E-4AA6-A135-B74CF392F609}"/>
              </a:ext>
            </a:extLst>
          </p:cNvPr>
          <p:cNvSpPr>
            <a:spLocks noGrp="1"/>
          </p:cNvSpPr>
          <p:nvPr>
            <p:ph type="sldNum" sz="quarter" idx="12"/>
          </p:nvPr>
        </p:nvSpPr>
        <p:spPr/>
        <p:txBody>
          <a:bodyPr/>
          <a:lstStyle>
            <a:lvl1pPr>
              <a:defRPr/>
            </a:lvl1pPr>
          </a:lstStyle>
          <a:p>
            <a:pPr>
              <a:defRPr/>
            </a:pPr>
            <a:fld id="{ECC4D140-8ECB-47A6-AD70-0E5E218D6E58}" type="slidenum">
              <a:rPr lang="en-GB" altLang="es-MX"/>
              <a:pPr>
                <a:defRPr/>
              </a:pPr>
              <a:t>‹Nº›</a:t>
            </a:fld>
            <a:endParaRPr lang="en-GB" altLang="es-MX"/>
          </a:p>
        </p:txBody>
      </p:sp>
    </p:spTree>
    <p:extLst>
      <p:ext uri="{BB962C8B-B14F-4D97-AF65-F5344CB8AC3E}">
        <p14:creationId xmlns:p14="http://schemas.microsoft.com/office/powerpoint/2010/main" val="3964940375"/>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lstStyle>
            <a:lvl1pPr>
              <a:defRPr sz="4000" b="0" i="0" cap="none" baseline="0"/>
            </a:lvl1pPr>
          </a:lstStyle>
          <a:p>
            <a:r>
              <a:rPr lang="en-US"/>
              <a:t>Click to edit Master title style</a:t>
            </a:r>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5">
            <a:extLst>
              <a:ext uri="{FF2B5EF4-FFF2-40B4-BE49-F238E27FC236}">
                <a16:creationId xmlns:a16="http://schemas.microsoft.com/office/drawing/2014/main" id="{0A468121-B30B-45B0-B79E-DE1C93C65071}"/>
              </a:ext>
            </a:extLst>
          </p:cNvPr>
          <p:cNvSpPr>
            <a:spLocks noGrp="1"/>
          </p:cNvSpPr>
          <p:nvPr>
            <p:ph type="dt" sz="half" idx="10"/>
          </p:nvPr>
        </p:nvSpPr>
        <p:spPr/>
        <p:txBody>
          <a:bodyPr rtlCol="0"/>
          <a:lstStyle>
            <a:lvl1pPr>
              <a:defRPr/>
            </a:lvl1pPr>
          </a:lstStyle>
          <a:p>
            <a:pPr>
              <a:defRPr/>
            </a:pPr>
            <a:fld id="{EA94CE88-FDC2-4382-BF5B-69C878B0E042}" type="datetime1">
              <a:rPr lang="en-GB"/>
              <a:pPr>
                <a:defRPr/>
              </a:pPr>
              <a:t>24/08/2025</a:t>
            </a:fld>
            <a:endParaRPr lang="en-GB"/>
          </a:p>
        </p:txBody>
      </p:sp>
      <p:sp>
        <p:nvSpPr>
          <p:cNvPr id="8" name="Slide Number Placeholder 26">
            <a:extLst>
              <a:ext uri="{FF2B5EF4-FFF2-40B4-BE49-F238E27FC236}">
                <a16:creationId xmlns:a16="http://schemas.microsoft.com/office/drawing/2014/main" id="{15114C60-9EE1-4EF9-8A36-8376483A1F89}"/>
              </a:ext>
            </a:extLst>
          </p:cNvPr>
          <p:cNvSpPr>
            <a:spLocks noGrp="1"/>
          </p:cNvSpPr>
          <p:nvPr>
            <p:ph type="sldNum" sz="quarter" idx="11"/>
          </p:nvPr>
        </p:nvSpPr>
        <p:spPr/>
        <p:txBody>
          <a:bodyPr/>
          <a:lstStyle>
            <a:lvl1pPr>
              <a:defRPr smtClean="0"/>
            </a:lvl1pPr>
          </a:lstStyle>
          <a:p>
            <a:pPr>
              <a:defRPr/>
            </a:pPr>
            <a:fld id="{6B7932C4-43AF-45A0-9459-3300F44A9661}" type="slidenum">
              <a:rPr lang="en-GB" altLang="es-MX"/>
              <a:pPr>
                <a:defRPr/>
              </a:pPr>
              <a:t>‹Nº›</a:t>
            </a:fld>
            <a:endParaRPr lang="en-GB" altLang="es-MX"/>
          </a:p>
        </p:txBody>
      </p:sp>
      <p:sp>
        <p:nvSpPr>
          <p:cNvPr id="9" name="Footer Placeholder 27">
            <a:extLst>
              <a:ext uri="{FF2B5EF4-FFF2-40B4-BE49-F238E27FC236}">
                <a16:creationId xmlns:a16="http://schemas.microsoft.com/office/drawing/2014/main" id="{B009146A-8131-4C0C-A9B7-AEBA5C9AF871}"/>
              </a:ext>
            </a:extLst>
          </p:cNvPr>
          <p:cNvSpPr>
            <a:spLocks noGrp="1"/>
          </p:cNvSpPr>
          <p:nvPr>
            <p:ph type="ftr" sz="quarter" idx="12"/>
          </p:nvPr>
        </p:nvSpPr>
        <p:spPr/>
        <p:txBody>
          <a:bodyPr rtlCol="0"/>
          <a:lstStyle>
            <a:lvl1pPr>
              <a:defRPr/>
            </a:lvl1pPr>
          </a:lstStyle>
          <a:p>
            <a:pPr>
              <a:defRPr/>
            </a:pPr>
            <a:endParaRPr lang="en-GB"/>
          </a:p>
        </p:txBody>
      </p:sp>
    </p:spTree>
    <p:extLst>
      <p:ext uri="{BB962C8B-B14F-4D97-AF65-F5344CB8AC3E}">
        <p14:creationId xmlns:p14="http://schemas.microsoft.com/office/powerpoint/2010/main" val="1469062878"/>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lstStyle>
            <a:lvl1pPr>
              <a:defRPr sz="4000">
                <a:solidFill>
                  <a:schemeClr val="tx2"/>
                </a:solidFill>
              </a:defRPr>
            </a:lvl1pPr>
          </a:lstStyle>
          <a:p>
            <a:r>
              <a:rPr lang="en-US"/>
              <a:t>Click to edit Master title style</a:t>
            </a:r>
          </a:p>
        </p:txBody>
      </p:sp>
      <p:sp>
        <p:nvSpPr>
          <p:cNvPr id="3" name="Date Placeholder 2">
            <a:extLst>
              <a:ext uri="{FF2B5EF4-FFF2-40B4-BE49-F238E27FC236}">
                <a16:creationId xmlns:a16="http://schemas.microsoft.com/office/drawing/2014/main" id="{C0AF6BAA-5F1E-487B-9FCB-BF2D3516EF63}"/>
              </a:ext>
            </a:extLst>
          </p:cNvPr>
          <p:cNvSpPr>
            <a:spLocks noGrp="1"/>
          </p:cNvSpPr>
          <p:nvPr>
            <p:ph type="dt" sz="half" idx="10"/>
          </p:nvPr>
        </p:nvSpPr>
        <p:spPr>
          <a:xfrm>
            <a:off x="6583363" y="612775"/>
            <a:ext cx="957262" cy="457200"/>
          </a:xfrm>
        </p:spPr>
        <p:txBody>
          <a:bodyPr/>
          <a:lstStyle>
            <a:lvl1pPr>
              <a:defRPr/>
            </a:lvl1pPr>
          </a:lstStyle>
          <a:p>
            <a:pPr>
              <a:defRPr/>
            </a:pPr>
            <a:fld id="{37EA5640-65AA-4B92-9EC0-6A7AA534211F}" type="datetime1">
              <a:rPr lang="en-GB"/>
              <a:pPr>
                <a:defRPr/>
              </a:pPr>
              <a:t>24/08/2025</a:t>
            </a:fld>
            <a:endParaRPr lang="en-GB"/>
          </a:p>
        </p:txBody>
      </p:sp>
      <p:sp>
        <p:nvSpPr>
          <p:cNvPr id="4" name="Footer Placeholder 3">
            <a:extLst>
              <a:ext uri="{FF2B5EF4-FFF2-40B4-BE49-F238E27FC236}">
                <a16:creationId xmlns:a16="http://schemas.microsoft.com/office/drawing/2014/main" id="{3EE157A4-1ADE-40E1-AB50-29171F2EE266}"/>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4">
            <a:extLst>
              <a:ext uri="{FF2B5EF4-FFF2-40B4-BE49-F238E27FC236}">
                <a16:creationId xmlns:a16="http://schemas.microsoft.com/office/drawing/2014/main" id="{A2B657C8-E2B6-4817-814B-1A85A08F8CE6}"/>
              </a:ext>
            </a:extLst>
          </p:cNvPr>
          <p:cNvSpPr>
            <a:spLocks noGrp="1"/>
          </p:cNvSpPr>
          <p:nvPr>
            <p:ph type="sldNum" sz="quarter" idx="12"/>
          </p:nvPr>
        </p:nvSpPr>
        <p:spPr/>
        <p:txBody>
          <a:bodyPr/>
          <a:lstStyle>
            <a:lvl1pPr>
              <a:defRPr smtClean="0"/>
            </a:lvl1pPr>
          </a:lstStyle>
          <a:p>
            <a:pPr>
              <a:defRPr/>
            </a:pPr>
            <a:fld id="{150F2BCB-4BC2-4816-92E7-CB2BCF527B6F}" type="slidenum">
              <a:rPr lang="en-GB" altLang="es-MX"/>
              <a:pPr>
                <a:defRPr/>
              </a:pPr>
              <a:t>‹Nº›</a:t>
            </a:fld>
            <a:endParaRPr lang="en-GB" altLang="es-MX"/>
          </a:p>
        </p:txBody>
      </p:sp>
    </p:spTree>
    <p:extLst>
      <p:ext uri="{BB962C8B-B14F-4D97-AF65-F5344CB8AC3E}">
        <p14:creationId xmlns:p14="http://schemas.microsoft.com/office/powerpoint/2010/main" val="3579309856"/>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a:extLst>
              <a:ext uri="{FF2B5EF4-FFF2-40B4-BE49-F238E27FC236}">
                <a16:creationId xmlns:a16="http://schemas.microsoft.com/office/drawing/2014/main" id="{7F820877-8C8F-45CB-BA58-14226DCF3512}"/>
              </a:ext>
            </a:extLst>
          </p:cNvPr>
          <p:cNvSpPr>
            <a:spLocks noGrp="1"/>
          </p:cNvSpPr>
          <p:nvPr>
            <p:ph type="dt" sz="half" idx="10"/>
          </p:nvPr>
        </p:nvSpPr>
        <p:spPr/>
        <p:txBody>
          <a:bodyPr/>
          <a:lstStyle>
            <a:lvl1pPr>
              <a:defRPr/>
            </a:lvl1pPr>
          </a:lstStyle>
          <a:p>
            <a:pPr>
              <a:defRPr/>
            </a:pPr>
            <a:fld id="{6BFBFDEC-1556-4DBF-8B0E-DFA64296EE8E}" type="datetime1">
              <a:rPr lang="en-GB"/>
              <a:pPr>
                <a:defRPr/>
              </a:pPr>
              <a:t>24/08/2025</a:t>
            </a:fld>
            <a:endParaRPr lang="en-GB"/>
          </a:p>
        </p:txBody>
      </p:sp>
      <p:sp>
        <p:nvSpPr>
          <p:cNvPr id="3" name="Footer Placeholder 2">
            <a:extLst>
              <a:ext uri="{FF2B5EF4-FFF2-40B4-BE49-F238E27FC236}">
                <a16:creationId xmlns:a16="http://schemas.microsoft.com/office/drawing/2014/main" id="{2EF89427-770E-4C54-ADCE-8029E6D368B0}"/>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22">
            <a:extLst>
              <a:ext uri="{FF2B5EF4-FFF2-40B4-BE49-F238E27FC236}">
                <a16:creationId xmlns:a16="http://schemas.microsoft.com/office/drawing/2014/main" id="{D41B1BA6-90DE-4935-869C-5C5D61CC58CD}"/>
              </a:ext>
            </a:extLst>
          </p:cNvPr>
          <p:cNvSpPr>
            <a:spLocks noGrp="1"/>
          </p:cNvSpPr>
          <p:nvPr>
            <p:ph type="sldNum" sz="quarter" idx="12"/>
          </p:nvPr>
        </p:nvSpPr>
        <p:spPr/>
        <p:txBody>
          <a:bodyPr/>
          <a:lstStyle>
            <a:lvl1pPr>
              <a:defRPr/>
            </a:lvl1pPr>
          </a:lstStyle>
          <a:p>
            <a:pPr>
              <a:defRPr/>
            </a:pPr>
            <a:fld id="{4EDB3194-CDB4-409B-8E8F-5294485E3B40}" type="slidenum">
              <a:rPr lang="en-GB" altLang="es-MX"/>
              <a:pPr>
                <a:defRPr/>
              </a:pPr>
              <a:t>‹Nº›</a:t>
            </a:fld>
            <a:endParaRPr lang="en-GB" altLang="es-MX"/>
          </a:p>
        </p:txBody>
      </p:sp>
    </p:spTree>
    <p:extLst>
      <p:ext uri="{BB962C8B-B14F-4D97-AF65-F5344CB8AC3E}">
        <p14:creationId xmlns:p14="http://schemas.microsoft.com/office/powerpoint/2010/main" val="3797167567"/>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lang="en-US"/>
              <a:t>Click to edit Master title style</a:t>
            </a:r>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249F0AF9-ECEC-40F7-8F67-62FB7BD6E4F1}"/>
              </a:ext>
            </a:extLst>
          </p:cNvPr>
          <p:cNvSpPr>
            <a:spLocks noGrp="1"/>
          </p:cNvSpPr>
          <p:nvPr>
            <p:ph type="dt" sz="half" idx="10"/>
          </p:nvPr>
        </p:nvSpPr>
        <p:spPr/>
        <p:txBody>
          <a:bodyPr/>
          <a:lstStyle>
            <a:lvl1pPr>
              <a:defRPr/>
            </a:lvl1pPr>
          </a:lstStyle>
          <a:p>
            <a:pPr>
              <a:defRPr/>
            </a:pPr>
            <a:fld id="{CBED8C26-8DFF-48A8-B08B-35E5934582AF}" type="datetime1">
              <a:rPr lang="en-GB"/>
              <a:pPr>
                <a:defRPr/>
              </a:pPr>
              <a:t>24/08/2025</a:t>
            </a:fld>
            <a:endParaRPr lang="en-GB"/>
          </a:p>
        </p:txBody>
      </p:sp>
      <p:sp>
        <p:nvSpPr>
          <p:cNvPr id="6" name="Footer Placeholder 2">
            <a:extLst>
              <a:ext uri="{FF2B5EF4-FFF2-40B4-BE49-F238E27FC236}">
                <a16:creationId xmlns:a16="http://schemas.microsoft.com/office/drawing/2014/main" id="{B66DE833-78D1-405B-A68C-B2233347686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22">
            <a:extLst>
              <a:ext uri="{FF2B5EF4-FFF2-40B4-BE49-F238E27FC236}">
                <a16:creationId xmlns:a16="http://schemas.microsoft.com/office/drawing/2014/main" id="{370C090D-1190-440E-B600-102680B1E79E}"/>
              </a:ext>
            </a:extLst>
          </p:cNvPr>
          <p:cNvSpPr>
            <a:spLocks noGrp="1"/>
          </p:cNvSpPr>
          <p:nvPr>
            <p:ph type="sldNum" sz="quarter" idx="12"/>
          </p:nvPr>
        </p:nvSpPr>
        <p:spPr/>
        <p:txBody>
          <a:bodyPr/>
          <a:lstStyle>
            <a:lvl1pPr>
              <a:defRPr/>
            </a:lvl1pPr>
          </a:lstStyle>
          <a:p>
            <a:pPr>
              <a:defRPr/>
            </a:pPr>
            <a:fld id="{0405ADED-601E-4532-9184-C6C87C0AA1D6}" type="slidenum">
              <a:rPr lang="en-GB" altLang="es-MX"/>
              <a:pPr>
                <a:defRPr/>
              </a:pPr>
              <a:t>‹Nº›</a:t>
            </a:fld>
            <a:endParaRPr lang="en-GB" altLang="es-MX"/>
          </a:p>
        </p:txBody>
      </p:sp>
    </p:spTree>
    <p:extLst>
      <p:ext uri="{BB962C8B-B14F-4D97-AF65-F5344CB8AC3E}">
        <p14:creationId xmlns:p14="http://schemas.microsoft.com/office/powerpoint/2010/main" val="1246586332"/>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088443" y="3274308"/>
            <a:ext cx="2590800"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5" name="Date Placeholder 13">
            <a:extLst>
              <a:ext uri="{FF2B5EF4-FFF2-40B4-BE49-F238E27FC236}">
                <a16:creationId xmlns:a16="http://schemas.microsoft.com/office/drawing/2014/main" id="{60938CA8-6F5B-485A-9D8A-A0C943DEFA4E}"/>
              </a:ext>
            </a:extLst>
          </p:cNvPr>
          <p:cNvSpPr>
            <a:spLocks noGrp="1"/>
          </p:cNvSpPr>
          <p:nvPr>
            <p:ph type="dt" sz="half" idx="10"/>
          </p:nvPr>
        </p:nvSpPr>
        <p:spPr/>
        <p:txBody>
          <a:bodyPr/>
          <a:lstStyle>
            <a:lvl1pPr>
              <a:defRPr/>
            </a:lvl1pPr>
          </a:lstStyle>
          <a:p>
            <a:pPr>
              <a:defRPr/>
            </a:pPr>
            <a:fld id="{E2F3380E-8094-40E1-9471-6C4E36D9E90D}" type="datetime1">
              <a:rPr lang="en-GB"/>
              <a:pPr>
                <a:defRPr/>
              </a:pPr>
              <a:t>24/08/2025</a:t>
            </a:fld>
            <a:endParaRPr lang="en-GB"/>
          </a:p>
        </p:txBody>
      </p:sp>
      <p:sp>
        <p:nvSpPr>
          <p:cNvPr id="6" name="Footer Placeholder 2">
            <a:extLst>
              <a:ext uri="{FF2B5EF4-FFF2-40B4-BE49-F238E27FC236}">
                <a16:creationId xmlns:a16="http://schemas.microsoft.com/office/drawing/2014/main" id="{657C244B-403F-47DE-9A77-CBE8E6CC1BDC}"/>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22">
            <a:extLst>
              <a:ext uri="{FF2B5EF4-FFF2-40B4-BE49-F238E27FC236}">
                <a16:creationId xmlns:a16="http://schemas.microsoft.com/office/drawing/2014/main" id="{566977F8-424A-417F-9BCB-920097613F64}"/>
              </a:ext>
            </a:extLst>
          </p:cNvPr>
          <p:cNvSpPr>
            <a:spLocks noGrp="1"/>
          </p:cNvSpPr>
          <p:nvPr>
            <p:ph type="sldNum" sz="quarter" idx="12"/>
          </p:nvPr>
        </p:nvSpPr>
        <p:spPr/>
        <p:txBody>
          <a:bodyPr/>
          <a:lstStyle>
            <a:lvl1pPr>
              <a:defRPr/>
            </a:lvl1pPr>
          </a:lstStyle>
          <a:p>
            <a:pPr>
              <a:defRPr/>
            </a:pPr>
            <a:fld id="{932C65AA-FEB1-469D-97F1-86F9A9A0360D}" type="slidenum">
              <a:rPr lang="en-GB" altLang="es-MX"/>
              <a:pPr>
                <a:defRPr/>
              </a:pPr>
              <a:t>‹Nº›</a:t>
            </a:fld>
            <a:endParaRPr lang="en-GB" altLang="es-MX"/>
          </a:p>
        </p:txBody>
      </p:sp>
    </p:spTree>
    <p:extLst>
      <p:ext uri="{BB962C8B-B14F-4D97-AF65-F5344CB8AC3E}">
        <p14:creationId xmlns:p14="http://schemas.microsoft.com/office/powerpoint/2010/main" val="3321074155"/>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920A7487-94D5-4EC7-8858-2A951E0C2C44}"/>
              </a:ext>
            </a:extLst>
          </p:cNvPr>
          <p:cNvSpPr>
            <a:spLocks noGrp="1"/>
          </p:cNvSpPr>
          <p:nvPr>
            <p:ph type="dt" sz="half" idx="10"/>
          </p:nvPr>
        </p:nvSpPr>
        <p:spPr/>
        <p:txBody>
          <a:bodyPr/>
          <a:lstStyle>
            <a:lvl1pPr>
              <a:defRPr/>
            </a:lvl1pPr>
          </a:lstStyle>
          <a:p>
            <a:pPr>
              <a:defRPr/>
            </a:pPr>
            <a:fld id="{BCDD054A-8CEE-4B8E-9EC7-AF8FAFD5F99C}" type="datetime1">
              <a:rPr lang="en-GB"/>
              <a:pPr>
                <a:defRPr/>
              </a:pPr>
              <a:t>24/08/2025</a:t>
            </a:fld>
            <a:endParaRPr lang="en-GB"/>
          </a:p>
        </p:txBody>
      </p:sp>
      <p:sp>
        <p:nvSpPr>
          <p:cNvPr id="5" name="Footer Placeholder 2">
            <a:extLst>
              <a:ext uri="{FF2B5EF4-FFF2-40B4-BE49-F238E27FC236}">
                <a16:creationId xmlns:a16="http://schemas.microsoft.com/office/drawing/2014/main" id="{41C52EF0-D3BE-42E6-9735-775A16C74F5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F474E328-8EFE-4927-A9A8-6B1EF4B1C8EB}"/>
              </a:ext>
            </a:extLst>
          </p:cNvPr>
          <p:cNvSpPr>
            <a:spLocks noGrp="1"/>
          </p:cNvSpPr>
          <p:nvPr>
            <p:ph type="sldNum" sz="quarter" idx="12"/>
          </p:nvPr>
        </p:nvSpPr>
        <p:spPr/>
        <p:txBody>
          <a:bodyPr/>
          <a:lstStyle>
            <a:lvl1pPr>
              <a:defRPr/>
            </a:lvl1pPr>
          </a:lstStyle>
          <a:p>
            <a:pPr>
              <a:defRPr/>
            </a:pPr>
            <a:fld id="{1E021BC1-6F34-4CD0-BB73-417E24C382BB}" type="slidenum">
              <a:rPr lang="en-GB" altLang="es-MX"/>
              <a:pPr>
                <a:defRPr/>
              </a:pPr>
              <a:t>‹Nº›</a:t>
            </a:fld>
            <a:endParaRPr lang="en-GB" altLang="es-MX"/>
          </a:p>
        </p:txBody>
      </p:sp>
    </p:spTree>
    <p:extLst>
      <p:ext uri="{BB962C8B-B14F-4D97-AF65-F5344CB8AC3E}">
        <p14:creationId xmlns:p14="http://schemas.microsoft.com/office/powerpoint/2010/main" val="319172522"/>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143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DFE4B43F-B11D-495F-8898-1CA034946851}"/>
              </a:ext>
            </a:extLst>
          </p:cNvPr>
          <p:cNvSpPr>
            <a:spLocks noGrp="1"/>
          </p:cNvSpPr>
          <p:nvPr>
            <p:ph type="dt" sz="half" idx="10"/>
          </p:nvPr>
        </p:nvSpPr>
        <p:spPr/>
        <p:txBody>
          <a:bodyPr/>
          <a:lstStyle>
            <a:lvl1pPr>
              <a:defRPr/>
            </a:lvl1pPr>
          </a:lstStyle>
          <a:p>
            <a:pPr>
              <a:defRPr/>
            </a:pPr>
            <a:fld id="{D7E33523-46FF-487D-8002-67F4FDCF6C6C}" type="datetime1">
              <a:rPr lang="en-GB"/>
              <a:pPr>
                <a:defRPr/>
              </a:pPr>
              <a:t>24/08/2025</a:t>
            </a:fld>
            <a:endParaRPr lang="en-GB"/>
          </a:p>
        </p:txBody>
      </p:sp>
      <p:sp>
        <p:nvSpPr>
          <p:cNvPr id="5" name="Footer Placeholder 2">
            <a:extLst>
              <a:ext uri="{FF2B5EF4-FFF2-40B4-BE49-F238E27FC236}">
                <a16:creationId xmlns:a16="http://schemas.microsoft.com/office/drawing/2014/main" id="{B8709053-9393-4219-9D79-0A800D18978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1A148DEB-6EDE-42F2-B7F9-BB03E8FD14E7}"/>
              </a:ext>
            </a:extLst>
          </p:cNvPr>
          <p:cNvSpPr>
            <a:spLocks noGrp="1"/>
          </p:cNvSpPr>
          <p:nvPr>
            <p:ph type="sldNum" sz="quarter" idx="12"/>
          </p:nvPr>
        </p:nvSpPr>
        <p:spPr/>
        <p:txBody>
          <a:bodyPr/>
          <a:lstStyle>
            <a:lvl1pPr>
              <a:defRPr/>
            </a:lvl1pPr>
          </a:lstStyle>
          <a:p>
            <a:pPr>
              <a:defRPr/>
            </a:pPr>
            <a:fld id="{BE826CA7-80A0-40BC-B4A5-AF56D1A9C3B8}" type="slidenum">
              <a:rPr lang="en-GB" altLang="es-MX"/>
              <a:pPr>
                <a:defRPr/>
              </a:pPr>
              <a:t>‹Nº›</a:t>
            </a:fld>
            <a:endParaRPr lang="en-GB" altLang="es-MX"/>
          </a:p>
        </p:txBody>
      </p:sp>
    </p:spTree>
    <p:extLst>
      <p:ext uri="{BB962C8B-B14F-4D97-AF65-F5344CB8AC3E}">
        <p14:creationId xmlns:p14="http://schemas.microsoft.com/office/powerpoint/2010/main" val="3986909813"/>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D864A9F-9E1B-450F-B1A2-A13372D93FBB}"/>
              </a:ext>
            </a:extLst>
          </p:cNvPr>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a:extLst>
              <a:ext uri="{FF2B5EF4-FFF2-40B4-BE49-F238E27FC236}">
                <a16:creationId xmlns:a16="http://schemas.microsoft.com/office/drawing/2014/main" id="{48EDFEB0-AE55-4CFF-BB76-F5D2E9D0E5AD}"/>
              </a:ext>
            </a:extLst>
          </p:cNvPr>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a:extLst>
              <a:ext uri="{FF2B5EF4-FFF2-40B4-BE49-F238E27FC236}">
                <a16:creationId xmlns:a16="http://schemas.microsoft.com/office/drawing/2014/main" id="{1DB377CB-1C6A-42BD-A1F2-E0E96EB556D2}"/>
              </a:ext>
            </a:extLst>
          </p:cNvPr>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a:extLst>
              <a:ext uri="{FF2B5EF4-FFF2-40B4-BE49-F238E27FC236}">
                <a16:creationId xmlns:a16="http://schemas.microsoft.com/office/drawing/2014/main" id="{D3A3BDD3-D358-446B-8AEC-AEA6CCD9DF5B}"/>
              </a:ext>
            </a:extLst>
          </p:cNvPr>
          <p:cNvSpPr/>
          <p:nvPr/>
        </p:nvSpPr>
        <p:spPr>
          <a:xfrm flipV="1">
            <a:off x="5410200" y="360363"/>
            <a:ext cx="37338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a:extLst>
              <a:ext uri="{FF2B5EF4-FFF2-40B4-BE49-F238E27FC236}">
                <a16:creationId xmlns:a16="http://schemas.microsoft.com/office/drawing/2014/main" id="{59AE0610-356F-435D-9D07-8D4A150A1933}"/>
              </a:ext>
            </a:extLst>
          </p:cNvPr>
          <p:cNvSpPr/>
          <p:nvPr/>
        </p:nvSpPr>
        <p:spPr>
          <a:xfrm flipV="1">
            <a:off x="5410200" y="439738"/>
            <a:ext cx="37338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useBgFill="1">
        <p:nvSpPr>
          <p:cNvPr id="33" name="Rounded Rectangle 32">
            <a:extLst>
              <a:ext uri="{FF2B5EF4-FFF2-40B4-BE49-F238E27FC236}">
                <a16:creationId xmlns:a16="http://schemas.microsoft.com/office/drawing/2014/main" id="{9E689F3E-49B9-4E06-93F6-E50A1120CAFF}"/>
              </a:ext>
            </a:extLst>
          </p:cNvPr>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useBgFill="1">
        <p:nvSpPr>
          <p:cNvPr id="34" name="Rounded Rectangle 33">
            <a:extLst>
              <a:ext uri="{FF2B5EF4-FFF2-40B4-BE49-F238E27FC236}">
                <a16:creationId xmlns:a16="http://schemas.microsoft.com/office/drawing/2014/main" id="{A96E6B35-C6B1-4CBC-9694-C29CA9A7BE02}"/>
              </a:ext>
            </a:extLst>
          </p:cNvPr>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Rectangle 34">
            <a:extLst>
              <a:ext uri="{FF2B5EF4-FFF2-40B4-BE49-F238E27FC236}">
                <a16:creationId xmlns:a16="http://schemas.microsoft.com/office/drawing/2014/main" id="{C9579744-92D6-45B5-B513-F542219DFEAA}"/>
              </a:ext>
            </a:extLst>
          </p:cNvPr>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6" name="Rectangle 35">
            <a:extLst>
              <a:ext uri="{FF2B5EF4-FFF2-40B4-BE49-F238E27FC236}">
                <a16:creationId xmlns:a16="http://schemas.microsoft.com/office/drawing/2014/main" id="{DFB02E4B-21FF-4415-9169-279FF2D72234}"/>
              </a:ext>
            </a:extLst>
          </p:cNvPr>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7" name="Rectangle 36">
            <a:extLst>
              <a:ext uri="{FF2B5EF4-FFF2-40B4-BE49-F238E27FC236}">
                <a16:creationId xmlns:a16="http://schemas.microsoft.com/office/drawing/2014/main" id="{FA66D716-35BD-45B8-9E3D-9D7413DBE6D6}"/>
              </a:ext>
            </a:extLst>
          </p:cNvPr>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a:extLst>
              <a:ext uri="{FF2B5EF4-FFF2-40B4-BE49-F238E27FC236}">
                <a16:creationId xmlns:a16="http://schemas.microsoft.com/office/drawing/2014/main" id="{28E5AF45-CFB6-4B95-9E36-F30FBCB9B18D}"/>
              </a:ext>
            </a:extLst>
          </p:cNvPr>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a:extLst>
              <a:ext uri="{FF2B5EF4-FFF2-40B4-BE49-F238E27FC236}">
                <a16:creationId xmlns:a16="http://schemas.microsoft.com/office/drawing/2014/main" id="{ABD9CAEC-52D4-4140-845A-CA642D207260}"/>
              </a:ext>
            </a:extLst>
          </p:cNvPr>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a:extLst>
              <a:ext uri="{FF2B5EF4-FFF2-40B4-BE49-F238E27FC236}">
                <a16:creationId xmlns:a16="http://schemas.microsoft.com/office/drawing/2014/main" id="{CA1D637D-D2FF-4281-83C7-6F5DA3506A5E}"/>
              </a:ext>
            </a:extLst>
          </p:cNvPr>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39" name="Title Placeholder 21">
            <a:extLst>
              <a:ext uri="{FF2B5EF4-FFF2-40B4-BE49-F238E27FC236}">
                <a16:creationId xmlns:a16="http://schemas.microsoft.com/office/drawing/2014/main" id="{9C1CD716-D619-42B0-BCFB-A0B3BF366188}"/>
              </a:ext>
            </a:extLst>
          </p:cNvPr>
          <p:cNvSpPr>
            <a:spLocks noGrp="1"/>
          </p:cNvSpPr>
          <p:nvPr>
            <p:ph type="title"/>
          </p:nvPr>
        </p:nvSpPr>
        <p:spPr bwMode="auto">
          <a:xfrm>
            <a:off x="457200" y="1143000"/>
            <a:ext cx="822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MX"/>
              <a:t>Click to edit Master title style</a:t>
            </a:r>
          </a:p>
        </p:txBody>
      </p:sp>
      <p:sp>
        <p:nvSpPr>
          <p:cNvPr id="1040" name="Text Placeholder 12">
            <a:extLst>
              <a:ext uri="{FF2B5EF4-FFF2-40B4-BE49-F238E27FC236}">
                <a16:creationId xmlns:a16="http://schemas.microsoft.com/office/drawing/2014/main" id="{62DD15A8-D3D6-4B29-A10F-4E4D5DDBA97F}"/>
              </a:ext>
            </a:extLst>
          </p:cNvPr>
          <p:cNvSpPr>
            <a:spLocks noGrp="1"/>
          </p:cNvSpPr>
          <p:nvPr>
            <p:ph type="body" idx="1"/>
          </p:nvPr>
        </p:nvSpPr>
        <p:spPr bwMode="auto">
          <a:xfrm>
            <a:off x="457200" y="2249488"/>
            <a:ext cx="822960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MX"/>
              <a:t>Click to edit Master text styles</a:t>
            </a:r>
          </a:p>
          <a:p>
            <a:pPr lvl="1"/>
            <a:r>
              <a:rPr lang="en-US" altLang="es-MX"/>
              <a:t>Second level</a:t>
            </a:r>
          </a:p>
          <a:p>
            <a:pPr lvl="2"/>
            <a:r>
              <a:rPr lang="en-US" altLang="es-MX"/>
              <a:t>Third level</a:t>
            </a:r>
          </a:p>
          <a:p>
            <a:pPr lvl="3"/>
            <a:r>
              <a:rPr lang="en-US" altLang="es-MX"/>
              <a:t>Fourth level</a:t>
            </a:r>
          </a:p>
          <a:p>
            <a:pPr lvl="4"/>
            <a:r>
              <a:rPr lang="en-US" altLang="es-MX"/>
              <a:t>Fifth level</a:t>
            </a:r>
          </a:p>
        </p:txBody>
      </p:sp>
      <p:sp>
        <p:nvSpPr>
          <p:cNvPr id="14" name="Date Placeholder 13">
            <a:extLst>
              <a:ext uri="{FF2B5EF4-FFF2-40B4-BE49-F238E27FC236}">
                <a16:creationId xmlns:a16="http://schemas.microsoft.com/office/drawing/2014/main" id="{C7713C03-5D24-4F29-939A-C0D17973CE00}"/>
              </a:ext>
            </a:extLst>
          </p:cNvPr>
          <p:cNvSpPr>
            <a:spLocks noGrp="1"/>
          </p:cNvSpPr>
          <p:nvPr>
            <p:ph type="dt" sz="half" idx="2"/>
          </p:nvPr>
        </p:nvSpPr>
        <p:spPr>
          <a:xfrm>
            <a:off x="6586538" y="612775"/>
            <a:ext cx="957262" cy="457200"/>
          </a:xfrm>
          <a:prstGeom prst="rect">
            <a:avLst/>
          </a:prstGeom>
        </p:spPr>
        <p:txBody>
          <a:bodyPr vert="horz"/>
          <a:lstStyle>
            <a:lvl1pPr algn="l" eaLnBrk="1" fontAlgn="auto" latinLnBrk="0" hangingPunct="1">
              <a:spcBef>
                <a:spcPts val="0"/>
              </a:spcBef>
              <a:spcAft>
                <a:spcPts val="0"/>
              </a:spcAft>
              <a:defRPr kumimoji="0" sz="800">
                <a:solidFill>
                  <a:schemeClr val="accent2"/>
                </a:solidFill>
                <a:latin typeface="+mn-lt"/>
                <a:cs typeface="+mn-cs"/>
              </a:defRPr>
            </a:lvl1pPr>
          </a:lstStyle>
          <a:p>
            <a:pPr>
              <a:defRPr/>
            </a:pPr>
            <a:fld id="{D94AD809-626F-4C4F-997A-1315B2540224}" type="datetime1">
              <a:rPr lang="en-GB"/>
              <a:pPr>
                <a:defRPr/>
              </a:pPr>
              <a:t>24/08/2025</a:t>
            </a:fld>
            <a:endParaRPr lang="en-GB"/>
          </a:p>
        </p:txBody>
      </p:sp>
      <p:sp>
        <p:nvSpPr>
          <p:cNvPr id="3" name="Footer Placeholder 2">
            <a:extLst>
              <a:ext uri="{FF2B5EF4-FFF2-40B4-BE49-F238E27FC236}">
                <a16:creationId xmlns:a16="http://schemas.microsoft.com/office/drawing/2014/main" id="{1863992D-AEE3-427B-8E30-CAEAA77B8F89}"/>
              </a:ext>
            </a:extLst>
          </p:cNvPr>
          <p:cNvSpPr>
            <a:spLocks noGrp="1"/>
          </p:cNvSpPr>
          <p:nvPr>
            <p:ph type="ftr" sz="quarter" idx="3"/>
          </p:nvPr>
        </p:nvSpPr>
        <p:spPr>
          <a:xfrm>
            <a:off x="5257800" y="612775"/>
            <a:ext cx="1325563" cy="457200"/>
          </a:xfrm>
          <a:prstGeom prst="rect">
            <a:avLst/>
          </a:prstGeom>
        </p:spPr>
        <p:txBody>
          <a:bodyPr vert="horz"/>
          <a:lstStyle>
            <a:lvl1pPr algn="r" eaLnBrk="1" fontAlgn="auto" latinLnBrk="0" hangingPunct="1">
              <a:spcBef>
                <a:spcPts val="0"/>
              </a:spcBef>
              <a:spcAft>
                <a:spcPts val="0"/>
              </a:spcAft>
              <a:defRPr kumimoji="0" sz="800">
                <a:solidFill>
                  <a:schemeClr val="accent2"/>
                </a:solidFill>
                <a:latin typeface="+mn-lt"/>
                <a:cs typeface="+mn-cs"/>
              </a:defRPr>
            </a:lvl1pPr>
          </a:lstStyle>
          <a:p>
            <a:pPr>
              <a:defRPr/>
            </a:pPr>
            <a:endParaRPr lang="en-GB"/>
          </a:p>
        </p:txBody>
      </p:sp>
      <p:sp>
        <p:nvSpPr>
          <p:cNvPr id="23" name="Slide Number Placeholder 22">
            <a:extLst>
              <a:ext uri="{FF2B5EF4-FFF2-40B4-BE49-F238E27FC236}">
                <a16:creationId xmlns:a16="http://schemas.microsoft.com/office/drawing/2014/main" id="{B3F21D05-4FB8-481B-9AF7-02803A43BFE0}"/>
              </a:ext>
            </a:extLst>
          </p:cNvPr>
          <p:cNvSpPr>
            <a:spLocks noGrp="1"/>
          </p:cNvSpPr>
          <p:nvPr>
            <p:ph type="sldNum" sz="quarter" idx="4"/>
          </p:nvPr>
        </p:nvSpPr>
        <p:spPr>
          <a:xfrm>
            <a:off x="8174038" y="1588"/>
            <a:ext cx="762000" cy="366712"/>
          </a:xfrm>
          <a:prstGeom prst="rect">
            <a:avLst/>
          </a:prstGeom>
        </p:spPr>
        <p:txBody>
          <a:bodyPr vert="horz" wrap="square" lIns="91440" tIns="45720" rIns="91440" bIns="45720" numCol="1" anchor="b" anchorCtr="0" compatLnSpc="1">
            <a:prstTxWarp prst="textNoShape">
              <a:avLst/>
            </a:prstTxWarp>
          </a:bodyPr>
          <a:lstStyle>
            <a:lvl1pPr algn="r" eaLnBrk="1" hangingPunct="1">
              <a:defRPr smtClean="0">
                <a:solidFill>
                  <a:srgbClr val="FFFFFF"/>
                </a:solidFill>
                <a:latin typeface="Georgia" panose="02040502050405020303" pitchFamily="18" charset="0"/>
              </a:defRPr>
            </a:lvl1pPr>
          </a:lstStyle>
          <a:p>
            <a:pPr>
              <a:defRPr/>
            </a:pPr>
            <a:fld id="{E2DC04CD-4565-43BB-B7C8-55024F709C7A}" type="slidenum">
              <a:rPr lang="en-GB" altLang="es-MX"/>
              <a:pPr>
                <a:defRPr/>
              </a:pPr>
              <a:t>‹Nº›</a:t>
            </a:fld>
            <a:endParaRPr lang="en-GB" altLang="es-MX"/>
          </a:p>
        </p:txBody>
      </p:sp>
    </p:spTree>
  </p:cSld>
  <p:clrMap bg1="lt1" tx1="dk1" bg2="lt2" tx2="dk2" accent1="accent1" accent2="accent2" accent3="accent3" accent4="accent4" accent5="accent5" accent6="accent6" hlink="hlink" folHlink="folHlink"/>
  <p:sldLayoutIdLst>
    <p:sldLayoutId id="2147483725" r:id="rId1"/>
    <p:sldLayoutId id="2147483717" r:id="rId2"/>
    <p:sldLayoutId id="2147483718" r:id="rId3"/>
    <p:sldLayoutId id="2147483719" r:id="rId4"/>
    <p:sldLayoutId id="2147483726" r:id="rId5"/>
    <p:sldLayoutId id="2147483727" r:id="rId6"/>
    <p:sldLayoutId id="2147483720" r:id="rId7"/>
    <p:sldLayoutId id="2147483721" r:id="rId8"/>
    <p:sldLayoutId id="2147483722" r:id="rId9"/>
    <p:sldLayoutId id="2147483723" r:id="rId10"/>
    <p:sldLayoutId id="2147483724" r:id="rId11"/>
  </p:sldLayoutIdLst>
  <p:transition spd="slow"/>
  <p:hf hdr="0" ftr="0" dt="0"/>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p:titleStyle>
    <p:bodyStyle>
      <a:lvl1pPr marL="365125" indent="-255588" algn="l" rtl="0" eaLnBrk="0" fontAlgn="base" hangingPunct="0">
        <a:spcBef>
          <a:spcPts val="300"/>
        </a:spcBef>
        <a:spcAft>
          <a:spcPct val="0"/>
        </a:spcAft>
        <a:buClr>
          <a:srgbClr val="A04DA3"/>
        </a:buClr>
        <a:buFont typeface="Georgia" panose="02040502050405020303"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anose="02040502050405020303"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anose="05020102010507070707"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anose="05020102010507070707"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anose="02040502050405020303"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26.jpeg"/><Relationship Id="rId5" Type="http://schemas.openxmlformats.org/officeDocument/2006/relationships/image" Target="../media/image27.jpe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26.jpeg"/><Relationship Id="rId5" Type="http://schemas.openxmlformats.org/officeDocument/2006/relationships/image" Target="../media/image28.jpe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30.jpe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tags" Target="../tags/tag10.xml"/><Relationship Id="rId5" Type="http://schemas.openxmlformats.org/officeDocument/2006/relationships/image" Target="../media/image44.png"/><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image" Target="../media/image53.png"/><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55.png"/><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57.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9.png"/><Relationship Id="rId5" Type="http://schemas.openxmlformats.org/officeDocument/2006/relationships/image" Target="../media/image58.wmf"/><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tags" Target="../tags/tag13.xml"/><Relationship Id="rId4" Type="http://schemas.openxmlformats.org/officeDocument/2006/relationships/image" Target="../media/image60.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tags" Target="../tags/tag14.xml"/><Relationship Id="rId4" Type="http://schemas.openxmlformats.org/officeDocument/2006/relationships/image" Target="../media/image61.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tags" Target="../tags/tag15.xml"/><Relationship Id="rId5" Type="http://schemas.openxmlformats.org/officeDocument/2006/relationships/image" Target="../media/image62.jpeg"/><Relationship Id="rId4" Type="http://schemas.openxmlformats.org/officeDocument/2006/relationships/image" Target="../media/image57.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tags" Target="../tags/tag16.xml"/><Relationship Id="rId5" Type="http://schemas.openxmlformats.org/officeDocument/2006/relationships/image" Target="../media/image64.png"/><Relationship Id="rId4" Type="http://schemas.openxmlformats.org/officeDocument/2006/relationships/image" Target="../media/image63.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tags" Target="../tags/tag17.xml"/><Relationship Id="rId4" Type="http://schemas.openxmlformats.org/officeDocument/2006/relationships/image" Target="../media/image65.jpeg"/></Relationships>
</file>

<file path=ppt/slides/_rels/slide3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69.jpeg"/></Relationships>
</file>

<file path=ppt/slides/_rels/slide4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5" descr="C04">
            <a:extLst>
              <a:ext uri="{FF2B5EF4-FFF2-40B4-BE49-F238E27FC236}">
                <a16:creationId xmlns:a16="http://schemas.microsoft.com/office/drawing/2014/main" id="{138C72B5-23D5-46D2-9F4D-33C73224C411}"/>
              </a:ext>
            </a:extLst>
          </p:cNvP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b="4155"/>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hidden="1">
            <a:extLst>
              <a:ext uri="{FF2B5EF4-FFF2-40B4-BE49-F238E27FC236}">
                <a16:creationId xmlns:a16="http://schemas.microsoft.com/office/drawing/2014/main" id="{F4B80155-8C9A-436C-BE39-97AFDE941C5E}"/>
              </a:ext>
            </a:extLst>
          </p:cNvPr>
          <p:cNvSpPr>
            <a:spLocks noGrp="1"/>
          </p:cNvSpPr>
          <p:nvPr>
            <p:ph type="title"/>
          </p:nvPr>
        </p:nvSpPr>
        <p:spPr>
          <a:xfrm>
            <a:off x="457200" y="1143000"/>
            <a:ext cx="8229600" cy="1069975"/>
          </a:xfrm>
        </p:spPr>
        <p:txBody>
          <a:bodyPr/>
          <a:lstStyle/>
          <a:p>
            <a:pPr eaLnBrk="1" hangingPunct="1"/>
            <a:endParaRPr lang="es-MX" altLang="es-MX"/>
          </a:p>
        </p:txBody>
      </p:sp>
      <p:sp>
        <p:nvSpPr>
          <p:cNvPr id="97284" name="Rectangle 4">
            <a:extLst>
              <a:ext uri="{FF2B5EF4-FFF2-40B4-BE49-F238E27FC236}">
                <a16:creationId xmlns:a16="http://schemas.microsoft.com/office/drawing/2014/main" id="{A172313C-2C31-47C2-A7FB-4A88474531AC}"/>
              </a:ext>
            </a:extLst>
          </p:cNvPr>
          <p:cNvSpPr>
            <a:spLocks noChangeArrowheads="1"/>
          </p:cNvSpPr>
          <p:nvPr/>
        </p:nvSpPr>
        <p:spPr bwMode="auto">
          <a:xfrm>
            <a:off x="76200" y="76200"/>
            <a:ext cx="8991600" cy="1143000"/>
          </a:xfrm>
          <a:prstGeom prst="rect">
            <a:avLst/>
          </a:prstGeom>
          <a:noFill/>
          <a:ln w="12700">
            <a:noFill/>
            <a:miter lim="800000"/>
            <a:headEnd/>
            <a:tailEnd/>
          </a:ln>
          <a:effectLst/>
        </p:spPr>
        <p:txBody>
          <a:bodyPr lIns="90487" tIns="44450" rIns="90487" bIns="44450" anchor="ctr"/>
          <a:lstStyle/>
          <a:p>
            <a:pPr xmlns:a="http://schemas.openxmlformats.org/drawingml/2006/main" algn="ctr" eaLnBrk="1" fontAlgn="auto" hangingPunct="1">
              <a:lnSpc>
                <a:spcPct val="80000"/>
              </a:lnSpc>
              <a:spcBef>
                <a:spcPts val="0"/>
              </a:spcBef>
              <a:spcAft>
                <a:spcPts val="0"/>
              </a:spcAft>
              <a:defRPr/>
            </a:pPr>
            <a:r xmlns:a="http://schemas.openxmlformats.org/drawingml/2006/main">
              <a:rPr lang="es" sz="4200" dirty="0">
                <a:solidFill>
                  <a:schemeClr val="tx2"/>
                </a:solidFill>
                <a:effectLst>
                  <a:outerShdw blurRad="38100" dist="38100" dir="2700000" algn="tl">
                    <a:srgbClr val="FFFFFF"/>
                  </a:outerShdw>
                </a:effectLst>
                <a:latin typeface="Gill Sans" pitchFamily="64" charset="0"/>
                <a:cs typeface="+mn-cs"/>
              </a:rPr>
              <a:t>Historia geológica y extinciones</a:t>
            </a:r>
          </a:p>
        </p:txBody>
      </p:sp>
      <p:sp>
        <p:nvSpPr>
          <p:cNvPr id="6149" name="Slide Number Placeholder 4">
            <a:extLst>
              <a:ext uri="{FF2B5EF4-FFF2-40B4-BE49-F238E27FC236}">
                <a16:creationId xmlns:a16="http://schemas.microsoft.com/office/drawing/2014/main" id="{46900BF1-A502-49F9-96D1-D6BDBE72190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D3A09E52-A200-4387-B4B1-3A26CFA05650}" type="slidenum">
              <a:rPr lang="en-GB" altLang="es-MX" sz="1800">
                <a:solidFill>
                  <a:srgbClr val="FFFFFF"/>
                </a:solidFill>
              </a:rPr>
              <a:pPr>
                <a:spcBef>
                  <a:spcPct val="0"/>
                </a:spcBef>
                <a:buClrTx/>
                <a:buFontTx/>
                <a:buNone/>
              </a:pPr>
              <a:t>1</a:t>
            </a:fld>
            <a:endParaRPr lang="en-GB" altLang="es-MX" sz="1800">
              <a:solidFill>
                <a:srgbClr val="FFFFFF"/>
              </a:solidFill>
            </a:endParaRP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E8ED2DEE-6D94-4286-B69E-2D0B6923068F}"/>
              </a:ext>
            </a:extLst>
          </p:cNvPr>
          <p:cNvSpPr>
            <a:spLocks noGrp="1"/>
          </p:cNvSpPr>
          <p:nvPr>
            <p:ph type="title"/>
          </p:nvPr>
        </p:nvSpPr>
        <p:spPr>
          <a:xfrm>
            <a:off x="611188" y="836613"/>
            <a:ext cx="8229600" cy="1069975"/>
          </a:xfrm>
        </p:spPr>
        <p:txBody>
          <a:bodyPr/>
          <a:lstStyle/>
          <a:p>
            <a:pPr xmlns:a="http://schemas.openxmlformats.org/drawingml/2006/main" eaLnBrk="1" hangingPunct="1"/>
            <a:r xmlns:a="http://schemas.openxmlformats.org/drawingml/2006/main">
              <a:rPr lang="es" altLang="es-MX" b="1">
                <a:latin typeface="Cambria" panose="02040503050406030204" pitchFamily="18" charset="0"/>
              </a:rPr>
              <a:t>FÓSIL</a:t>
            </a:r>
          </a:p>
        </p:txBody>
      </p:sp>
      <p:sp>
        <p:nvSpPr>
          <p:cNvPr id="8195" name="TextBox 2">
            <a:extLst>
              <a:ext uri="{FF2B5EF4-FFF2-40B4-BE49-F238E27FC236}">
                <a16:creationId xmlns:a16="http://schemas.microsoft.com/office/drawing/2014/main" id="{DC9AB792-1E1C-4C7C-B658-1470E1401698}"/>
              </a:ext>
            </a:extLst>
          </p:cNvPr>
          <p:cNvSpPr txBox="1">
            <a:spLocks noChangeArrowheads="1"/>
          </p:cNvSpPr>
          <p:nvPr/>
        </p:nvSpPr>
        <p:spPr bwMode="auto">
          <a:xfrm>
            <a:off x="468313" y="2781300"/>
            <a:ext cx="78486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3600"/>
              <a:t>El rastro de un organismo enterrado de forma natural y posteriormente conservado de forma permanente.</a:t>
            </a:r>
          </a:p>
        </p:txBody>
      </p:sp>
      <p:sp>
        <p:nvSpPr>
          <p:cNvPr id="8196" name="Slide Number Placeholder 3">
            <a:extLst>
              <a:ext uri="{FF2B5EF4-FFF2-40B4-BE49-F238E27FC236}">
                <a16:creationId xmlns:a16="http://schemas.microsoft.com/office/drawing/2014/main" id="{3A4047C5-E959-4548-BAFC-AAAE1274F04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69FA47A8-7ABB-4560-9B0F-0014DA4B0246}" type="slidenum">
              <a:rPr lang="en-GB" altLang="es-MX" sz="1800">
                <a:solidFill>
                  <a:srgbClr val="FFFFFF"/>
                </a:solidFill>
              </a:rPr>
              <a:pPr>
                <a:spcBef>
                  <a:spcPct val="0"/>
                </a:spcBef>
                <a:buClrTx/>
                <a:buFontTx/>
                <a:buNone/>
              </a:pPr>
              <a:t>2</a:t>
            </a:fld>
            <a:endParaRPr lang="en-GB" altLang="es-MX" sz="1800">
              <a:solidFill>
                <a:srgbClr val="FFFFFF"/>
              </a:solidFill>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8E122519-9BA3-4E9B-9EF3-0E285E613842}"/>
              </a:ext>
            </a:extLst>
          </p:cNvPr>
          <p:cNvSpPr>
            <a:spLocks noGrp="1"/>
          </p:cNvSpPr>
          <p:nvPr>
            <p:ph type="title"/>
          </p:nvPr>
        </p:nvSpPr>
        <p:spPr>
          <a:xfrm>
            <a:off x="539750" y="549275"/>
            <a:ext cx="8229600" cy="1069975"/>
          </a:xfrm>
        </p:spPr>
        <p:txBody>
          <a:bodyPr/>
          <a:lstStyle/>
          <a:p>
            <a:pPr xmlns:a="http://schemas.openxmlformats.org/drawingml/2006/main" eaLnBrk="1" hangingPunct="1"/>
            <a:r xmlns:a="http://schemas.openxmlformats.org/drawingml/2006/main">
              <a:rPr lang="es" altLang="es-MX" b="1">
                <a:latin typeface="Cambria" panose="02040503050406030204" pitchFamily="18" charset="0"/>
              </a:rPr>
              <a:t>Fosilización</a:t>
            </a:r>
          </a:p>
        </p:txBody>
      </p:sp>
      <p:sp>
        <p:nvSpPr>
          <p:cNvPr id="5123" name="TextBox 4">
            <a:extLst>
              <a:ext uri="{FF2B5EF4-FFF2-40B4-BE49-F238E27FC236}">
                <a16:creationId xmlns:a16="http://schemas.microsoft.com/office/drawing/2014/main" id="{4A1FCE48-6C17-4EF1-A09E-A2F9EE3CF21F}"/>
              </a:ext>
            </a:extLst>
          </p:cNvPr>
          <p:cNvSpPr txBox="1">
            <a:spLocks noChangeArrowheads="1"/>
          </p:cNvSpPr>
          <p:nvPr/>
        </p:nvSpPr>
        <p:spPr bwMode="auto">
          <a:xfrm>
            <a:off x="990600" y="1828800"/>
            <a:ext cx="7620000" cy="4032250"/>
          </a:xfrm>
          <a:prstGeom prst="rect">
            <a:avLst/>
          </a:prstGeom>
          <a:noFill/>
          <a:ln w="9525">
            <a:noFill/>
            <a:miter lim="800000"/>
            <a:headEnd/>
            <a:tailEnd/>
          </a:ln>
        </p:spPr>
        <p:txBody>
          <a:bodyPr>
            <a:spAutoFit/>
          </a:bodyPr>
          <a:lstStyle/>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3200" dirty="0">
                <a:latin typeface="+mn-lt"/>
                <a:cs typeface="+mn-cs"/>
              </a:rPr>
              <a:t>Piezas blandas originales (raras)</a:t>
            </a:r>
          </a:p>
          <a:p>
            <a:pPr eaLnBrk="1" fontAlgn="auto" hangingPunct="1">
              <a:spcBef>
                <a:spcPts val="0"/>
              </a:spcBef>
              <a:spcAft>
                <a:spcPts val="0"/>
              </a:spcAft>
              <a:buFont typeface="Arial" pitchFamily="34" charset="0"/>
              <a:buChar char="•"/>
              <a:defRPr/>
            </a:pPr>
            <a:endParaRPr lang="en-GB" sz="3200" dirty="0">
              <a:latin typeface="+mn-lt"/>
              <a:cs typeface="+mn-cs"/>
            </a:endParaRPr>
          </a:p>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3200" dirty="0">
                <a:latin typeface="+mn-lt"/>
                <a:cs typeface="+mn-cs"/>
              </a:rPr>
              <a:t>Piezas duras originales (sin alterar)</a:t>
            </a:r>
          </a:p>
          <a:p>
            <a:pPr eaLnBrk="1" fontAlgn="auto" hangingPunct="1">
              <a:spcBef>
                <a:spcPts val="0"/>
              </a:spcBef>
              <a:spcAft>
                <a:spcPts val="0"/>
              </a:spcAft>
              <a:buFont typeface="Arial" pitchFamily="34" charset="0"/>
              <a:buChar char="•"/>
              <a:defRPr/>
            </a:pPr>
            <a:endParaRPr lang="en-GB" sz="3200" dirty="0">
              <a:latin typeface="+mn-lt"/>
              <a:cs typeface="+mn-cs"/>
            </a:endParaRPr>
          </a:p>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3200" dirty="0">
                <a:latin typeface="+mn-lt"/>
                <a:cs typeface="+mn-cs"/>
              </a:rPr>
              <a:t>Piezas duras originales (modificadas)</a:t>
            </a:r>
          </a:p>
          <a:p>
            <a:pPr xmlns:a="http://schemas.openxmlformats.org/drawingml/2006/main" lvl="1" eaLnBrk="1" fontAlgn="auto" hangingPunct="1">
              <a:spcBef>
                <a:spcPts val="0"/>
              </a:spcBef>
              <a:spcAft>
                <a:spcPts val="0"/>
              </a:spcAft>
              <a:buClr>
                <a:schemeClr val="accent2"/>
              </a:buClr>
              <a:buFont typeface="Arial" pitchFamily="34" charset="0"/>
              <a:buChar char="•"/>
              <a:defRPr/>
            </a:pPr>
            <a:r xmlns:a="http://schemas.openxmlformats.org/drawingml/2006/main">
              <a:rPr lang="es" sz="3200" dirty="0">
                <a:latin typeface="+mn-lt"/>
                <a:cs typeface="+mn-cs"/>
              </a:rPr>
              <a:t>carbonización</a:t>
            </a:r>
          </a:p>
          <a:p>
            <a:pPr xmlns:a="http://schemas.openxmlformats.org/drawingml/2006/main" lvl="1" eaLnBrk="1" fontAlgn="auto" hangingPunct="1">
              <a:spcBef>
                <a:spcPts val="0"/>
              </a:spcBef>
              <a:spcAft>
                <a:spcPts val="0"/>
              </a:spcAft>
              <a:buClr>
                <a:schemeClr val="accent2"/>
              </a:buClr>
              <a:buFont typeface="Arial" pitchFamily="34" charset="0"/>
              <a:buChar char="•"/>
              <a:defRPr/>
            </a:pPr>
            <a:r xmlns:a="http://schemas.openxmlformats.org/drawingml/2006/main">
              <a:rPr lang="es" sz="3200" dirty="0">
                <a:latin typeface="+mn-lt"/>
                <a:cs typeface="+mn-cs"/>
              </a:rPr>
              <a:t> </a:t>
            </a:r>
            <a:r xmlns:a="http://schemas.openxmlformats.org/drawingml/2006/main">
              <a:rPr lang="es" sz="3200" dirty="0" err="1">
                <a:latin typeface="+mn-lt"/>
                <a:cs typeface="+mn-cs"/>
              </a:rPr>
              <a:t>Petrificación</a:t>
            </a:r>
            <a:endParaRPr xmlns:a="http://schemas.openxmlformats.org/drawingml/2006/main" lang="en-GB" sz="3200" dirty="0">
              <a:latin typeface="+mn-lt"/>
              <a:cs typeface="+mn-cs"/>
            </a:endParaRPr>
          </a:p>
          <a:p>
            <a:pPr xmlns:a="http://schemas.openxmlformats.org/drawingml/2006/main" lvl="1" eaLnBrk="1" fontAlgn="auto" hangingPunct="1">
              <a:spcBef>
                <a:spcPts val="0"/>
              </a:spcBef>
              <a:spcAft>
                <a:spcPts val="0"/>
              </a:spcAft>
              <a:buClr>
                <a:schemeClr val="accent2"/>
              </a:buClr>
              <a:buFont typeface="Arial" pitchFamily="34" charset="0"/>
              <a:buChar char="•"/>
              <a:defRPr/>
            </a:pPr>
            <a:r xmlns:a="http://schemas.openxmlformats.org/drawingml/2006/main">
              <a:rPr lang="es" sz="3200" dirty="0">
                <a:latin typeface="+mn-lt"/>
                <a:cs typeface="+mn-cs"/>
              </a:rPr>
              <a:t>Reemplazo o mineralización</a:t>
            </a:r>
          </a:p>
        </p:txBody>
      </p:sp>
      <p:sp>
        <p:nvSpPr>
          <p:cNvPr id="10244" name="Slide Number Placeholder 3">
            <a:extLst>
              <a:ext uri="{FF2B5EF4-FFF2-40B4-BE49-F238E27FC236}">
                <a16:creationId xmlns:a16="http://schemas.microsoft.com/office/drawing/2014/main" id="{329A719F-6090-4338-9D44-6FC2D31C46F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1C23A93E-79E7-47D9-BBBE-F869DFB01765}" type="slidenum">
              <a:rPr lang="en-GB" altLang="es-MX" sz="1800">
                <a:solidFill>
                  <a:srgbClr val="FFFFFF"/>
                </a:solidFill>
              </a:rPr>
              <a:pPr>
                <a:spcBef>
                  <a:spcPct val="0"/>
                </a:spcBef>
                <a:buClrTx/>
                <a:buFontTx/>
                <a:buNone/>
              </a:pPr>
              <a:t>3</a:t>
            </a:fld>
            <a:endParaRPr lang="en-GB" altLang="es-MX" sz="1800">
              <a:solidFill>
                <a:srgbClr val="FFFFFF"/>
              </a:solidFill>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581FCB9A-DAA9-4AAF-887A-5895A7273E3A}"/>
              </a:ext>
            </a:extLst>
          </p:cNvPr>
          <p:cNvSpPr>
            <a:spLocks noGrp="1"/>
          </p:cNvSpPr>
          <p:nvPr>
            <p:ph type="title"/>
          </p:nvPr>
        </p:nvSpPr>
        <p:spPr>
          <a:xfrm>
            <a:off x="684213" y="620713"/>
            <a:ext cx="8229600" cy="1069975"/>
          </a:xfrm>
        </p:spPr>
        <p:txBody>
          <a:bodyPr/>
          <a:lstStyle/>
          <a:p>
            <a:pPr xmlns:a="http://schemas.openxmlformats.org/drawingml/2006/main" eaLnBrk="1" hangingPunct="1"/>
            <a:r xmlns:a="http://schemas.openxmlformats.org/drawingml/2006/main">
              <a:rPr lang="es" altLang="es-MX" b="1">
                <a:latin typeface="Cambria" panose="02040503050406030204" pitchFamily="18" charset="0"/>
              </a:rPr>
              <a:t>Tafonomía</a:t>
            </a:r>
          </a:p>
        </p:txBody>
      </p:sp>
      <p:sp>
        <p:nvSpPr>
          <p:cNvPr id="12291" name="TextBox 2">
            <a:extLst>
              <a:ext uri="{FF2B5EF4-FFF2-40B4-BE49-F238E27FC236}">
                <a16:creationId xmlns:a16="http://schemas.microsoft.com/office/drawing/2014/main" id="{06F45B5C-6BC1-459D-A948-E0B3D41B38E6}"/>
              </a:ext>
            </a:extLst>
          </p:cNvPr>
          <p:cNvSpPr txBox="1">
            <a:spLocks noChangeArrowheads="1"/>
          </p:cNvSpPr>
          <p:nvPr/>
        </p:nvSpPr>
        <p:spPr bwMode="auto">
          <a:xfrm>
            <a:off x="900113" y="2565400"/>
            <a:ext cx="6477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4000">
                <a:latin typeface="Cambria" panose="02040503050406030204" pitchFamily="18" charset="0"/>
              </a:rPr>
              <a:t>-El estudio de la historia post mortem de un organismo.</a:t>
            </a:r>
          </a:p>
        </p:txBody>
      </p:sp>
      <p:sp>
        <p:nvSpPr>
          <p:cNvPr id="12292" name="Slide Number Placeholder 3">
            <a:extLst>
              <a:ext uri="{FF2B5EF4-FFF2-40B4-BE49-F238E27FC236}">
                <a16:creationId xmlns:a16="http://schemas.microsoft.com/office/drawing/2014/main" id="{FF178B76-2D17-4F63-84E6-E6ED4128987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0C61ED7F-FE66-45D0-BCAE-18D61F517C39}" type="slidenum">
              <a:rPr lang="en-GB" altLang="es-MX" sz="1800">
                <a:solidFill>
                  <a:srgbClr val="FFFFFF"/>
                </a:solidFill>
              </a:rPr>
              <a:pPr>
                <a:spcBef>
                  <a:spcPct val="0"/>
                </a:spcBef>
                <a:buClrTx/>
                <a:buFontTx/>
                <a:buNone/>
              </a:pPr>
              <a:t>4</a:t>
            </a:fld>
            <a:endParaRPr lang="en-GB" altLang="es-MX" sz="1800">
              <a:solidFill>
                <a:srgbClr val="FFFFFF"/>
              </a:solidFill>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BC320492-23C1-454E-8B55-C167AFECF17F}"/>
              </a:ext>
            </a:extLst>
          </p:cNvPr>
          <p:cNvSpPr>
            <a:spLocks noGrp="1"/>
          </p:cNvSpPr>
          <p:nvPr>
            <p:ph type="title"/>
          </p:nvPr>
        </p:nvSpPr>
        <p:spPr>
          <a:xfrm>
            <a:off x="457200" y="1143000"/>
            <a:ext cx="8229600" cy="1069975"/>
          </a:xfrm>
        </p:spPr>
        <p:txBody>
          <a:bodyPr/>
          <a:lstStyle/>
          <a:p>
            <a:pPr eaLnBrk="1" hangingPunct="1"/>
            <a:endParaRPr lang="en-GB" altLang="es-MX"/>
          </a:p>
        </p:txBody>
      </p:sp>
      <p:pic>
        <p:nvPicPr>
          <p:cNvPr id="14339" name="Picture 2" descr="rawbone.tif">
            <a:extLst>
              <a:ext uri="{FF2B5EF4-FFF2-40B4-BE49-F238E27FC236}">
                <a16:creationId xmlns:a16="http://schemas.microsoft.com/office/drawing/2014/main" id="{EF484BF2-220C-484B-AF13-6C49B5163B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788" y="620713"/>
            <a:ext cx="8816975" cy="576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Slide Number Placeholder 3">
            <a:extLst>
              <a:ext uri="{FF2B5EF4-FFF2-40B4-BE49-F238E27FC236}">
                <a16:creationId xmlns:a16="http://schemas.microsoft.com/office/drawing/2014/main" id="{123A8D2F-4C4E-4481-976D-EBF2FEDAB33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BD080785-DFC3-4AB0-A48D-F5F3DA4EC427}" type="slidenum">
              <a:rPr lang="en-GB" altLang="es-MX" sz="1800">
                <a:solidFill>
                  <a:srgbClr val="FFFFFF"/>
                </a:solidFill>
              </a:rPr>
              <a:pPr>
                <a:spcBef>
                  <a:spcPct val="0"/>
                </a:spcBef>
                <a:buClrTx/>
                <a:buFontTx/>
                <a:buNone/>
              </a:pPr>
              <a:t>5</a:t>
            </a:fld>
            <a:endParaRPr lang="en-GB" altLang="es-MX" sz="1800">
              <a:solidFill>
                <a:srgbClr val="FFFFFF"/>
              </a:solidFill>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D:\School Disk\PowerPoint Presentations and Figures\Figures\Geology\Geologic Time\FG10_012.JPG">
            <a:extLst>
              <a:ext uri="{FF2B5EF4-FFF2-40B4-BE49-F238E27FC236}">
                <a16:creationId xmlns:a16="http://schemas.microsoft.com/office/drawing/2014/main" id="{619D5D80-72CC-408F-85CB-24B75B6FFA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000" t="3500" r="13000" b="2000"/>
          <a:stretch>
            <a:fillRect/>
          </a:stretch>
        </p:blipFill>
        <p:spPr bwMode="auto">
          <a:xfrm>
            <a:off x="971550" y="1071563"/>
            <a:ext cx="6705600" cy="578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5">
            <a:extLst>
              <a:ext uri="{FF2B5EF4-FFF2-40B4-BE49-F238E27FC236}">
                <a16:creationId xmlns:a16="http://schemas.microsoft.com/office/drawing/2014/main" id="{B85164CB-1507-443C-9C7A-FB13CD7EDF5D}"/>
              </a:ext>
            </a:extLst>
          </p:cNvPr>
          <p:cNvSpPr txBox="1">
            <a:spLocks noChangeArrowheads="1"/>
          </p:cNvSpPr>
          <p:nvPr/>
        </p:nvSpPr>
        <p:spPr bwMode="auto">
          <a:xfrm>
            <a:off x="0" y="549275"/>
            <a:ext cx="6705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50000"/>
              </a:spcBef>
              <a:buClrTx/>
              <a:buFontTx/>
              <a:buNone/>
            </a:pPr>
            <a:r xmlns:a="http://schemas.openxmlformats.org/drawingml/2006/main">
              <a:rPr lang="es" altLang="es-MX" sz="2400" b="1">
                <a:solidFill>
                  <a:schemeClr val="tx2"/>
                </a:solidFill>
                <a:latin typeface="Cambria" panose="02040503050406030204" pitchFamily="18" charset="0"/>
              </a:rPr>
              <a:t>Ilustración del principio de sucesión faunística</a:t>
            </a:r>
          </a:p>
        </p:txBody>
      </p:sp>
      <p:sp>
        <p:nvSpPr>
          <p:cNvPr id="16388" name="Slide Number Placeholder 3">
            <a:extLst>
              <a:ext uri="{FF2B5EF4-FFF2-40B4-BE49-F238E27FC236}">
                <a16:creationId xmlns:a16="http://schemas.microsoft.com/office/drawing/2014/main" id="{ACC31855-4E40-4B61-BDAB-B7FCE7AD84B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23ED864C-DDDD-421E-813B-19D910C2FB70}" type="slidenum">
              <a:rPr lang="en-GB" altLang="es-MX" sz="1800">
                <a:solidFill>
                  <a:srgbClr val="FFFFFF"/>
                </a:solidFill>
              </a:rPr>
              <a:pPr>
                <a:spcBef>
                  <a:spcPct val="0"/>
                </a:spcBef>
                <a:buClrTx/>
                <a:buFontTx/>
                <a:buNone/>
              </a:pPr>
              <a:t>6</a:t>
            </a:fld>
            <a:endParaRPr lang="en-GB" altLang="es-MX" sz="1800">
              <a:solidFill>
                <a:srgbClr val="FFFFFF"/>
              </a:solidFill>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montaraventures.com/pix/globalwarmingknickers.jpg">
            <a:extLst>
              <a:ext uri="{FF2B5EF4-FFF2-40B4-BE49-F238E27FC236}">
                <a16:creationId xmlns:a16="http://schemas.microsoft.com/office/drawing/2014/main" id="{0FB36FB2-E734-41E1-9474-7857ACADBD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75" y="2071688"/>
            <a:ext cx="7589838" cy="364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Box 2">
            <a:extLst>
              <a:ext uri="{FF2B5EF4-FFF2-40B4-BE49-F238E27FC236}">
                <a16:creationId xmlns:a16="http://schemas.microsoft.com/office/drawing/2014/main" id="{B678494C-6517-415F-AA88-671283C58707}"/>
              </a:ext>
            </a:extLst>
          </p:cNvPr>
          <p:cNvSpPr txBox="1">
            <a:spLocks noChangeArrowheads="1"/>
          </p:cNvSpPr>
          <p:nvPr/>
        </p:nvSpPr>
        <p:spPr bwMode="auto">
          <a:xfrm>
            <a:off x="2971800" y="533400"/>
            <a:ext cx="3200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3600">
                <a:solidFill>
                  <a:schemeClr val="bg1"/>
                </a:solidFill>
              </a:rPr>
              <a:t>Indicadores climáticos</a:t>
            </a:r>
          </a:p>
        </p:txBody>
      </p:sp>
      <p:sp>
        <p:nvSpPr>
          <p:cNvPr id="18436" name="Slide Number Placeholder 3">
            <a:extLst>
              <a:ext uri="{FF2B5EF4-FFF2-40B4-BE49-F238E27FC236}">
                <a16:creationId xmlns:a16="http://schemas.microsoft.com/office/drawing/2014/main" id="{30A9CFE5-0BE0-40DE-9478-26B8753907B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AFF93DC2-81F1-4571-B649-55AC007ADC06}" type="slidenum">
              <a:rPr lang="en-GB" altLang="es-MX" sz="1800">
                <a:solidFill>
                  <a:srgbClr val="FFFFFF"/>
                </a:solidFill>
              </a:rPr>
              <a:pPr>
                <a:spcBef>
                  <a:spcPct val="0"/>
                </a:spcBef>
                <a:buClrTx/>
                <a:buFontTx/>
                <a:buNone/>
              </a:pPr>
              <a:t>7</a:t>
            </a:fld>
            <a:endParaRPr lang="en-GB" altLang="es-MX" sz="1800">
              <a:solidFill>
                <a:srgbClr val="FFFFFF"/>
              </a:solidFill>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B2758709-2D50-4C6F-AC2B-43386962EEFE}"/>
              </a:ext>
            </a:extLst>
          </p:cNvPr>
          <p:cNvSpPr>
            <a:spLocks noGrp="1"/>
          </p:cNvSpPr>
          <p:nvPr>
            <p:ph type="title"/>
          </p:nvPr>
        </p:nvSpPr>
        <p:spPr/>
        <p:txBody>
          <a:bodyPr/>
          <a:lstStyle/>
          <a:p>
            <a:pPr eaLnBrk="1" hangingPunct="1"/>
            <a:endParaRPr lang="en-GB" altLang="es-MX"/>
          </a:p>
        </p:txBody>
      </p:sp>
      <p:pic>
        <p:nvPicPr>
          <p:cNvPr id="20483" name="Picture 6" descr="caveglac.bmp">
            <a:extLst>
              <a:ext uri="{FF2B5EF4-FFF2-40B4-BE49-F238E27FC236}">
                <a16:creationId xmlns:a16="http://schemas.microsoft.com/office/drawing/2014/main" id="{3DC45293-553B-4BB7-BE1D-3AA2411C324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50825" y="1196975"/>
            <a:ext cx="4321175" cy="4254500"/>
          </a:xfrm>
          <a:noFill/>
        </p:spPr>
      </p:pic>
      <p:pic>
        <p:nvPicPr>
          <p:cNvPr id="20484" name="Picture 4" descr="cave.bmp">
            <a:extLst>
              <a:ext uri="{FF2B5EF4-FFF2-40B4-BE49-F238E27FC236}">
                <a16:creationId xmlns:a16="http://schemas.microsoft.com/office/drawing/2014/main" id="{575EEDEF-F060-4127-8D1B-19CD29E767F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1268413"/>
            <a:ext cx="4392612" cy="432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Box 9">
            <a:extLst>
              <a:ext uri="{FF2B5EF4-FFF2-40B4-BE49-F238E27FC236}">
                <a16:creationId xmlns:a16="http://schemas.microsoft.com/office/drawing/2014/main" id="{D4E949F9-195F-4E80-9453-76345F72BBA0}"/>
              </a:ext>
            </a:extLst>
          </p:cNvPr>
          <p:cNvSpPr txBox="1">
            <a:spLocks noChangeArrowheads="1"/>
          </p:cNvSpPr>
          <p:nvPr/>
        </p:nvSpPr>
        <p:spPr bwMode="auto">
          <a:xfrm flipH="1">
            <a:off x="5940425" y="5445125"/>
            <a:ext cx="1512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1800"/>
              <a:t>Interglacial</a:t>
            </a:r>
          </a:p>
        </p:txBody>
      </p:sp>
      <p:sp>
        <p:nvSpPr>
          <p:cNvPr id="20486" name="TextBox 8">
            <a:extLst>
              <a:ext uri="{FF2B5EF4-FFF2-40B4-BE49-F238E27FC236}">
                <a16:creationId xmlns:a16="http://schemas.microsoft.com/office/drawing/2014/main" id="{441CAE6A-8FF4-44D7-8FDC-EBC81CB0EF92}"/>
              </a:ext>
            </a:extLst>
          </p:cNvPr>
          <p:cNvSpPr txBox="1">
            <a:spLocks noChangeArrowheads="1"/>
          </p:cNvSpPr>
          <p:nvPr/>
        </p:nvSpPr>
        <p:spPr bwMode="auto">
          <a:xfrm>
            <a:off x="1835150" y="5373688"/>
            <a:ext cx="8080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1800"/>
              <a:t>Glacial</a:t>
            </a:r>
          </a:p>
        </p:txBody>
      </p:sp>
      <p:sp>
        <p:nvSpPr>
          <p:cNvPr id="20487" name="TextBox 7">
            <a:extLst>
              <a:ext uri="{FF2B5EF4-FFF2-40B4-BE49-F238E27FC236}">
                <a16:creationId xmlns:a16="http://schemas.microsoft.com/office/drawing/2014/main" id="{1CB2E9CA-3455-4389-A547-6E6DE3299178}"/>
              </a:ext>
            </a:extLst>
          </p:cNvPr>
          <p:cNvSpPr txBox="1">
            <a:spLocks noChangeArrowheads="1"/>
          </p:cNvSpPr>
          <p:nvPr/>
        </p:nvSpPr>
        <p:spPr bwMode="auto">
          <a:xfrm>
            <a:off x="395288" y="620713"/>
            <a:ext cx="6530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b="1">
                <a:solidFill>
                  <a:schemeClr val="tx2"/>
                </a:solidFill>
                <a:latin typeface="Cambria" panose="02040503050406030204" pitchFamily="18" charset="0"/>
              </a:rPr>
              <a:t>El crecimiento de los espeleotemas como indicador climático:</a:t>
            </a:r>
          </a:p>
        </p:txBody>
      </p:sp>
      <p:sp>
        <p:nvSpPr>
          <p:cNvPr id="20488" name="Slide Number Placeholder 7">
            <a:extLst>
              <a:ext uri="{FF2B5EF4-FFF2-40B4-BE49-F238E27FC236}">
                <a16:creationId xmlns:a16="http://schemas.microsoft.com/office/drawing/2014/main" id="{B7B4659C-EB78-4036-B0E1-FC47514C43C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F9D62CA5-2819-42FD-AF9D-2F93DA4718E8}" type="slidenum">
              <a:rPr lang="en-GB" altLang="es-MX" sz="1800">
                <a:solidFill>
                  <a:srgbClr val="FFFFFF"/>
                </a:solidFill>
              </a:rPr>
              <a:pPr>
                <a:spcBef>
                  <a:spcPct val="0"/>
                </a:spcBef>
                <a:buClrTx/>
                <a:buFontTx/>
                <a:buNone/>
              </a:pPr>
              <a:t>8</a:t>
            </a:fld>
            <a:endParaRPr lang="en-GB" altLang="es-MX" sz="1800">
              <a:solidFill>
                <a:srgbClr val="FFFFFF"/>
              </a:solidFill>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622373D1-90CF-4611-898D-18EF1CE4F80C}"/>
              </a:ext>
            </a:extLst>
          </p:cNvPr>
          <p:cNvSpPr>
            <a:spLocks noGrp="1"/>
          </p:cNvSpPr>
          <p:nvPr>
            <p:ph type="title"/>
          </p:nvPr>
        </p:nvSpPr>
        <p:spPr/>
        <p:txBody>
          <a:bodyPr/>
          <a:lstStyle/>
          <a:p>
            <a:pPr xmlns:a="http://schemas.openxmlformats.org/drawingml/2006/main" eaLnBrk="1" hangingPunct="1"/>
            <a:r xmlns:a="http://schemas.openxmlformats.org/drawingml/2006/main">
              <a:rPr lang="es" altLang="es-MX" sz="2800"/>
              <a:t>El crecimiento de los espelotemas como indicador climático:</a:t>
            </a:r>
          </a:p>
        </p:txBody>
      </p:sp>
      <p:pic>
        <p:nvPicPr>
          <p:cNvPr id="22531" name="Content Placeholder 5" descr="caveglac.bmp">
            <a:extLst>
              <a:ext uri="{FF2B5EF4-FFF2-40B4-BE49-F238E27FC236}">
                <a16:creationId xmlns:a16="http://schemas.microsoft.com/office/drawing/2014/main" id="{74A91D5B-54BF-4A13-8DD3-EFCB39D61D9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28600" y="1143000"/>
            <a:ext cx="4410075" cy="4384675"/>
          </a:xfrm>
        </p:spPr>
      </p:pic>
      <p:pic>
        <p:nvPicPr>
          <p:cNvPr id="22532" name="Picture 6" descr="cavefull.bmp">
            <a:extLst>
              <a:ext uri="{FF2B5EF4-FFF2-40B4-BE49-F238E27FC236}">
                <a16:creationId xmlns:a16="http://schemas.microsoft.com/office/drawing/2014/main" id="{639CFDD6-77DB-400B-AEF4-B615940A79F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143000"/>
            <a:ext cx="441007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Box 8">
            <a:extLst>
              <a:ext uri="{FF2B5EF4-FFF2-40B4-BE49-F238E27FC236}">
                <a16:creationId xmlns:a16="http://schemas.microsoft.com/office/drawing/2014/main" id="{40F01AD3-F584-4306-B823-7FB6A28CFC68}"/>
              </a:ext>
            </a:extLst>
          </p:cNvPr>
          <p:cNvSpPr txBox="1">
            <a:spLocks noChangeArrowheads="1"/>
          </p:cNvSpPr>
          <p:nvPr/>
        </p:nvSpPr>
        <p:spPr bwMode="auto">
          <a:xfrm>
            <a:off x="1835150" y="5445125"/>
            <a:ext cx="808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1800"/>
              <a:t>Glacial</a:t>
            </a:r>
          </a:p>
        </p:txBody>
      </p:sp>
      <p:sp>
        <p:nvSpPr>
          <p:cNvPr id="22534" name="TextBox 9">
            <a:extLst>
              <a:ext uri="{FF2B5EF4-FFF2-40B4-BE49-F238E27FC236}">
                <a16:creationId xmlns:a16="http://schemas.microsoft.com/office/drawing/2014/main" id="{4901C0EF-7A13-4DC8-AB05-1444BB63B931}"/>
              </a:ext>
            </a:extLst>
          </p:cNvPr>
          <p:cNvSpPr txBox="1">
            <a:spLocks noChangeArrowheads="1"/>
          </p:cNvSpPr>
          <p:nvPr/>
        </p:nvSpPr>
        <p:spPr bwMode="auto">
          <a:xfrm>
            <a:off x="6084888" y="5516563"/>
            <a:ext cx="1216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1800"/>
              <a:t>Interglacial</a:t>
            </a:r>
          </a:p>
        </p:txBody>
      </p:sp>
      <p:sp>
        <p:nvSpPr>
          <p:cNvPr id="22535" name="Slide Number Placeholder 6">
            <a:extLst>
              <a:ext uri="{FF2B5EF4-FFF2-40B4-BE49-F238E27FC236}">
                <a16:creationId xmlns:a16="http://schemas.microsoft.com/office/drawing/2014/main" id="{50D03CA3-3218-40F7-A1CE-5EF67FE5231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7B2AB139-B6AF-4F32-AD40-8D3580E32147}" type="slidenum">
              <a:rPr lang="en-GB" altLang="es-MX" sz="1800">
                <a:solidFill>
                  <a:srgbClr val="FFFFFF"/>
                </a:solidFill>
              </a:rPr>
              <a:pPr>
                <a:spcBef>
                  <a:spcPct val="0"/>
                </a:spcBef>
                <a:buClrTx/>
                <a:buFontTx/>
                <a:buNone/>
              </a:pPr>
              <a:t>9</a:t>
            </a:fld>
            <a:endParaRPr lang="en-GB" altLang="es-MX" sz="1800">
              <a:solidFill>
                <a:srgbClr val="FFFFFF"/>
              </a:solidFill>
            </a:endParaRP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descr="image007.jpg">
            <a:extLst>
              <a:ext uri="{FF2B5EF4-FFF2-40B4-BE49-F238E27FC236}">
                <a16:creationId xmlns:a16="http://schemas.microsoft.com/office/drawing/2014/main" id="{E7969343-2A3C-4890-B995-D78AA8BEDB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533525"/>
            <a:ext cx="3648075"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2" descr="WebHyena02.jpg">
            <a:extLst>
              <a:ext uri="{FF2B5EF4-FFF2-40B4-BE49-F238E27FC236}">
                <a16:creationId xmlns:a16="http://schemas.microsoft.com/office/drawing/2014/main" id="{384533ED-888B-4EAF-A763-1212971861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286000"/>
            <a:ext cx="4076700"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Box 3">
            <a:extLst>
              <a:ext uri="{FF2B5EF4-FFF2-40B4-BE49-F238E27FC236}">
                <a16:creationId xmlns:a16="http://schemas.microsoft.com/office/drawing/2014/main" id="{673729E4-1623-46EE-A3FA-D57BB2E2A242}"/>
              </a:ext>
            </a:extLst>
          </p:cNvPr>
          <p:cNvSpPr txBox="1">
            <a:spLocks noChangeArrowheads="1"/>
          </p:cNvSpPr>
          <p:nvPr/>
        </p:nvSpPr>
        <p:spPr bwMode="auto">
          <a:xfrm>
            <a:off x="179388" y="404813"/>
            <a:ext cx="74676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3200" b="1">
                <a:solidFill>
                  <a:schemeClr val="tx2"/>
                </a:solidFill>
                <a:latin typeface="Cambria" panose="02040503050406030204" pitchFamily="18" charset="0"/>
              </a:rPr>
              <a:t>El Ipswichiano - hace 125.000 años en Leeds</a:t>
            </a:r>
          </a:p>
        </p:txBody>
      </p:sp>
      <p:sp>
        <p:nvSpPr>
          <p:cNvPr id="24581" name="Slide Number Placeholder 4">
            <a:extLst>
              <a:ext uri="{FF2B5EF4-FFF2-40B4-BE49-F238E27FC236}">
                <a16:creationId xmlns:a16="http://schemas.microsoft.com/office/drawing/2014/main" id="{13ABFC78-E700-4AA2-BF44-0F6819BE760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3B217401-925E-47B8-BC99-0F934CA2965B}" type="slidenum">
              <a:rPr lang="en-GB" altLang="es-MX" sz="1800">
                <a:solidFill>
                  <a:srgbClr val="FFFFFF"/>
                </a:solidFill>
              </a:rPr>
              <a:pPr>
                <a:spcBef>
                  <a:spcPct val="0"/>
                </a:spcBef>
                <a:buClrTx/>
                <a:buFontTx/>
                <a:buNone/>
              </a:pPr>
              <a:t>10</a:t>
            </a:fld>
            <a:endParaRPr lang="en-GB" altLang="es-MX" sz="1800">
              <a:solidFill>
                <a:srgbClr val="FFFFFF"/>
              </a:solidFill>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 descr="ANIMAL%20WOLVERINE%20(OP%202)%20NPS%20PHOTO%20WolverinePhoto.jpg">
            <a:extLst>
              <a:ext uri="{FF2B5EF4-FFF2-40B4-BE49-F238E27FC236}">
                <a16:creationId xmlns:a16="http://schemas.microsoft.com/office/drawing/2014/main" id="{63D32676-064B-4BF8-8A76-C40D35FED3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66800"/>
            <a:ext cx="4892675" cy="348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2" descr="wolverine.jpg">
            <a:extLst>
              <a:ext uri="{FF2B5EF4-FFF2-40B4-BE49-F238E27FC236}">
                <a16:creationId xmlns:a16="http://schemas.microsoft.com/office/drawing/2014/main" id="{675E6384-BE05-4190-9EA9-189B159182D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2362200"/>
            <a:ext cx="2895600"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TextBox 3">
            <a:extLst>
              <a:ext uri="{FF2B5EF4-FFF2-40B4-BE49-F238E27FC236}">
                <a16:creationId xmlns:a16="http://schemas.microsoft.com/office/drawing/2014/main" id="{31DF2B4A-800A-47B4-AB6D-3E7865C14AFF}"/>
              </a:ext>
            </a:extLst>
          </p:cNvPr>
          <p:cNvSpPr txBox="1">
            <a:spLocks noChangeArrowheads="1"/>
          </p:cNvSpPr>
          <p:nvPr/>
        </p:nvSpPr>
        <p:spPr bwMode="auto">
          <a:xfrm>
            <a:off x="468313" y="476250"/>
            <a:ext cx="49244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3200" b="1">
                <a:solidFill>
                  <a:schemeClr val="tx2"/>
                </a:solidFill>
                <a:latin typeface="Cambria" panose="02040503050406030204" pitchFamily="18" charset="0"/>
              </a:rPr>
              <a:t>Hace 86.000 años en Leeds</a:t>
            </a:r>
          </a:p>
        </p:txBody>
      </p:sp>
      <p:sp>
        <p:nvSpPr>
          <p:cNvPr id="26629" name="Slide Number Placeholder 4">
            <a:extLst>
              <a:ext uri="{FF2B5EF4-FFF2-40B4-BE49-F238E27FC236}">
                <a16:creationId xmlns:a16="http://schemas.microsoft.com/office/drawing/2014/main" id="{8F2E85DE-DC33-4936-93F4-07E50F7C320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CDDE7249-3726-4840-A829-44225AFB7938}" type="slidenum">
              <a:rPr lang="en-GB" altLang="es-MX" sz="1800">
                <a:solidFill>
                  <a:srgbClr val="FFFFFF"/>
                </a:solidFill>
              </a:rPr>
              <a:pPr>
                <a:spcBef>
                  <a:spcPct val="0"/>
                </a:spcBef>
                <a:buClrTx/>
                <a:buFontTx/>
                <a:buNone/>
              </a:pPr>
              <a:t>11</a:t>
            </a:fld>
            <a:endParaRPr lang="en-GB" altLang="es-MX" sz="1800">
              <a:solidFill>
                <a:srgbClr val="FFFFFF"/>
              </a:solidFill>
            </a:endParaRP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EB861213-9A53-4F68-AFD4-5E1231BDA526}"/>
              </a:ext>
            </a:extLst>
          </p:cNvPr>
          <p:cNvSpPr>
            <a:spLocks noGrp="1"/>
          </p:cNvSpPr>
          <p:nvPr>
            <p:ph type="title"/>
          </p:nvPr>
        </p:nvSpPr>
        <p:spPr>
          <a:xfrm>
            <a:off x="395288" y="404813"/>
            <a:ext cx="8229600" cy="1066800"/>
          </a:xfrm>
        </p:spPr>
        <p:txBody>
          <a:bodyPr/>
          <a:lstStyle/>
          <a:p>
            <a:pPr xmlns:a="http://schemas.openxmlformats.org/drawingml/2006/main" eaLnBrk="1" hangingPunct="1"/>
            <a:r xmlns:a="http://schemas.openxmlformats.org/drawingml/2006/main">
              <a:rPr lang="es" altLang="es-MX" b="1">
                <a:latin typeface="Cambria" panose="02040503050406030204" pitchFamily="18" charset="0"/>
              </a:rPr>
              <a:t>Fósiles corporales</a:t>
            </a:r>
          </a:p>
        </p:txBody>
      </p:sp>
      <p:pic>
        <p:nvPicPr>
          <p:cNvPr id="28675" name="Picture 3" descr="FPS 010">
            <a:extLst>
              <a:ext uri="{FF2B5EF4-FFF2-40B4-BE49-F238E27FC236}">
                <a16:creationId xmlns:a16="http://schemas.microsoft.com/office/drawing/2014/main" id="{AD175ABC-B6AA-4A69-87BB-27328B021ED7}"/>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395288" y="1989138"/>
            <a:ext cx="3860800" cy="4525962"/>
          </a:xfrm>
          <a:ln>
            <a:solidFill>
              <a:schemeClr val="accent2"/>
            </a:solidFill>
            <a:miter lim="800000"/>
            <a:headEnd/>
            <a:tailEnd/>
          </a:ln>
        </p:spPr>
      </p:pic>
      <p:pic>
        <p:nvPicPr>
          <p:cNvPr id="28676" name="Picture 5" descr="DSCN6722">
            <a:extLst>
              <a:ext uri="{FF2B5EF4-FFF2-40B4-BE49-F238E27FC236}">
                <a16:creationId xmlns:a16="http://schemas.microsoft.com/office/drawing/2014/main" id="{7CD9EDF8-1A92-47E7-AF76-5790E02B1949}"/>
              </a:ext>
            </a:extLst>
          </p:cNvPr>
          <p:cNvPicPr>
            <a:picLocks noGrp="1" noChangeAspect="1" noChangeArrowheads="1"/>
          </p:cNvPicPr>
          <p:nvPr>
            <p:ph sz="half" idx="2"/>
          </p:nvPr>
        </p:nvPicPr>
        <p:blipFill>
          <a:blip r:embed="rId4">
            <a:lum bright="6000"/>
            <a:extLst>
              <a:ext uri="{28A0092B-C50C-407E-A947-70E740481C1C}">
                <a14:useLocalDpi xmlns:a14="http://schemas.microsoft.com/office/drawing/2010/main" val="0"/>
              </a:ext>
            </a:extLst>
          </a:blip>
          <a:srcRect/>
          <a:stretch>
            <a:fillRect/>
          </a:stretch>
        </p:blipFill>
        <p:spPr>
          <a:xfrm>
            <a:off x="5148263" y="1989138"/>
            <a:ext cx="3151187" cy="4525962"/>
          </a:xfrm>
          <a:ln>
            <a:solidFill>
              <a:schemeClr val="accent2"/>
            </a:solidFill>
            <a:miter lim="800000"/>
            <a:headEnd/>
            <a:tailEnd/>
          </a:ln>
        </p:spPr>
      </p:pic>
      <p:sp>
        <p:nvSpPr>
          <p:cNvPr id="28677" name="Text Box 4">
            <a:extLst>
              <a:ext uri="{FF2B5EF4-FFF2-40B4-BE49-F238E27FC236}">
                <a16:creationId xmlns:a16="http://schemas.microsoft.com/office/drawing/2014/main" id="{2ECE466D-6F7C-4309-8BAB-73F075B351E8}"/>
              </a:ext>
            </a:extLst>
          </p:cNvPr>
          <p:cNvSpPr txBox="1">
            <a:spLocks noChangeArrowheads="1"/>
          </p:cNvSpPr>
          <p:nvPr/>
        </p:nvSpPr>
        <p:spPr bwMode="auto">
          <a:xfrm>
            <a:off x="395288" y="1341438"/>
            <a:ext cx="1758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1800">
                <a:latin typeface="Cambria" panose="02040503050406030204" pitchFamily="18" charset="0"/>
              </a:rPr>
              <a:t>Alum Bluff</a:t>
            </a:r>
          </a:p>
          <a:p>
            <a:pPr xmlns:a="http://schemas.openxmlformats.org/drawingml/2006/main" eaLnBrk="1" hangingPunct="1">
              <a:spcBef>
                <a:spcPct val="0"/>
              </a:spcBef>
              <a:buClrTx/>
              <a:buFontTx/>
              <a:buNone/>
            </a:pPr>
            <a:r xmlns:a="http://schemas.openxmlformats.org/drawingml/2006/main">
              <a:rPr lang="es" altLang="es-MX" sz="1800">
                <a:latin typeface="Cambria" panose="02040503050406030204" pitchFamily="18" charset="0"/>
              </a:rPr>
              <a:t>Fósiles misteriosos</a:t>
            </a:r>
          </a:p>
        </p:txBody>
      </p:sp>
      <p:sp>
        <p:nvSpPr>
          <p:cNvPr id="28678" name="Text Box 6">
            <a:extLst>
              <a:ext uri="{FF2B5EF4-FFF2-40B4-BE49-F238E27FC236}">
                <a16:creationId xmlns:a16="http://schemas.microsoft.com/office/drawing/2014/main" id="{A5939984-4DAD-4E34-B5B2-C7058F1C3934}"/>
              </a:ext>
            </a:extLst>
          </p:cNvPr>
          <p:cNvSpPr txBox="1">
            <a:spLocks noChangeArrowheads="1"/>
          </p:cNvSpPr>
          <p:nvPr/>
        </p:nvSpPr>
        <p:spPr bwMode="auto">
          <a:xfrm>
            <a:off x="1258888" y="6491288"/>
            <a:ext cx="4552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1800">
                <a:latin typeface="Cambria" panose="02040503050406030204" pitchFamily="18" charset="0"/>
              </a:rPr>
              <a:t>Hojas del Mioceno de Alum Bluff, Florida</a:t>
            </a:r>
          </a:p>
        </p:txBody>
      </p:sp>
      <p:sp>
        <p:nvSpPr>
          <p:cNvPr id="28679" name="Slide Number Placeholder 6">
            <a:extLst>
              <a:ext uri="{FF2B5EF4-FFF2-40B4-BE49-F238E27FC236}">
                <a16:creationId xmlns:a16="http://schemas.microsoft.com/office/drawing/2014/main" id="{F255A4C2-C0DE-41F0-AFB0-49F303AE311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B2F7DA3C-CC81-4D58-B61B-E8EBFDD3B8A6}" type="slidenum">
              <a:rPr lang="en-GB" altLang="es-MX" sz="1800">
                <a:solidFill>
                  <a:srgbClr val="FFFFFF"/>
                </a:solidFill>
              </a:rPr>
              <a:pPr>
                <a:spcBef>
                  <a:spcPct val="0"/>
                </a:spcBef>
                <a:buClrTx/>
                <a:buFontTx/>
                <a:buNone/>
              </a:pPr>
              <a:t>12</a:t>
            </a:fld>
            <a:endParaRPr lang="en-GB" altLang="es-MX" sz="1800">
              <a:solidFill>
                <a:srgbClr val="FFFFFF"/>
              </a:solidFill>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3C1AFE6D-0362-4735-854B-7098480F0F73}"/>
              </a:ext>
            </a:extLst>
          </p:cNvPr>
          <p:cNvSpPr>
            <a:spLocks noGrp="1"/>
          </p:cNvSpPr>
          <p:nvPr>
            <p:ph type="title"/>
          </p:nvPr>
        </p:nvSpPr>
        <p:spPr/>
        <p:txBody>
          <a:bodyPr/>
          <a:lstStyle/>
          <a:p>
            <a:pPr xmlns:a="http://schemas.openxmlformats.org/drawingml/2006/main" eaLnBrk="1" hangingPunct="1"/>
            <a:r xmlns:a="http://schemas.openxmlformats.org/drawingml/2006/main">
              <a:rPr lang="es" altLang="es-MX" b="1">
                <a:latin typeface="Cambria" panose="02040503050406030204" pitchFamily="18" charset="0"/>
              </a:rPr>
              <a:t>¿Fósiles corporales?</a:t>
            </a:r>
          </a:p>
        </p:txBody>
      </p:sp>
      <p:pic>
        <p:nvPicPr>
          <p:cNvPr id="30723" name="Content Placeholder 4" descr="AmmoniteFossil.jpg">
            <a:extLst>
              <a:ext uri="{FF2B5EF4-FFF2-40B4-BE49-F238E27FC236}">
                <a16:creationId xmlns:a16="http://schemas.microsoft.com/office/drawing/2014/main" id="{CB890A4D-BFD3-4DB7-AD20-2179179218E5}"/>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44525" y="2249488"/>
            <a:ext cx="3663950" cy="4525962"/>
          </a:xfrm>
        </p:spPr>
      </p:pic>
      <p:pic>
        <p:nvPicPr>
          <p:cNvPr id="30724" name="Content Placeholder 5" descr="skull.tif">
            <a:extLst>
              <a:ext uri="{FF2B5EF4-FFF2-40B4-BE49-F238E27FC236}">
                <a16:creationId xmlns:a16="http://schemas.microsoft.com/office/drawing/2014/main" id="{8B6D4ED7-D205-48DF-8AC5-F1B633D4D71E}"/>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92650" y="2528888"/>
            <a:ext cx="3949700" cy="3967162"/>
          </a:xfrm>
        </p:spPr>
      </p:pic>
      <p:sp>
        <p:nvSpPr>
          <p:cNvPr id="30725" name="Slide Number Placeholder 4">
            <a:extLst>
              <a:ext uri="{FF2B5EF4-FFF2-40B4-BE49-F238E27FC236}">
                <a16:creationId xmlns:a16="http://schemas.microsoft.com/office/drawing/2014/main" id="{9CEF6494-B24C-4EEB-81D6-D8D5F348B65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CC4A2F95-CA96-4EF7-B6E9-8B56CAA2DD96}" type="slidenum">
              <a:rPr lang="en-GB" altLang="es-MX" sz="1800">
                <a:solidFill>
                  <a:srgbClr val="FFFFFF"/>
                </a:solidFill>
              </a:rPr>
              <a:pPr>
                <a:spcBef>
                  <a:spcPct val="0"/>
                </a:spcBef>
                <a:buClrTx/>
                <a:buFontTx/>
                <a:buNone/>
              </a:pPr>
              <a:t>13</a:t>
            </a:fld>
            <a:endParaRPr lang="en-GB" altLang="es-MX" sz="1800">
              <a:solidFill>
                <a:srgbClr val="FFFFFF"/>
              </a:solidFill>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098371B5-FA20-4C67-A5BF-EF419F74C31C}"/>
              </a:ext>
            </a:extLst>
          </p:cNvPr>
          <p:cNvSpPr>
            <a:spLocks noGrp="1"/>
          </p:cNvSpPr>
          <p:nvPr>
            <p:ph type="title"/>
          </p:nvPr>
        </p:nvSpPr>
        <p:spPr/>
        <p:txBody>
          <a:bodyPr/>
          <a:lstStyle/>
          <a:p>
            <a:pPr xmlns:a="http://schemas.openxmlformats.org/drawingml/2006/main" eaLnBrk="1" hangingPunct="1"/>
            <a:r xmlns:a="http://schemas.openxmlformats.org/drawingml/2006/main">
              <a:rPr lang="es" altLang="es-MX" b="1">
                <a:latin typeface="Cambria" panose="02040503050406030204" pitchFamily="18" charset="0"/>
              </a:rPr>
              <a:t>Microfósiles</a:t>
            </a:r>
          </a:p>
        </p:txBody>
      </p:sp>
      <p:pic>
        <p:nvPicPr>
          <p:cNvPr id="32771" name="Content Placeholder 4" descr="dinocyst 2.jpg">
            <a:extLst>
              <a:ext uri="{FF2B5EF4-FFF2-40B4-BE49-F238E27FC236}">
                <a16:creationId xmlns:a16="http://schemas.microsoft.com/office/drawing/2014/main" id="{EDC43ABA-9FDD-487F-A43F-1B64781B3C5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11188" y="2492375"/>
            <a:ext cx="3160712" cy="2971800"/>
          </a:xfrm>
        </p:spPr>
      </p:pic>
      <p:pic>
        <p:nvPicPr>
          <p:cNvPr id="32772" name="Content Placeholder 5" descr="coc.jpg">
            <a:extLst>
              <a:ext uri="{FF2B5EF4-FFF2-40B4-BE49-F238E27FC236}">
                <a16:creationId xmlns:a16="http://schemas.microsoft.com/office/drawing/2014/main" id="{3CC2401F-7CD9-4108-913A-162C5A0E89FC}"/>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3962400" y="2667000"/>
            <a:ext cx="3810000" cy="3498850"/>
          </a:xfrm>
        </p:spPr>
      </p:pic>
      <p:sp>
        <p:nvSpPr>
          <p:cNvPr id="32773" name="Slide Number Placeholder 4">
            <a:extLst>
              <a:ext uri="{FF2B5EF4-FFF2-40B4-BE49-F238E27FC236}">
                <a16:creationId xmlns:a16="http://schemas.microsoft.com/office/drawing/2014/main" id="{A7E81927-EDFB-402E-A98A-2A832B6B41D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D89C76ED-2F5D-4BB0-BF1A-207DAC115E08}" type="slidenum">
              <a:rPr lang="en-GB" altLang="es-MX" sz="1800">
                <a:solidFill>
                  <a:srgbClr val="FFFFFF"/>
                </a:solidFill>
              </a:rPr>
              <a:pPr>
                <a:spcBef>
                  <a:spcPct val="0"/>
                </a:spcBef>
                <a:buClrTx/>
                <a:buFontTx/>
                <a:buNone/>
              </a:pPr>
              <a:t>14</a:t>
            </a:fld>
            <a:endParaRPr lang="en-GB" altLang="es-MX" sz="1800">
              <a:solidFill>
                <a:srgbClr val="FFFFFF"/>
              </a:solidFill>
            </a:endParaRP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E421EA85-B28D-4A4E-B6F8-5137E24C2EF5}"/>
              </a:ext>
            </a:extLst>
          </p:cNvPr>
          <p:cNvSpPr>
            <a:spLocks noGrp="1"/>
          </p:cNvSpPr>
          <p:nvPr>
            <p:ph type="title"/>
          </p:nvPr>
        </p:nvSpPr>
        <p:spPr>
          <a:xfrm>
            <a:off x="323850" y="692150"/>
            <a:ext cx="8229600" cy="1066800"/>
          </a:xfrm>
        </p:spPr>
        <p:txBody>
          <a:bodyPr/>
          <a:lstStyle/>
          <a:p>
            <a:pPr xmlns:a="http://schemas.openxmlformats.org/drawingml/2006/main" eaLnBrk="1" hangingPunct="1"/>
            <a:r xmlns:a="http://schemas.openxmlformats.org/drawingml/2006/main">
              <a:rPr lang="es" altLang="es-MX" b="1">
                <a:latin typeface="Cambria" panose="02040503050406030204" pitchFamily="18" charset="0"/>
              </a:rPr>
              <a:t>Fósiles traza</a:t>
            </a:r>
          </a:p>
        </p:txBody>
      </p:sp>
      <p:pic>
        <p:nvPicPr>
          <p:cNvPr id="34819" name="Content Placeholder 4" descr="DSCF3049.JPG">
            <a:extLst>
              <a:ext uri="{FF2B5EF4-FFF2-40B4-BE49-F238E27FC236}">
                <a16:creationId xmlns:a16="http://schemas.microsoft.com/office/drawing/2014/main" id="{EC4E4352-FAC4-46AC-9EF2-21B17DBA7FD4}"/>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0" y="1981200"/>
            <a:ext cx="4495800" cy="3371850"/>
          </a:xfrm>
        </p:spPr>
      </p:pic>
      <p:pic>
        <p:nvPicPr>
          <p:cNvPr id="34820" name="Content Placeholder 5" descr="DSCF3052.JPG">
            <a:extLst>
              <a:ext uri="{FF2B5EF4-FFF2-40B4-BE49-F238E27FC236}">
                <a16:creationId xmlns:a16="http://schemas.microsoft.com/office/drawing/2014/main" id="{04E10F08-482E-4064-845B-731ACF71FBB6}"/>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48200" y="1981200"/>
            <a:ext cx="4495800" cy="3371850"/>
          </a:xfrm>
        </p:spPr>
      </p:pic>
      <p:sp>
        <p:nvSpPr>
          <p:cNvPr id="34821" name="Slide Number Placeholder 4">
            <a:extLst>
              <a:ext uri="{FF2B5EF4-FFF2-40B4-BE49-F238E27FC236}">
                <a16:creationId xmlns:a16="http://schemas.microsoft.com/office/drawing/2014/main" id="{B76154AA-2DE0-44E8-B734-F525B32349B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C4C4989F-0DD2-4FD2-8686-DBD4B03FC284}" type="slidenum">
              <a:rPr lang="en-GB" altLang="es-MX" sz="1800">
                <a:solidFill>
                  <a:srgbClr val="FFFFFF"/>
                </a:solidFill>
              </a:rPr>
              <a:pPr>
                <a:spcBef>
                  <a:spcPct val="0"/>
                </a:spcBef>
                <a:buClrTx/>
                <a:buFontTx/>
                <a:buNone/>
              </a:pPr>
              <a:t>15</a:t>
            </a:fld>
            <a:endParaRPr lang="en-GB" altLang="es-MX" sz="1800">
              <a:solidFill>
                <a:srgbClr val="FFFFFF"/>
              </a:solidFill>
            </a:endParaRP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708E65AB-55CE-4E47-91FC-CD5A963EB472}"/>
              </a:ext>
            </a:extLst>
          </p:cNvPr>
          <p:cNvSpPr>
            <a:spLocks noGrp="1"/>
          </p:cNvSpPr>
          <p:nvPr>
            <p:ph type="title"/>
          </p:nvPr>
        </p:nvSpPr>
        <p:spPr>
          <a:xfrm>
            <a:off x="323850" y="765175"/>
            <a:ext cx="8229600" cy="1069975"/>
          </a:xfrm>
        </p:spPr>
        <p:txBody>
          <a:bodyPr/>
          <a:lstStyle/>
          <a:p>
            <a:pPr xmlns:a="http://schemas.openxmlformats.org/drawingml/2006/main" eaLnBrk="1" hangingPunct="1"/>
            <a:r xmlns:a="http://schemas.openxmlformats.org/drawingml/2006/main">
              <a:rPr lang="es" altLang="es-MX" b="1">
                <a:latin typeface="Cambria" panose="02040503050406030204" pitchFamily="18" charset="0"/>
              </a:rPr>
              <a:t>“Fósiles vivientes”</a:t>
            </a:r>
          </a:p>
        </p:txBody>
      </p:sp>
      <p:pic>
        <p:nvPicPr>
          <p:cNvPr id="36867" name="Picture 2" descr="DSCF3040.JPG">
            <a:extLst>
              <a:ext uri="{FF2B5EF4-FFF2-40B4-BE49-F238E27FC236}">
                <a16:creationId xmlns:a16="http://schemas.microsoft.com/office/drawing/2014/main" id="{ED809759-AC6C-4A2D-9DA8-47A88E96EA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060575"/>
            <a:ext cx="283527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3" descr="DSCF3046.JPG">
            <a:extLst>
              <a:ext uri="{FF2B5EF4-FFF2-40B4-BE49-F238E27FC236}">
                <a16:creationId xmlns:a16="http://schemas.microsoft.com/office/drawing/2014/main" id="{26153A75-2BF7-437D-B510-CF26B9648E4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908050"/>
            <a:ext cx="3810000" cy="290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4" descr="DSCF3042.JPG">
            <a:extLst>
              <a:ext uri="{FF2B5EF4-FFF2-40B4-BE49-F238E27FC236}">
                <a16:creationId xmlns:a16="http://schemas.microsoft.com/office/drawing/2014/main" id="{13F253E0-250C-43F1-9FDF-6C03B679D47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63938" y="3933825"/>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TextBox 5">
            <a:extLst>
              <a:ext uri="{FF2B5EF4-FFF2-40B4-BE49-F238E27FC236}">
                <a16:creationId xmlns:a16="http://schemas.microsoft.com/office/drawing/2014/main" id="{0DEF7127-FB26-41ED-85EE-B884B81BD8B8}"/>
              </a:ext>
            </a:extLst>
          </p:cNvPr>
          <p:cNvSpPr txBox="1">
            <a:spLocks noChangeArrowheads="1"/>
          </p:cNvSpPr>
          <p:nvPr/>
        </p:nvSpPr>
        <p:spPr bwMode="auto">
          <a:xfrm>
            <a:off x="3563938" y="4005263"/>
            <a:ext cx="19526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1800">
                <a:solidFill>
                  <a:schemeClr val="bg1"/>
                </a:solidFill>
              </a:rPr>
              <a:t>Ginkgo biloba</a:t>
            </a:r>
          </a:p>
        </p:txBody>
      </p:sp>
      <p:sp>
        <p:nvSpPr>
          <p:cNvPr id="36871" name="Slide Number Placeholder 6">
            <a:extLst>
              <a:ext uri="{FF2B5EF4-FFF2-40B4-BE49-F238E27FC236}">
                <a16:creationId xmlns:a16="http://schemas.microsoft.com/office/drawing/2014/main" id="{F0735C38-3644-4F90-82B8-026FF1C01E8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45E616DC-6FCD-4207-A737-41594CFE6D12}" type="slidenum">
              <a:rPr lang="en-GB" altLang="es-MX" sz="1800">
                <a:solidFill>
                  <a:srgbClr val="FFFFFF"/>
                </a:solidFill>
              </a:rPr>
              <a:pPr>
                <a:spcBef>
                  <a:spcPct val="0"/>
                </a:spcBef>
                <a:buClrTx/>
                <a:buFontTx/>
                <a:buNone/>
              </a:pPr>
              <a:t>16</a:t>
            </a:fld>
            <a:endParaRPr lang="en-GB" altLang="es-MX" sz="1800">
              <a:solidFill>
                <a:srgbClr val="FFFFFF"/>
              </a:solidFill>
            </a:endParaRP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640F72DF-D504-4BCE-B3C3-E176E2A5BB66}"/>
              </a:ext>
            </a:extLst>
          </p:cNvPr>
          <p:cNvSpPr>
            <a:spLocks noGrp="1"/>
          </p:cNvSpPr>
          <p:nvPr>
            <p:ph type="title"/>
          </p:nvPr>
        </p:nvSpPr>
        <p:spPr>
          <a:xfrm>
            <a:off x="304800" y="549275"/>
            <a:ext cx="8839200" cy="685800"/>
          </a:xfrm>
        </p:spPr>
        <p:txBody>
          <a:bodyPr>
            <a:normAutofit fontScale="90000"/>
          </a:bodyPr>
          <a:lstStyle/>
          <a:p>
            <a:pPr xmlns:a="http://schemas.openxmlformats.org/drawingml/2006/main" eaLnBrk="1" fontAlgn="auto" hangingPunct="1">
              <a:spcAft>
                <a:spcPts val="0"/>
              </a:spcAft>
              <a:defRPr/>
            </a:pPr>
            <a:r xmlns:a="http://schemas.openxmlformats.org/drawingml/2006/main">
              <a:rPr lang="es" b="1" dirty="0" err="1">
                <a:latin typeface="Cambria" pitchFamily="18" charset="0"/>
              </a:rPr>
              <a:t>Metasequuoia</a:t>
            </a:r>
            <a:r xmlns:a="http://schemas.openxmlformats.org/drawingml/2006/main">
              <a:rPr lang="es" b="1" dirty="0">
                <a:latin typeface="Cambria" pitchFamily="18" charset="0"/>
              </a:rPr>
              <a:t> </a:t>
            </a:r>
            <a:r xmlns:a="http://schemas.openxmlformats.org/drawingml/2006/main">
              <a:rPr lang="es" b="1" dirty="0" err="1">
                <a:latin typeface="Cambria" pitchFamily="18" charset="0"/>
              </a:rPr>
              <a:t>gyptostroboides</a:t>
            </a:r>
            <a:endParaRPr xmlns:a="http://schemas.openxmlformats.org/drawingml/2006/main" lang="en-GB" b="1" dirty="0">
              <a:latin typeface="Cambria" pitchFamily="18" charset="0"/>
            </a:endParaRPr>
          </a:p>
        </p:txBody>
      </p:sp>
      <p:pic>
        <p:nvPicPr>
          <p:cNvPr id="38915" name="Picture 2" descr="DSC_0355.JPG">
            <a:extLst>
              <a:ext uri="{FF2B5EF4-FFF2-40B4-BE49-F238E27FC236}">
                <a16:creationId xmlns:a16="http://schemas.microsoft.com/office/drawing/2014/main" id="{F61A4C9D-04BA-4025-8D8E-2E54F37487B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371600"/>
            <a:ext cx="3519488"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3" descr="DSC_0356.JPG">
            <a:extLst>
              <a:ext uri="{FF2B5EF4-FFF2-40B4-BE49-F238E27FC236}">
                <a16:creationId xmlns:a16="http://schemas.microsoft.com/office/drawing/2014/main" id="{8C27B948-71ED-4EC1-91C8-35B7D98F5D9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295400"/>
            <a:ext cx="3581400"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Slide Number Placeholder 4">
            <a:extLst>
              <a:ext uri="{FF2B5EF4-FFF2-40B4-BE49-F238E27FC236}">
                <a16:creationId xmlns:a16="http://schemas.microsoft.com/office/drawing/2014/main" id="{7C6D7D2F-05C6-47DF-913F-2117ECF89C0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603F86FA-7012-4F48-8146-4AD285729BBA}" type="slidenum">
              <a:rPr lang="en-GB" altLang="es-MX" sz="1800">
                <a:solidFill>
                  <a:srgbClr val="FFFFFF"/>
                </a:solidFill>
              </a:rPr>
              <a:pPr>
                <a:spcBef>
                  <a:spcPct val="0"/>
                </a:spcBef>
                <a:buClrTx/>
                <a:buFontTx/>
                <a:buNone/>
              </a:pPr>
              <a:t>17</a:t>
            </a:fld>
            <a:endParaRPr lang="en-GB" altLang="es-MX" sz="1800">
              <a:solidFill>
                <a:srgbClr val="FFFFFF"/>
              </a:solidFill>
            </a:endParaRP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hidden="1">
            <a:extLst>
              <a:ext uri="{FF2B5EF4-FFF2-40B4-BE49-F238E27FC236}">
                <a16:creationId xmlns:a16="http://schemas.microsoft.com/office/drawing/2014/main" id="{BFA31942-19D4-440E-B8A1-E28BFF63F149}"/>
              </a:ext>
            </a:extLst>
          </p:cNvPr>
          <p:cNvSpPr>
            <a:spLocks noGrp="1"/>
          </p:cNvSpPr>
          <p:nvPr>
            <p:ph type="title"/>
          </p:nvPr>
        </p:nvSpPr>
        <p:spPr>
          <a:xfrm>
            <a:off x="457200" y="1143000"/>
            <a:ext cx="8229600" cy="1069975"/>
          </a:xfrm>
        </p:spPr>
        <p:txBody>
          <a:bodyPr/>
          <a:lstStyle/>
          <a:p>
            <a:pPr eaLnBrk="1" hangingPunct="1"/>
            <a:endParaRPr lang="es-MX" altLang="es-MX"/>
          </a:p>
        </p:txBody>
      </p:sp>
      <p:pic>
        <p:nvPicPr>
          <p:cNvPr id="40963" name="Picture 3" descr="F04-01c">
            <a:extLst>
              <a:ext uri="{FF2B5EF4-FFF2-40B4-BE49-F238E27FC236}">
                <a16:creationId xmlns:a16="http://schemas.microsoft.com/office/drawing/2014/main" id="{2ABD9CA7-A518-480F-9AC7-286ADE71EB8F}"/>
              </a:ext>
            </a:extLst>
          </p:cNvP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l="833" b="3720"/>
          <a:stretch>
            <a:fillRect/>
          </a:stretch>
        </p:blipFill>
        <p:spPr bwMode="auto">
          <a:xfrm>
            <a:off x="179388" y="1700213"/>
            <a:ext cx="8763000" cy="443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5">
            <a:extLst>
              <a:ext uri="{FF2B5EF4-FFF2-40B4-BE49-F238E27FC236}">
                <a16:creationId xmlns:a16="http://schemas.microsoft.com/office/drawing/2014/main" id="{89B1BF74-943B-41A7-9BFD-7EC62180A6AE}"/>
              </a:ext>
            </a:extLst>
          </p:cNvPr>
          <p:cNvSpPr>
            <a:spLocks noChangeArrowheads="1"/>
          </p:cNvSpPr>
          <p:nvPr/>
        </p:nvSpPr>
        <p:spPr bwMode="auto">
          <a:xfrm>
            <a:off x="323850" y="476250"/>
            <a:ext cx="6172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eaLnBrk="1" hangingPunct="1">
              <a:lnSpc>
                <a:spcPct val="50000"/>
              </a:lnSpc>
              <a:spcBef>
                <a:spcPct val="0"/>
              </a:spcBef>
              <a:buClrTx/>
              <a:buFontTx/>
              <a:buNone/>
            </a:pPr>
            <a:r xmlns:a="http://schemas.openxmlformats.org/drawingml/2006/main">
              <a:rPr lang="es" altLang="es-MX" sz="4200" b="1">
                <a:solidFill>
                  <a:schemeClr val="tx2"/>
                </a:solidFill>
                <a:latin typeface="Cambria" panose="02040503050406030204" pitchFamily="18" charset="0"/>
              </a:rPr>
              <a:t>Tiempo geológico y biología</a:t>
            </a:r>
          </a:p>
        </p:txBody>
      </p:sp>
      <p:sp>
        <p:nvSpPr>
          <p:cNvPr id="40965" name="Rectangle 6">
            <a:extLst>
              <a:ext uri="{FF2B5EF4-FFF2-40B4-BE49-F238E27FC236}">
                <a16:creationId xmlns:a16="http://schemas.microsoft.com/office/drawing/2014/main" id="{FB35C405-63C3-4C1A-B474-0A5786EF1155}"/>
              </a:ext>
            </a:extLst>
          </p:cNvPr>
          <p:cNvSpPr>
            <a:spLocks noChangeArrowheads="1"/>
          </p:cNvSpPr>
          <p:nvPr/>
        </p:nvSpPr>
        <p:spPr bwMode="auto">
          <a:xfrm rot="-5400000">
            <a:off x="-1364456" y="3117057"/>
            <a:ext cx="3200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1800">
                <a:solidFill>
                  <a:schemeClr val="bg1"/>
                </a:solidFill>
                <a:latin typeface="Gill Sans"/>
              </a:rPr>
              <a:t>Tiempo geológico (millones de años)</a:t>
            </a:r>
          </a:p>
        </p:txBody>
      </p:sp>
      <p:sp>
        <p:nvSpPr>
          <p:cNvPr id="40966" name="Slide Number Placeholder 5">
            <a:extLst>
              <a:ext uri="{FF2B5EF4-FFF2-40B4-BE49-F238E27FC236}">
                <a16:creationId xmlns:a16="http://schemas.microsoft.com/office/drawing/2014/main" id="{9F1A8D62-577D-43D8-B6B2-5D1A3D0FF5E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00D96432-D2A2-4FB0-BB4B-E8F1DF3F53A1}" type="slidenum">
              <a:rPr lang="en-GB" altLang="es-MX" sz="1800">
                <a:solidFill>
                  <a:srgbClr val="FFFFFF"/>
                </a:solidFill>
              </a:rPr>
              <a:pPr>
                <a:spcBef>
                  <a:spcPct val="0"/>
                </a:spcBef>
                <a:buClrTx/>
                <a:buFontTx/>
                <a:buNone/>
              </a:pPr>
              <a:t>18</a:t>
            </a:fld>
            <a:endParaRPr lang="en-GB" altLang="es-MX" sz="1800">
              <a:solidFill>
                <a:srgbClr val="FFFFFF"/>
              </a:solidFill>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hidden="1">
            <a:extLst>
              <a:ext uri="{FF2B5EF4-FFF2-40B4-BE49-F238E27FC236}">
                <a16:creationId xmlns:a16="http://schemas.microsoft.com/office/drawing/2014/main" id="{50247151-5632-4283-897D-152ABAA513D2}"/>
              </a:ext>
            </a:extLst>
          </p:cNvPr>
          <p:cNvSpPr>
            <a:spLocks noGrp="1"/>
          </p:cNvSpPr>
          <p:nvPr>
            <p:ph type="title"/>
          </p:nvPr>
        </p:nvSpPr>
        <p:spPr>
          <a:xfrm>
            <a:off x="457200" y="1143000"/>
            <a:ext cx="8229600" cy="1069975"/>
          </a:xfrm>
        </p:spPr>
        <p:txBody>
          <a:bodyPr/>
          <a:lstStyle/>
          <a:p>
            <a:pPr eaLnBrk="1" hangingPunct="1"/>
            <a:endParaRPr lang="es-MX" altLang="es-MX"/>
          </a:p>
        </p:txBody>
      </p:sp>
      <p:pic>
        <p:nvPicPr>
          <p:cNvPr id="43011" name="Picture 3" descr="F04-01b">
            <a:extLst>
              <a:ext uri="{FF2B5EF4-FFF2-40B4-BE49-F238E27FC236}">
                <a16:creationId xmlns:a16="http://schemas.microsoft.com/office/drawing/2014/main" id="{C213236C-1CDF-4D69-AFD1-9D84755C1B29}"/>
              </a:ext>
            </a:extLst>
          </p:cNvPr>
          <p:cNvPicPr preferRelativeResize="0">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l="4167" b="4047"/>
          <a:stretch>
            <a:fillRect/>
          </a:stretch>
        </p:blipFill>
        <p:spPr bwMode="auto">
          <a:xfrm>
            <a:off x="381000" y="1628775"/>
            <a:ext cx="8763000"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Rectangle 5">
            <a:extLst>
              <a:ext uri="{FF2B5EF4-FFF2-40B4-BE49-F238E27FC236}">
                <a16:creationId xmlns:a16="http://schemas.microsoft.com/office/drawing/2014/main" id="{A615AFEA-2044-4528-AF8E-9A0E79FF4DB8}"/>
              </a:ext>
            </a:extLst>
          </p:cNvPr>
          <p:cNvSpPr>
            <a:spLocks noChangeArrowheads="1"/>
          </p:cNvSpPr>
          <p:nvPr/>
        </p:nvSpPr>
        <p:spPr bwMode="auto">
          <a:xfrm>
            <a:off x="323850" y="404813"/>
            <a:ext cx="6172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eaLnBrk="1" hangingPunct="1">
              <a:lnSpc>
                <a:spcPct val="50000"/>
              </a:lnSpc>
              <a:spcBef>
                <a:spcPct val="0"/>
              </a:spcBef>
              <a:buClrTx/>
              <a:buFontTx/>
              <a:buNone/>
            </a:pPr>
            <a:r xmlns:a="http://schemas.openxmlformats.org/drawingml/2006/main">
              <a:rPr lang="es" altLang="es-MX" sz="4200" b="1">
                <a:solidFill>
                  <a:schemeClr val="tx2"/>
                </a:solidFill>
                <a:latin typeface="Cambria" panose="02040503050406030204" pitchFamily="18" charset="0"/>
              </a:rPr>
              <a:t>Tiempo geológico y biología</a:t>
            </a:r>
          </a:p>
        </p:txBody>
      </p:sp>
      <p:sp>
        <p:nvSpPr>
          <p:cNvPr id="43013" name="Rectangle 6">
            <a:extLst>
              <a:ext uri="{FF2B5EF4-FFF2-40B4-BE49-F238E27FC236}">
                <a16:creationId xmlns:a16="http://schemas.microsoft.com/office/drawing/2014/main" id="{3113798D-7762-4BF7-A74A-C5AF85DC340A}"/>
              </a:ext>
            </a:extLst>
          </p:cNvPr>
          <p:cNvSpPr>
            <a:spLocks noChangeArrowheads="1"/>
          </p:cNvSpPr>
          <p:nvPr/>
        </p:nvSpPr>
        <p:spPr bwMode="auto">
          <a:xfrm rot="-5400000">
            <a:off x="-1364456" y="3117057"/>
            <a:ext cx="3200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1800">
                <a:solidFill>
                  <a:schemeClr val="bg1"/>
                </a:solidFill>
                <a:latin typeface="Gill Sans"/>
              </a:rPr>
              <a:t>Tiempo geológico (millones de años)</a:t>
            </a:r>
          </a:p>
        </p:txBody>
      </p:sp>
      <p:pic>
        <p:nvPicPr>
          <p:cNvPr id="43014" name="Picture 7" descr="F04-01c">
            <a:extLst>
              <a:ext uri="{FF2B5EF4-FFF2-40B4-BE49-F238E27FC236}">
                <a16:creationId xmlns:a16="http://schemas.microsoft.com/office/drawing/2014/main" id="{5C24CE74-23CB-4ED9-9E2D-3D3569423428}"/>
              </a:ext>
            </a:extLst>
          </p:cNvPr>
          <p:cNvPicPr preferRelativeResize="0">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l="21529" t="81400" b="3720"/>
          <a:stretch>
            <a:fillRect/>
          </a:stretch>
        </p:blipFill>
        <p:spPr bwMode="auto">
          <a:xfrm>
            <a:off x="2209800" y="5029200"/>
            <a:ext cx="6934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Slide Number Placeholder 6">
            <a:extLst>
              <a:ext uri="{FF2B5EF4-FFF2-40B4-BE49-F238E27FC236}">
                <a16:creationId xmlns:a16="http://schemas.microsoft.com/office/drawing/2014/main" id="{84B26007-2898-463E-930A-13E9A610574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64BB3342-EC1D-4E77-AB0B-DFAFF898DEB7}" type="slidenum">
              <a:rPr lang="en-GB" altLang="es-MX" sz="1800">
                <a:solidFill>
                  <a:srgbClr val="FFFFFF"/>
                </a:solidFill>
              </a:rPr>
              <a:pPr>
                <a:spcBef>
                  <a:spcPct val="0"/>
                </a:spcBef>
                <a:buClrTx/>
                <a:buFontTx/>
                <a:buNone/>
              </a:pPr>
              <a:t>19</a:t>
            </a:fld>
            <a:endParaRPr lang="en-GB" altLang="es-MX" sz="1800">
              <a:solidFill>
                <a:srgbClr val="FFFFFF"/>
              </a:solidFill>
            </a:endParaRP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hidden="1">
            <a:extLst>
              <a:ext uri="{FF2B5EF4-FFF2-40B4-BE49-F238E27FC236}">
                <a16:creationId xmlns:a16="http://schemas.microsoft.com/office/drawing/2014/main" id="{BB7EABF5-71E6-4E9C-A2A7-19D01A7D42BB}"/>
              </a:ext>
            </a:extLst>
          </p:cNvPr>
          <p:cNvSpPr>
            <a:spLocks noGrp="1"/>
          </p:cNvSpPr>
          <p:nvPr>
            <p:ph type="title"/>
          </p:nvPr>
        </p:nvSpPr>
        <p:spPr>
          <a:xfrm>
            <a:off x="457200" y="1143000"/>
            <a:ext cx="8229600" cy="1069975"/>
          </a:xfrm>
        </p:spPr>
        <p:txBody>
          <a:bodyPr/>
          <a:lstStyle/>
          <a:p>
            <a:pPr eaLnBrk="1" hangingPunct="1"/>
            <a:endParaRPr lang="es-MX" altLang="es-MX"/>
          </a:p>
        </p:txBody>
      </p:sp>
      <p:pic>
        <p:nvPicPr>
          <p:cNvPr id="45059" name="Picture 3" descr="F04-01a">
            <a:extLst>
              <a:ext uri="{FF2B5EF4-FFF2-40B4-BE49-F238E27FC236}">
                <a16:creationId xmlns:a16="http://schemas.microsoft.com/office/drawing/2014/main" id="{86850F9C-04DC-4F22-9584-0A6BB282B542}"/>
              </a:ext>
            </a:extLst>
          </p:cNvPr>
          <p:cNvPicPr preferRelativeResize="0">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l="833" b="4433"/>
          <a:stretch>
            <a:fillRect/>
          </a:stretch>
        </p:blipFill>
        <p:spPr bwMode="auto">
          <a:xfrm>
            <a:off x="381000" y="1143000"/>
            <a:ext cx="8763000" cy="492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0" name="Text Box 4">
            <a:extLst>
              <a:ext uri="{FF2B5EF4-FFF2-40B4-BE49-F238E27FC236}">
                <a16:creationId xmlns:a16="http://schemas.microsoft.com/office/drawing/2014/main" id="{8E43FD36-2DC1-47AD-90DA-928F4173EAC8}"/>
              </a:ext>
            </a:extLst>
          </p:cNvPr>
          <p:cNvSpPr txBox="1">
            <a:spLocks noChangeArrowheads="1"/>
          </p:cNvSpPr>
          <p:nvPr/>
        </p:nvSpPr>
        <p:spPr bwMode="auto">
          <a:xfrm>
            <a:off x="7823200" y="6477000"/>
            <a:ext cx="1360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r">
              <a:spcBef>
                <a:spcPct val="0"/>
              </a:spcBef>
              <a:buClrTx/>
              <a:buFontTx/>
              <a:buNone/>
            </a:pPr>
            <a:r xmlns:a="http://schemas.openxmlformats.org/drawingml/2006/main">
              <a:rPr lang="es" altLang="es-MX" sz="1400" b="1">
                <a:latin typeface="Arial" panose="020B0604020202020204" pitchFamily="34" charset="0"/>
              </a:rPr>
              <a:t>Figura 4-1a, pág. 74</a:t>
            </a:r>
          </a:p>
        </p:txBody>
      </p:sp>
      <p:sp>
        <p:nvSpPr>
          <p:cNvPr id="45061" name="Rectangle 5">
            <a:extLst>
              <a:ext uri="{FF2B5EF4-FFF2-40B4-BE49-F238E27FC236}">
                <a16:creationId xmlns:a16="http://schemas.microsoft.com/office/drawing/2014/main" id="{DE5CF141-2C5F-4689-88C0-2B443C0C2EBA}"/>
              </a:ext>
            </a:extLst>
          </p:cNvPr>
          <p:cNvSpPr>
            <a:spLocks noChangeArrowheads="1"/>
          </p:cNvSpPr>
          <p:nvPr/>
        </p:nvSpPr>
        <p:spPr bwMode="auto">
          <a:xfrm>
            <a:off x="323850" y="333375"/>
            <a:ext cx="6172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eaLnBrk="1" hangingPunct="1">
              <a:lnSpc>
                <a:spcPct val="50000"/>
              </a:lnSpc>
              <a:spcBef>
                <a:spcPct val="0"/>
              </a:spcBef>
              <a:buClrTx/>
              <a:buFontTx/>
              <a:buNone/>
            </a:pPr>
            <a:r xmlns:a="http://schemas.openxmlformats.org/drawingml/2006/main">
              <a:rPr lang="es" altLang="es-MX" sz="4200" b="1">
                <a:solidFill>
                  <a:schemeClr val="tx2"/>
                </a:solidFill>
                <a:latin typeface="Cambria" panose="02040503050406030204" pitchFamily="18" charset="0"/>
              </a:rPr>
              <a:t>Tiempo geológico y biología</a:t>
            </a:r>
          </a:p>
        </p:txBody>
      </p:sp>
      <p:sp>
        <p:nvSpPr>
          <p:cNvPr id="45062" name="Rectangle 6">
            <a:extLst>
              <a:ext uri="{FF2B5EF4-FFF2-40B4-BE49-F238E27FC236}">
                <a16:creationId xmlns:a16="http://schemas.microsoft.com/office/drawing/2014/main" id="{7C50010F-4828-43F9-BD2B-4466E5BD2DFE}"/>
              </a:ext>
            </a:extLst>
          </p:cNvPr>
          <p:cNvSpPr>
            <a:spLocks noChangeArrowheads="1"/>
          </p:cNvSpPr>
          <p:nvPr/>
        </p:nvSpPr>
        <p:spPr bwMode="auto">
          <a:xfrm rot="-5400000">
            <a:off x="-1366043" y="3118643"/>
            <a:ext cx="3200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1800">
                <a:solidFill>
                  <a:schemeClr val="bg1"/>
                </a:solidFill>
                <a:latin typeface="Gill Sans"/>
              </a:rPr>
              <a:t>Tiempo geológico (millones de años)</a:t>
            </a:r>
          </a:p>
        </p:txBody>
      </p:sp>
      <p:pic>
        <p:nvPicPr>
          <p:cNvPr id="45063" name="Picture 7" descr="F04-01c">
            <a:extLst>
              <a:ext uri="{FF2B5EF4-FFF2-40B4-BE49-F238E27FC236}">
                <a16:creationId xmlns:a16="http://schemas.microsoft.com/office/drawing/2014/main" id="{54532FF8-1EA3-4D41-AF72-5D8F82E4FF57}"/>
              </a:ext>
            </a:extLst>
          </p:cNvPr>
          <p:cNvPicPr preferRelativeResize="0">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l="21529" t="83054" b="3720"/>
          <a:stretch>
            <a:fillRect/>
          </a:stretch>
        </p:blipFill>
        <p:spPr bwMode="auto">
          <a:xfrm>
            <a:off x="2209800" y="6096000"/>
            <a:ext cx="6934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4" name="Slide Number Placeholder 7">
            <a:extLst>
              <a:ext uri="{FF2B5EF4-FFF2-40B4-BE49-F238E27FC236}">
                <a16:creationId xmlns:a16="http://schemas.microsoft.com/office/drawing/2014/main" id="{47871141-61CD-47AE-AB67-B061CEADC2B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E45D8D29-59BD-4A7A-B6AE-797E85DA8C4F}" type="slidenum">
              <a:rPr lang="en-GB" altLang="es-MX" sz="1800">
                <a:solidFill>
                  <a:srgbClr val="FFFFFF"/>
                </a:solidFill>
              </a:rPr>
              <a:pPr>
                <a:spcBef>
                  <a:spcPct val="0"/>
                </a:spcBef>
                <a:buClrTx/>
                <a:buFontTx/>
                <a:buNone/>
              </a:pPr>
              <a:t>20</a:t>
            </a:fld>
            <a:endParaRPr lang="en-GB" altLang="es-MX" sz="1800">
              <a:solidFill>
                <a:srgbClr val="FFFFFF"/>
              </a:solidFill>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AD2BA832-7694-475B-904A-079BB00C831B}"/>
              </a:ext>
            </a:extLst>
          </p:cNvPr>
          <p:cNvSpPr>
            <a:spLocks noGrp="1" noChangeArrowheads="1"/>
          </p:cNvSpPr>
          <p:nvPr>
            <p:ph type="title"/>
          </p:nvPr>
        </p:nvSpPr>
        <p:spPr>
          <a:xfrm>
            <a:off x="250825" y="260350"/>
            <a:ext cx="7772400" cy="685800"/>
          </a:xfrm>
        </p:spPr>
        <p:txBody>
          <a:bodyPr>
            <a:normAutofit fontScale="90000"/>
          </a:bodyPr>
          <a:lstStyle/>
          <a:p>
            <a:pPr xmlns:a="http://schemas.openxmlformats.org/drawingml/2006/main" eaLnBrk="1" fontAlgn="auto" hangingPunct="1">
              <a:spcAft>
                <a:spcPts val="0"/>
              </a:spcAft>
              <a:defRPr/>
            </a:pPr>
            <a:r xmlns:a="http://schemas.openxmlformats.org/drawingml/2006/main">
              <a:rPr lang="es" b="1" dirty="0">
                <a:latin typeface="Cambria" pitchFamily="18" charset="0"/>
              </a:rPr>
              <a:t>Tiempo geológico</a:t>
            </a:r>
          </a:p>
        </p:txBody>
      </p:sp>
      <p:sp>
        <p:nvSpPr>
          <p:cNvPr id="47107" name="Rectangle 3">
            <a:extLst>
              <a:ext uri="{FF2B5EF4-FFF2-40B4-BE49-F238E27FC236}">
                <a16:creationId xmlns:a16="http://schemas.microsoft.com/office/drawing/2014/main" id="{F52F6E9F-0B06-4B42-A365-14748AA35A72}"/>
              </a:ext>
            </a:extLst>
          </p:cNvPr>
          <p:cNvSpPr>
            <a:spLocks noGrp="1"/>
          </p:cNvSpPr>
          <p:nvPr>
            <p:ph idx="1"/>
          </p:nvPr>
        </p:nvSpPr>
        <p:spPr>
          <a:xfrm>
            <a:off x="0" y="1052513"/>
            <a:ext cx="5334000" cy="6096000"/>
          </a:xfrm>
        </p:spPr>
        <p:txBody>
          <a:bodyPr/>
          <a:lstStyle/>
          <a:p>
            <a:pPr xmlns:a="http://schemas.openxmlformats.org/drawingml/2006/main" eaLnBrk="1" hangingPunct="1">
              <a:lnSpc>
                <a:spcPct val="90000"/>
              </a:lnSpc>
              <a:buFont typeface="Arial" panose="020B0604020202020204" pitchFamily="34" charset="0"/>
              <a:buChar char="•"/>
            </a:pPr>
            <a:r xmlns:a="http://schemas.openxmlformats.org/drawingml/2006/main">
              <a:rPr lang="es" altLang="es-MX" sz="2400" b="1">
                <a:solidFill>
                  <a:schemeClr val="tx2"/>
                </a:solidFill>
                <a:latin typeface="Cambria" panose="02040503050406030204" pitchFamily="18" charset="0"/>
              </a:rPr>
              <a:t>DIVISIONES PRINCIPALES</a:t>
            </a:r>
          </a:p>
          <a:p>
            <a:pPr eaLnBrk="1" hangingPunct="1">
              <a:lnSpc>
                <a:spcPct val="50000"/>
              </a:lnSpc>
              <a:buFont typeface="Arial" panose="020B0604020202020204" pitchFamily="34" charset="0"/>
              <a:buChar char="•"/>
            </a:pPr>
            <a:endParaRPr lang="en-US" altLang="es-MX" sz="2400">
              <a:solidFill>
                <a:schemeClr val="bg1"/>
              </a:solidFill>
              <a:latin typeface="Gill Sans"/>
            </a:endParaRPr>
          </a:p>
          <a:p>
            <a:pPr xmlns:a="http://schemas.openxmlformats.org/drawingml/2006/main" lvl="1" eaLnBrk="1" hangingPunct="1">
              <a:lnSpc>
                <a:spcPct val="90000"/>
              </a:lnSpc>
              <a:buFont typeface="Arial" panose="020B0604020202020204" pitchFamily="34" charset="0"/>
              <a:buChar char="•"/>
            </a:pPr>
            <a:r xmlns:a="http://schemas.openxmlformats.org/drawingml/2006/main">
              <a:rPr lang="es" altLang="es-MX" sz="2400">
                <a:solidFill>
                  <a:schemeClr val="tx2"/>
                </a:solidFill>
                <a:latin typeface="Gill Sans"/>
              </a:rPr>
              <a:t>Cenozoico: 66 - 2,5 millones de años</a:t>
            </a:r>
          </a:p>
          <a:p>
            <a:pPr lvl="1" eaLnBrk="1" hangingPunct="1">
              <a:lnSpc>
                <a:spcPct val="90000"/>
              </a:lnSpc>
              <a:buFont typeface="Arial" panose="020B0604020202020204" pitchFamily="34" charset="0"/>
              <a:buChar char="•"/>
            </a:pPr>
            <a:endParaRPr lang="en-US" altLang="es-MX" sz="2400">
              <a:solidFill>
                <a:schemeClr val="tx2"/>
              </a:solidFill>
              <a:latin typeface="Gill Sans"/>
            </a:endParaRPr>
          </a:p>
          <a:p>
            <a:pPr xmlns:a="http://schemas.openxmlformats.org/drawingml/2006/main" lvl="1" eaLnBrk="1" hangingPunct="1">
              <a:lnSpc>
                <a:spcPct val="120000"/>
              </a:lnSpc>
              <a:buFont typeface="Arial" panose="020B0604020202020204" pitchFamily="34" charset="0"/>
              <a:buChar char="•"/>
            </a:pPr>
            <a:r xmlns:a="http://schemas.openxmlformats.org/drawingml/2006/main">
              <a:rPr lang="es" altLang="es-MX" sz="2400">
                <a:solidFill>
                  <a:schemeClr val="tx2"/>
                </a:solidFill>
                <a:latin typeface="Gill Sans"/>
              </a:rPr>
              <a:t>Mesozoico: 245 - 66 millones de años</a:t>
            </a:r>
          </a:p>
          <a:p>
            <a:pPr lvl="1" eaLnBrk="1" hangingPunct="1">
              <a:lnSpc>
                <a:spcPct val="90000"/>
              </a:lnSpc>
              <a:buFont typeface="Arial" panose="020B0604020202020204" pitchFamily="34" charset="0"/>
              <a:buChar char="•"/>
            </a:pPr>
            <a:endParaRPr lang="en-US" altLang="es-MX" sz="2400">
              <a:solidFill>
                <a:schemeClr val="tx2"/>
              </a:solidFill>
              <a:latin typeface="Gill Sans"/>
            </a:endParaRPr>
          </a:p>
          <a:p>
            <a:pPr lvl="1" eaLnBrk="1" hangingPunct="1">
              <a:lnSpc>
                <a:spcPct val="90000"/>
              </a:lnSpc>
              <a:buFont typeface="Arial" panose="020B0604020202020204" pitchFamily="34" charset="0"/>
              <a:buChar char="•"/>
            </a:pPr>
            <a:endParaRPr lang="en-US" altLang="es-MX" sz="2400">
              <a:solidFill>
                <a:schemeClr val="tx2"/>
              </a:solidFill>
              <a:latin typeface="Gill Sans"/>
            </a:endParaRPr>
          </a:p>
          <a:p>
            <a:pPr lvl="1" eaLnBrk="1" hangingPunct="1">
              <a:lnSpc>
                <a:spcPct val="110000"/>
              </a:lnSpc>
              <a:buFont typeface="Arial" panose="020B0604020202020204" pitchFamily="34" charset="0"/>
              <a:buChar char="•"/>
            </a:pPr>
            <a:endParaRPr lang="en-US" altLang="es-MX" sz="2400">
              <a:solidFill>
                <a:schemeClr val="tx2"/>
              </a:solidFill>
              <a:latin typeface="Gill Sans"/>
            </a:endParaRPr>
          </a:p>
          <a:p>
            <a:pPr lvl="1" eaLnBrk="1" hangingPunct="1">
              <a:lnSpc>
                <a:spcPct val="110000"/>
              </a:lnSpc>
              <a:buFont typeface="Arial" panose="020B0604020202020204" pitchFamily="34" charset="0"/>
              <a:buChar char="•"/>
            </a:pPr>
            <a:endParaRPr lang="en-US" altLang="es-MX" sz="2400">
              <a:solidFill>
                <a:schemeClr val="tx2"/>
              </a:solidFill>
              <a:latin typeface="Gill Sans"/>
            </a:endParaRPr>
          </a:p>
          <a:p>
            <a:pPr xmlns:a="http://schemas.openxmlformats.org/drawingml/2006/main" lvl="1" eaLnBrk="1" hangingPunct="1">
              <a:lnSpc>
                <a:spcPct val="110000"/>
              </a:lnSpc>
              <a:buFont typeface="Arial" panose="020B0604020202020204" pitchFamily="34" charset="0"/>
              <a:buChar char="•"/>
            </a:pPr>
            <a:r xmlns:a="http://schemas.openxmlformats.org/drawingml/2006/main">
              <a:rPr lang="es" altLang="es-MX" sz="2400">
                <a:solidFill>
                  <a:schemeClr val="tx2"/>
                </a:solidFill>
                <a:latin typeface="Gill Sans"/>
              </a:rPr>
              <a:t>Paleozoico: 544 - 245 millones de años</a:t>
            </a:r>
          </a:p>
          <a:p>
            <a:pPr lvl="1" eaLnBrk="1" hangingPunct="1">
              <a:lnSpc>
                <a:spcPct val="90000"/>
              </a:lnSpc>
              <a:buFont typeface="Arial" panose="020B0604020202020204" pitchFamily="34" charset="0"/>
              <a:buChar char="•"/>
            </a:pPr>
            <a:endParaRPr lang="en-US" altLang="es-MX" sz="2400">
              <a:solidFill>
                <a:schemeClr val="tx2"/>
              </a:solidFill>
              <a:latin typeface="Gill Sans"/>
            </a:endParaRPr>
          </a:p>
          <a:p>
            <a:pPr lvl="1" eaLnBrk="1" hangingPunct="1">
              <a:lnSpc>
                <a:spcPct val="90000"/>
              </a:lnSpc>
              <a:buFont typeface="Arial" panose="020B0604020202020204" pitchFamily="34" charset="0"/>
              <a:buChar char="•"/>
            </a:pPr>
            <a:endParaRPr lang="en-US" altLang="es-MX" sz="2400">
              <a:solidFill>
                <a:schemeClr val="tx2"/>
              </a:solidFill>
              <a:latin typeface="Gill Sans"/>
            </a:endParaRPr>
          </a:p>
          <a:p>
            <a:pPr lvl="1" eaLnBrk="1" hangingPunct="1">
              <a:lnSpc>
                <a:spcPct val="90000"/>
              </a:lnSpc>
              <a:buFont typeface="Arial" panose="020B0604020202020204" pitchFamily="34" charset="0"/>
              <a:buChar char="•"/>
            </a:pPr>
            <a:endParaRPr lang="en-US" altLang="es-MX" sz="2400">
              <a:solidFill>
                <a:schemeClr val="tx2"/>
              </a:solidFill>
              <a:latin typeface="Gill Sans"/>
            </a:endParaRPr>
          </a:p>
          <a:p>
            <a:pPr xmlns:a="http://schemas.openxmlformats.org/drawingml/2006/main" lvl="1" eaLnBrk="1" hangingPunct="1">
              <a:lnSpc>
                <a:spcPct val="70000"/>
              </a:lnSpc>
              <a:buFont typeface="Arial" panose="020B0604020202020204" pitchFamily="34" charset="0"/>
              <a:buChar char="•"/>
            </a:pPr>
            <a:r xmlns:a="http://schemas.openxmlformats.org/drawingml/2006/main">
              <a:rPr lang="es" altLang="es-MX" sz="2400">
                <a:solidFill>
                  <a:schemeClr val="tx2"/>
                </a:solidFill>
                <a:latin typeface="Gill Sans"/>
              </a:rPr>
              <a:t>Precámbrico: hace 544 millones de años (Proterozoico)</a:t>
            </a:r>
          </a:p>
          <a:p>
            <a:pPr lvl="1" eaLnBrk="1" hangingPunct="1">
              <a:lnSpc>
                <a:spcPct val="90000"/>
              </a:lnSpc>
              <a:buFont typeface="Wingdings" panose="05000000000000000000" pitchFamily="2" charset="2"/>
              <a:buChar char="§"/>
            </a:pPr>
            <a:endParaRPr lang="en-US" altLang="es-MX" sz="2400">
              <a:solidFill>
                <a:schemeClr val="bg1"/>
              </a:solidFill>
              <a:latin typeface="Gill Sans"/>
            </a:endParaRPr>
          </a:p>
        </p:txBody>
      </p:sp>
      <p:pic>
        <p:nvPicPr>
          <p:cNvPr id="47108" name="Picture 5" descr="F04-01">
            <a:extLst>
              <a:ext uri="{FF2B5EF4-FFF2-40B4-BE49-F238E27FC236}">
                <a16:creationId xmlns:a16="http://schemas.microsoft.com/office/drawing/2014/main" id="{0FDE559C-5ECB-44C9-BB0C-8759646F3474}"/>
              </a:ext>
            </a:extLst>
          </p:cNvP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b="8659"/>
          <a:stretch>
            <a:fillRect/>
          </a:stretch>
        </p:blipFill>
        <p:spPr bwMode="auto">
          <a:xfrm>
            <a:off x="5102225" y="1295400"/>
            <a:ext cx="4041775"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Line 7">
            <a:extLst>
              <a:ext uri="{FF2B5EF4-FFF2-40B4-BE49-F238E27FC236}">
                <a16:creationId xmlns:a16="http://schemas.microsoft.com/office/drawing/2014/main" id="{227B25F0-6E69-46C7-B2CE-670EE5690892}"/>
              </a:ext>
            </a:extLst>
          </p:cNvPr>
          <p:cNvSpPr>
            <a:spLocks noChangeShapeType="1"/>
          </p:cNvSpPr>
          <p:nvPr/>
        </p:nvSpPr>
        <p:spPr bwMode="auto">
          <a:xfrm flipH="1">
            <a:off x="533400" y="3505200"/>
            <a:ext cx="4572000" cy="0"/>
          </a:xfrm>
          <a:prstGeom prst="line">
            <a:avLst/>
          </a:prstGeom>
          <a:noFill/>
          <a:ln w="15875">
            <a:solidFill>
              <a:schemeClr val="bg1"/>
            </a:solidFill>
            <a:prstDash val="lgDash"/>
            <a:round/>
            <a:headEnd/>
            <a:tailEnd/>
          </a:ln>
          <a:extLst>
            <a:ext uri="{909E8E84-426E-40DD-AFC4-6F175D3DCCD1}">
              <a14:hiddenFill xmlns:a14="http://schemas.microsoft.com/office/drawing/2010/main">
                <a:noFill/>
              </a14:hiddenFill>
            </a:ext>
          </a:extLst>
        </p:spPr>
        <p:txBody>
          <a:bodyPr wrap="none" anchor="ctr"/>
          <a:lstStyle/>
          <a:p>
            <a:endParaRPr lang="es-MX"/>
          </a:p>
        </p:txBody>
      </p:sp>
      <p:pic>
        <p:nvPicPr>
          <p:cNvPr id="47110" name="Picture 9">
            <a:extLst>
              <a:ext uri="{FF2B5EF4-FFF2-40B4-BE49-F238E27FC236}">
                <a16:creationId xmlns:a16="http://schemas.microsoft.com/office/drawing/2014/main" id="{EC41B151-CF68-43DE-85C2-CD5E217A61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76200"/>
            <a:ext cx="121920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1" name="Slide Number Placeholder 6">
            <a:extLst>
              <a:ext uri="{FF2B5EF4-FFF2-40B4-BE49-F238E27FC236}">
                <a16:creationId xmlns:a16="http://schemas.microsoft.com/office/drawing/2014/main" id="{1E0D526C-9233-42F4-9635-51B3D0C4268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4BC55D50-912B-4116-88C5-CF346894E268}" type="slidenum">
              <a:rPr lang="en-GB" altLang="es-MX" sz="1800">
                <a:solidFill>
                  <a:srgbClr val="FFFFFF"/>
                </a:solidFill>
              </a:rPr>
              <a:pPr>
                <a:spcBef>
                  <a:spcPct val="0"/>
                </a:spcBef>
                <a:buClrTx/>
                <a:buFontTx/>
                <a:buNone/>
              </a:pPr>
              <a:t>21</a:t>
            </a:fld>
            <a:endParaRPr lang="en-GB" altLang="es-MX" sz="1800">
              <a:solidFill>
                <a:srgbClr val="FFFFFF"/>
              </a:solidFill>
            </a:endParaRP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hidden="1">
            <a:extLst>
              <a:ext uri="{FF2B5EF4-FFF2-40B4-BE49-F238E27FC236}">
                <a16:creationId xmlns:a16="http://schemas.microsoft.com/office/drawing/2014/main" id="{202D8D1B-99F7-48AB-A89D-175FD780214E}"/>
              </a:ext>
            </a:extLst>
          </p:cNvPr>
          <p:cNvSpPr>
            <a:spLocks noGrp="1"/>
          </p:cNvSpPr>
          <p:nvPr>
            <p:ph type="title"/>
          </p:nvPr>
        </p:nvSpPr>
        <p:spPr>
          <a:xfrm>
            <a:off x="457200" y="1143000"/>
            <a:ext cx="8229600" cy="1069975"/>
          </a:xfrm>
        </p:spPr>
        <p:txBody>
          <a:bodyPr/>
          <a:lstStyle/>
          <a:p>
            <a:pPr eaLnBrk="1" hangingPunct="1"/>
            <a:endParaRPr lang="es-MX" altLang="es-MX"/>
          </a:p>
        </p:txBody>
      </p:sp>
      <p:pic>
        <p:nvPicPr>
          <p:cNvPr id="49155" name="Picture 3" descr="F04-20">
            <a:extLst>
              <a:ext uri="{FF2B5EF4-FFF2-40B4-BE49-F238E27FC236}">
                <a16:creationId xmlns:a16="http://schemas.microsoft.com/office/drawing/2014/main" id="{5063D790-39CA-42A7-85DC-B3BC80099882}"/>
              </a:ext>
            </a:extLst>
          </p:cNvP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b="3534"/>
          <a:stretch>
            <a:fillRect/>
          </a:stretch>
        </p:blipFill>
        <p:spPr bwMode="auto">
          <a:xfrm>
            <a:off x="215900" y="404813"/>
            <a:ext cx="8604250" cy="645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Rectangle 5">
            <a:extLst>
              <a:ext uri="{FF2B5EF4-FFF2-40B4-BE49-F238E27FC236}">
                <a16:creationId xmlns:a16="http://schemas.microsoft.com/office/drawing/2014/main" id="{AC5C7C30-C2E1-49BA-85DA-3A71D07113AD}"/>
              </a:ext>
            </a:extLst>
          </p:cNvPr>
          <p:cNvSpPr>
            <a:spLocks noChangeArrowheads="1"/>
          </p:cNvSpPr>
          <p:nvPr/>
        </p:nvSpPr>
        <p:spPr bwMode="auto">
          <a:xfrm>
            <a:off x="0" y="260350"/>
            <a:ext cx="5105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eaLnBrk="1" hangingPunct="1">
              <a:spcBef>
                <a:spcPct val="0"/>
              </a:spcBef>
              <a:buClrTx/>
              <a:buFontTx/>
              <a:buNone/>
            </a:pPr>
            <a:r xmlns:a="http://schemas.openxmlformats.org/drawingml/2006/main">
              <a:rPr lang="es" altLang="es-MX" sz="4400" b="1">
                <a:solidFill>
                  <a:schemeClr val="tx2"/>
                </a:solidFill>
                <a:latin typeface="Cambria" panose="02040503050406030204" pitchFamily="18" charset="0"/>
              </a:rPr>
              <a:t>Tiempo geológico</a:t>
            </a:r>
          </a:p>
        </p:txBody>
      </p:sp>
      <p:sp>
        <p:nvSpPr>
          <p:cNvPr id="24581" name="Rectangle 6">
            <a:extLst>
              <a:ext uri="{FF2B5EF4-FFF2-40B4-BE49-F238E27FC236}">
                <a16:creationId xmlns:a16="http://schemas.microsoft.com/office/drawing/2014/main" id="{54B89BC7-F021-48E6-820F-7A8B9DB1557E}"/>
              </a:ext>
            </a:extLst>
          </p:cNvPr>
          <p:cNvSpPr>
            <a:spLocks noChangeArrowheads="1"/>
          </p:cNvSpPr>
          <p:nvPr/>
        </p:nvSpPr>
        <p:spPr bwMode="auto">
          <a:xfrm>
            <a:off x="76200" y="914400"/>
            <a:ext cx="4953000" cy="1143000"/>
          </a:xfrm>
          <a:prstGeom prst="rect">
            <a:avLst/>
          </a:prstGeom>
          <a:noFill/>
          <a:ln w="9525">
            <a:noFill/>
            <a:miter lim="800000"/>
            <a:headEnd/>
            <a:tailEnd/>
          </a:ln>
        </p:spPr>
        <p:txBody>
          <a:bodyPr/>
          <a:lstStyle/>
          <a:p>
            <a:pPr xmlns:a="http://schemas.openxmlformats.org/drawingml/2006/main" marL="342900" indent="-342900" eaLnBrk="1" fontAlgn="auto" hangingPunct="1">
              <a:spcBef>
                <a:spcPct val="20000"/>
              </a:spcBef>
              <a:spcAft>
                <a:spcPts val="0"/>
              </a:spcAft>
              <a:buClr>
                <a:schemeClr val="accent3"/>
              </a:buClr>
              <a:buFont typeface="Arial" pitchFamily="34" charset="0"/>
              <a:buChar char="•"/>
              <a:defRPr/>
            </a:pPr>
            <a:r xmlns:a="http://schemas.openxmlformats.org/drawingml/2006/main">
              <a:rPr lang="es" sz="2800" dirty="0">
                <a:latin typeface="Cambria" pitchFamily="18" charset="0"/>
                <a:cs typeface="+mn-cs"/>
              </a:rPr>
              <a:t>Eón/Era/Período - edades </a:t>
            </a:r>
            <a:r xmlns:a="http://schemas.openxmlformats.org/drawingml/2006/main">
              <a:rPr lang="es" sz="2800" u="sng" dirty="0">
                <a:latin typeface="Cambria" pitchFamily="18" charset="0"/>
                <a:cs typeface="+mn-cs"/>
              </a:rPr>
              <a:t>relativas </a:t>
            </a:r>
            <a:r xmlns:a="http://schemas.openxmlformats.org/drawingml/2006/main">
              <a:rPr lang="es" sz="2800" dirty="0">
                <a:latin typeface="Cambria" pitchFamily="18" charset="0"/>
                <a:cs typeface="+mn-cs"/>
              </a:rPr>
              <a:t>(fósiles, estratigrafía)</a:t>
            </a:r>
          </a:p>
          <a:p>
            <a:pPr marL="342900" indent="-342900" eaLnBrk="1" fontAlgn="auto" hangingPunct="1">
              <a:spcBef>
                <a:spcPct val="20000"/>
              </a:spcBef>
              <a:spcAft>
                <a:spcPts val="0"/>
              </a:spcAft>
              <a:buFont typeface="Wingdings" pitchFamily="2" charset="2"/>
              <a:buNone/>
              <a:defRPr/>
            </a:pPr>
            <a:endParaRPr lang="en-US" sz="2800" dirty="0">
              <a:latin typeface="Gill Sans"/>
              <a:cs typeface="+mn-cs"/>
            </a:endParaRPr>
          </a:p>
        </p:txBody>
      </p:sp>
      <p:sp>
        <p:nvSpPr>
          <p:cNvPr id="24582" name="Rectangle 7">
            <a:extLst>
              <a:ext uri="{FF2B5EF4-FFF2-40B4-BE49-F238E27FC236}">
                <a16:creationId xmlns:a16="http://schemas.microsoft.com/office/drawing/2014/main" id="{F1BBAACF-BE94-4C86-9E00-29A27658E8C8}"/>
              </a:ext>
            </a:extLst>
          </p:cNvPr>
          <p:cNvSpPr>
            <a:spLocks noChangeArrowheads="1"/>
          </p:cNvSpPr>
          <p:nvPr/>
        </p:nvSpPr>
        <p:spPr bwMode="auto">
          <a:xfrm>
            <a:off x="0" y="5911850"/>
            <a:ext cx="4876800" cy="946150"/>
          </a:xfrm>
          <a:prstGeom prst="rect">
            <a:avLst/>
          </a:prstGeom>
          <a:noFill/>
          <a:ln w="9525">
            <a:noFill/>
            <a:miter lim="800000"/>
            <a:headEnd/>
            <a:tailEnd/>
          </a:ln>
        </p:spPr>
        <p:txBody>
          <a:bodyPr>
            <a:spAutoFit/>
          </a:bodyPr>
          <a:lstStyle/>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2800" dirty="0">
                <a:latin typeface="Gill Sans"/>
                <a:cs typeface="+mn-cs"/>
              </a:rPr>
              <a:t> </a:t>
            </a:r>
            <a:r xmlns:a="http://schemas.openxmlformats.org/drawingml/2006/main">
              <a:rPr lang="es" sz="2800" dirty="0">
                <a:latin typeface="Cambria" pitchFamily="18" charset="0"/>
                <a:cs typeface="+mn-cs"/>
              </a:rPr>
              <a:t>Fechas: </a:t>
            </a:r>
            <a:r xmlns:a="http://schemas.openxmlformats.org/drawingml/2006/main">
              <a:rPr lang="es" sz="2800" dirty="0">
                <a:latin typeface="Cambria" pitchFamily="18" charset="0"/>
                <a:cs typeface="+mn-cs"/>
              </a:rPr>
              <a:t>edades </a:t>
            </a:r>
            <a:r xmlns:a="http://schemas.openxmlformats.org/drawingml/2006/main">
              <a:rPr lang="es" sz="2800" u="sng" dirty="0">
                <a:latin typeface="Cambria" pitchFamily="18" charset="0"/>
                <a:cs typeface="+mn-cs"/>
              </a:rPr>
              <a:t>absolutas</a:t>
            </a:r>
          </a:p>
          <a:p>
            <a:pPr xmlns:a="http://schemas.openxmlformats.org/drawingml/2006/main" eaLnBrk="1" fontAlgn="auto" hangingPunct="1">
              <a:spcBef>
                <a:spcPts val="0"/>
              </a:spcBef>
              <a:spcAft>
                <a:spcPts val="0"/>
              </a:spcAft>
              <a:buClr>
                <a:schemeClr val="accent3"/>
              </a:buClr>
              <a:buFont typeface="Wingdings" pitchFamily="2" charset="2"/>
              <a:buNone/>
              <a:defRPr/>
            </a:pPr>
            <a:r xmlns:a="http://schemas.openxmlformats.org/drawingml/2006/main">
              <a:rPr lang="es" sz="2800" dirty="0">
                <a:latin typeface="Cambria" pitchFamily="18" charset="0"/>
                <a:cs typeface="+mn-cs"/>
              </a:rPr>
              <a:t>(datación radiométrica)</a:t>
            </a:r>
          </a:p>
        </p:txBody>
      </p:sp>
      <p:sp>
        <p:nvSpPr>
          <p:cNvPr id="49159" name="Slide Number Placeholder 6">
            <a:extLst>
              <a:ext uri="{FF2B5EF4-FFF2-40B4-BE49-F238E27FC236}">
                <a16:creationId xmlns:a16="http://schemas.microsoft.com/office/drawing/2014/main" id="{67BB7FA0-97D0-481C-BA0C-537B341A45D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DC8FEB4A-C0FB-4D17-BF3B-B3DBA7A0F816}" type="slidenum">
              <a:rPr lang="en-GB" altLang="es-MX" sz="1800">
                <a:solidFill>
                  <a:srgbClr val="FFFFFF"/>
                </a:solidFill>
              </a:rPr>
              <a:pPr>
                <a:spcBef>
                  <a:spcPct val="0"/>
                </a:spcBef>
                <a:buClrTx/>
                <a:buFontTx/>
                <a:buNone/>
              </a:pPr>
              <a:t>22</a:t>
            </a:fld>
            <a:endParaRPr lang="en-GB" altLang="es-MX" sz="1800">
              <a:solidFill>
                <a:srgbClr val="FFFFFF"/>
              </a:solidFill>
            </a:endParaRP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3B75C71B-D15C-49C6-9D8A-2D3888AAE718}"/>
              </a:ext>
            </a:extLst>
          </p:cNvPr>
          <p:cNvSpPr>
            <a:spLocks noGrp="1"/>
          </p:cNvSpPr>
          <p:nvPr>
            <p:ph type="title"/>
          </p:nvPr>
        </p:nvSpPr>
        <p:spPr>
          <a:xfrm>
            <a:off x="395288" y="260350"/>
            <a:ext cx="8229600" cy="1143000"/>
          </a:xfrm>
        </p:spPr>
        <p:txBody>
          <a:bodyPr/>
          <a:lstStyle/>
          <a:p>
            <a:pPr xmlns:a="http://schemas.openxmlformats.org/drawingml/2006/main" eaLnBrk="1" hangingPunct="1"/>
            <a:r xmlns:a="http://schemas.openxmlformats.org/drawingml/2006/main">
              <a:rPr lang="es" altLang="es-MX" b="1">
                <a:latin typeface="Cambria" panose="02040503050406030204" pitchFamily="18" charset="0"/>
              </a:rPr>
              <a:t>Precámbrico (4,6 Ga – 570 Ma)</a:t>
            </a:r>
          </a:p>
        </p:txBody>
      </p:sp>
      <p:sp>
        <p:nvSpPr>
          <p:cNvPr id="51203" name="Rectangle 3">
            <a:extLst>
              <a:ext uri="{FF2B5EF4-FFF2-40B4-BE49-F238E27FC236}">
                <a16:creationId xmlns:a16="http://schemas.microsoft.com/office/drawing/2014/main" id="{A751242F-4A08-4767-9E2A-B41B02973073}"/>
              </a:ext>
            </a:extLst>
          </p:cNvPr>
          <p:cNvSpPr>
            <a:spLocks noGrp="1"/>
          </p:cNvSpPr>
          <p:nvPr>
            <p:ph idx="1"/>
          </p:nvPr>
        </p:nvSpPr>
        <p:spPr>
          <a:xfrm>
            <a:off x="533400" y="1219200"/>
            <a:ext cx="7772400" cy="1981200"/>
          </a:xfrm>
        </p:spPr>
        <p:txBody>
          <a:bodyPr/>
          <a:lstStyle/>
          <a:p>
            <a:pPr xmlns:a="http://schemas.openxmlformats.org/drawingml/2006/main" eaLnBrk="1" hangingPunct="1">
              <a:lnSpc>
                <a:spcPct val="90000"/>
              </a:lnSpc>
              <a:buFont typeface="Arial" panose="020B0604020202020204" pitchFamily="34" charset="0"/>
              <a:buChar char="•"/>
            </a:pPr>
            <a:r xmlns:a="http://schemas.openxmlformats.org/drawingml/2006/main">
              <a:rPr lang="es" altLang="es-MX">
                <a:solidFill>
                  <a:schemeClr val="tx2"/>
                </a:solidFill>
                <a:latin typeface="Cambria" panose="02040503050406030204" pitchFamily="18" charset="0"/>
              </a:rPr>
              <a:t>Comprende </a:t>
            </a:r>
            <a:r xmlns:a="http://schemas.openxmlformats.org/drawingml/2006/main" xmlns:r="http://schemas.openxmlformats.org/officeDocument/2006/relationships">
              <a:rPr lang="es" altLang="es-MX">
                <a:solidFill>
                  <a:schemeClr val="tx2"/>
                </a:solidFill>
                <a:latin typeface="Cambria" panose="02040503050406030204" pitchFamily="18" charset="0"/>
                <a:hlinkClick r:id="rId3" action="ppaction://hlinksldjump"/>
              </a:rPr>
              <a:t>el 88% </a:t>
            </a:r>
            <a:r xmlns:a="http://schemas.openxmlformats.org/drawingml/2006/main">
              <a:rPr lang="es" altLang="es-MX">
                <a:solidFill>
                  <a:schemeClr val="tx2"/>
                </a:solidFill>
                <a:latin typeface="Cambria" panose="02040503050406030204" pitchFamily="18" charset="0"/>
              </a:rPr>
              <a:t>de la historia de la Tierra</a:t>
            </a:r>
          </a:p>
          <a:p>
            <a:pPr xmlns:a="http://schemas.openxmlformats.org/drawingml/2006/main" eaLnBrk="1" hangingPunct="1">
              <a:lnSpc>
                <a:spcPct val="90000"/>
              </a:lnSpc>
              <a:buFont typeface="Arial" panose="020B0604020202020204" pitchFamily="34" charset="0"/>
              <a:buChar char="•"/>
            </a:pPr>
            <a:r xmlns:a="http://schemas.openxmlformats.org/drawingml/2006/main">
              <a:rPr lang="es" altLang="es-MX">
                <a:solidFill>
                  <a:schemeClr val="tx2"/>
                </a:solidFill>
                <a:latin typeface="Cambria" panose="02040503050406030204" pitchFamily="18" charset="0"/>
              </a:rPr>
              <a:t>Primeros continentes, tectónica de placas</a:t>
            </a:r>
          </a:p>
          <a:p>
            <a:pPr xmlns:a="http://schemas.openxmlformats.org/drawingml/2006/main" eaLnBrk="1" hangingPunct="1">
              <a:lnSpc>
                <a:spcPct val="90000"/>
              </a:lnSpc>
              <a:buFont typeface="Arial" panose="020B0604020202020204" pitchFamily="34" charset="0"/>
              <a:buChar char="•"/>
            </a:pPr>
            <a:r xmlns:a="http://schemas.openxmlformats.org/drawingml/2006/main">
              <a:rPr lang="es" altLang="es-MX">
                <a:solidFill>
                  <a:schemeClr val="tx2"/>
                </a:solidFill>
                <a:latin typeface="Cambria" panose="02040503050406030204" pitchFamily="18" charset="0"/>
              </a:rPr>
              <a:t>Registro de rocas mal conservado</a:t>
            </a:r>
          </a:p>
          <a:p>
            <a:pPr xmlns:a="http://schemas.openxmlformats.org/drawingml/2006/main" eaLnBrk="1" hangingPunct="1">
              <a:lnSpc>
                <a:spcPct val="90000"/>
              </a:lnSpc>
              <a:buFont typeface="Arial" panose="020B0604020202020204" pitchFamily="34" charset="0"/>
              <a:buChar char="•"/>
            </a:pPr>
            <a:r xmlns:a="http://schemas.openxmlformats.org/drawingml/2006/main">
              <a:rPr lang="es" altLang="es-MX">
                <a:solidFill>
                  <a:schemeClr val="tx2"/>
                </a:solidFill>
                <a:latin typeface="Cambria" panose="02040503050406030204" pitchFamily="18" charset="0"/>
              </a:rPr>
              <a:t>La vida evoluciona, pero rara vez se conserva como fósiles.</a:t>
            </a:r>
          </a:p>
        </p:txBody>
      </p:sp>
      <p:pic>
        <p:nvPicPr>
          <p:cNvPr id="51204" name="Picture 4" descr="precglobe">
            <a:extLst>
              <a:ext uri="{FF2B5EF4-FFF2-40B4-BE49-F238E27FC236}">
                <a16:creationId xmlns:a16="http://schemas.microsoft.com/office/drawing/2014/main" id="{BEFBADE2-31B8-4547-B66A-0D256B97A2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3765550"/>
            <a:ext cx="2819400"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5" descr="20155094">
            <a:extLst>
              <a:ext uri="{FF2B5EF4-FFF2-40B4-BE49-F238E27FC236}">
                <a16:creationId xmlns:a16="http://schemas.microsoft.com/office/drawing/2014/main" id="{63799945-07A5-45B1-B982-6792FC1C6B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3581400"/>
            <a:ext cx="262255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6" descr="precambrian2">
            <a:extLst>
              <a:ext uri="{FF2B5EF4-FFF2-40B4-BE49-F238E27FC236}">
                <a16:creationId xmlns:a16="http://schemas.microsoft.com/office/drawing/2014/main" id="{E996B17A-61FE-40D3-9344-B5F4812756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3125"/>
          <a:stretch>
            <a:fillRect/>
          </a:stretch>
        </p:blipFill>
        <p:spPr bwMode="auto">
          <a:xfrm>
            <a:off x="228600" y="3581400"/>
            <a:ext cx="24384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7" name="Slide Number Placeholder 6">
            <a:extLst>
              <a:ext uri="{FF2B5EF4-FFF2-40B4-BE49-F238E27FC236}">
                <a16:creationId xmlns:a16="http://schemas.microsoft.com/office/drawing/2014/main" id="{EEDE4C08-09B3-47D3-901C-FF80C799B5E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8DDACC53-D374-42A0-A3A2-C57EC223D7E3}" type="slidenum">
              <a:rPr lang="en-GB" altLang="es-MX" sz="1800">
                <a:solidFill>
                  <a:srgbClr val="FFFFFF"/>
                </a:solidFill>
              </a:rPr>
              <a:pPr>
                <a:spcBef>
                  <a:spcPct val="0"/>
                </a:spcBef>
                <a:buClrTx/>
                <a:buFontTx/>
                <a:buNone/>
              </a:pPr>
              <a:t>23</a:t>
            </a:fld>
            <a:endParaRPr lang="en-GB" altLang="es-MX" sz="1800">
              <a:solidFill>
                <a:srgbClr val="FFFFFF"/>
              </a:solidFill>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149761D3-E046-43E6-97FD-EA0379C2EA5F}"/>
              </a:ext>
            </a:extLst>
          </p:cNvPr>
          <p:cNvSpPr>
            <a:spLocks noGrp="1"/>
          </p:cNvSpPr>
          <p:nvPr>
            <p:ph type="title"/>
          </p:nvPr>
        </p:nvSpPr>
        <p:spPr>
          <a:xfrm>
            <a:off x="533400" y="76200"/>
            <a:ext cx="8077200" cy="1143000"/>
          </a:xfrm>
        </p:spPr>
        <p:txBody>
          <a:bodyPr/>
          <a:lstStyle/>
          <a:p>
            <a:pPr xmlns:a="http://schemas.openxmlformats.org/drawingml/2006/main" eaLnBrk="1" hangingPunct="1"/>
            <a:r xmlns:a="http://schemas.openxmlformats.org/drawingml/2006/main">
              <a:rPr lang="es" altLang="es-MX" b="1">
                <a:latin typeface="Cambria" panose="02040503050406030204" pitchFamily="18" charset="0"/>
              </a:rPr>
              <a:t>Era Paleozoica (570 Ma - 245 Ma)</a:t>
            </a:r>
          </a:p>
        </p:txBody>
      </p:sp>
      <p:sp>
        <p:nvSpPr>
          <p:cNvPr id="53251" name="Rectangle 3">
            <a:extLst>
              <a:ext uri="{FF2B5EF4-FFF2-40B4-BE49-F238E27FC236}">
                <a16:creationId xmlns:a16="http://schemas.microsoft.com/office/drawing/2014/main" id="{AED72298-987B-4FB5-9AB1-D23F94082AD0}"/>
              </a:ext>
            </a:extLst>
          </p:cNvPr>
          <p:cNvSpPr>
            <a:spLocks noGrp="1"/>
          </p:cNvSpPr>
          <p:nvPr>
            <p:ph idx="1"/>
          </p:nvPr>
        </p:nvSpPr>
        <p:spPr>
          <a:xfrm>
            <a:off x="152400" y="1295400"/>
            <a:ext cx="5867400" cy="1905000"/>
          </a:xfrm>
        </p:spPr>
        <p:txBody>
          <a:bodyPr/>
          <a:lstStyle/>
          <a:p>
            <a:pPr xmlns:a="http://schemas.openxmlformats.org/drawingml/2006/main" eaLnBrk="1" hangingPunct="1">
              <a:buFont typeface="Wingdings" panose="05000000000000000000" pitchFamily="2" charset="2"/>
              <a:buChar char="§"/>
            </a:pPr>
            <a:r xmlns:a="http://schemas.openxmlformats.org/drawingml/2006/main">
              <a:rPr lang="es" altLang="es-MX">
                <a:solidFill>
                  <a:schemeClr val="tx2"/>
                </a:solidFill>
                <a:latin typeface="Cambria" panose="02040503050406030204" pitchFamily="18" charset="0"/>
              </a:rPr>
              <a:t>Los continentes están muy separados</a:t>
            </a:r>
          </a:p>
          <a:p>
            <a:pPr xmlns:a="http://schemas.openxmlformats.org/drawingml/2006/main" eaLnBrk="1" hangingPunct="1">
              <a:buFont typeface="Wingdings" panose="05000000000000000000" pitchFamily="2" charset="2"/>
              <a:buChar char="§"/>
            </a:pPr>
            <a:r xmlns:a="http://schemas.openxmlformats.org/drawingml/2006/main">
              <a:rPr lang="es" altLang="es-MX">
                <a:solidFill>
                  <a:schemeClr val="tx2"/>
                </a:solidFill>
                <a:latin typeface="Cambria" panose="02040503050406030204" pitchFamily="18" charset="0"/>
              </a:rPr>
              <a:t>Los continentes chocan - Pangea</a:t>
            </a:r>
          </a:p>
          <a:p>
            <a:pPr xmlns:a="http://schemas.openxmlformats.org/drawingml/2006/main" eaLnBrk="1" hangingPunct="1">
              <a:buFont typeface="Wingdings" panose="05000000000000000000" pitchFamily="2" charset="2"/>
              <a:buChar char="§"/>
            </a:pPr>
            <a:r xmlns:a="http://schemas.openxmlformats.org/drawingml/2006/main">
              <a:rPr lang="es" altLang="es-MX">
                <a:solidFill>
                  <a:schemeClr val="tx2"/>
                </a:solidFill>
                <a:latin typeface="Cambria" panose="02040503050406030204" pitchFamily="18" charset="0"/>
              </a:rPr>
              <a:t>Reptiles y anfibios</a:t>
            </a:r>
          </a:p>
        </p:txBody>
      </p:sp>
      <p:pic>
        <p:nvPicPr>
          <p:cNvPr id="53252" name="Picture 4" descr="F04-21">
            <a:extLst>
              <a:ext uri="{FF2B5EF4-FFF2-40B4-BE49-F238E27FC236}">
                <a16:creationId xmlns:a16="http://schemas.microsoft.com/office/drawing/2014/main" id="{39336B94-502F-46AE-A859-BF2BC4200C12}"/>
              </a:ext>
            </a:extLst>
          </p:cNvP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b="6592"/>
          <a:stretch>
            <a:fillRect/>
          </a:stretch>
        </p:blipFill>
        <p:spPr bwMode="auto">
          <a:xfrm>
            <a:off x="914400" y="2971800"/>
            <a:ext cx="28321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5">
            <a:extLst>
              <a:ext uri="{FF2B5EF4-FFF2-40B4-BE49-F238E27FC236}">
                <a16:creationId xmlns:a16="http://schemas.microsoft.com/office/drawing/2014/main" id="{930360C4-A31A-4543-AF35-8E0D698382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1864" b="7465"/>
          <a:stretch>
            <a:fillRect/>
          </a:stretch>
        </p:blipFill>
        <p:spPr bwMode="auto">
          <a:xfrm>
            <a:off x="5029200" y="1828800"/>
            <a:ext cx="4038600"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6">
            <a:extLst>
              <a:ext uri="{FF2B5EF4-FFF2-40B4-BE49-F238E27FC236}">
                <a16:creationId xmlns:a16="http://schemas.microsoft.com/office/drawing/2014/main" id="{AE5A7846-6B75-48B6-AB12-90AFEAE89B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8112" b="7254"/>
          <a:stretch>
            <a:fillRect/>
          </a:stretch>
        </p:blipFill>
        <p:spPr bwMode="auto">
          <a:xfrm>
            <a:off x="5029200" y="4284663"/>
            <a:ext cx="4038600" cy="239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5" name="Slide Number Placeholder 6">
            <a:extLst>
              <a:ext uri="{FF2B5EF4-FFF2-40B4-BE49-F238E27FC236}">
                <a16:creationId xmlns:a16="http://schemas.microsoft.com/office/drawing/2014/main" id="{EAD2D554-A02A-4CF2-8E14-01EF496763D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7FF462F8-F427-4BDF-A90B-8D012C474080}" type="slidenum">
              <a:rPr lang="en-GB" altLang="es-MX" sz="1800">
                <a:solidFill>
                  <a:srgbClr val="FFFFFF"/>
                </a:solidFill>
              </a:rPr>
              <a:pPr>
                <a:spcBef>
                  <a:spcPct val="0"/>
                </a:spcBef>
                <a:buClrTx/>
                <a:buFontTx/>
                <a:buNone/>
              </a:pPr>
              <a:t>24</a:t>
            </a:fld>
            <a:endParaRPr lang="en-GB" altLang="es-MX" sz="1800">
              <a:solidFill>
                <a:srgbClr val="FFFFFF"/>
              </a:solidFill>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a:extLst>
              <a:ext uri="{FF2B5EF4-FFF2-40B4-BE49-F238E27FC236}">
                <a16:creationId xmlns:a16="http://schemas.microsoft.com/office/drawing/2014/main" id="{04E822CA-6A28-42AF-A60A-DA00E9284DD2}"/>
              </a:ext>
            </a:extLst>
          </p:cNvPr>
          <p:cNvSpPr>
            <a:spLocks noGrp="1"/>
          </p:cNvSpPr>
          <p:nvPr>
            <p:ph idx="1"/>
          </p:nvPr>
        </p:nvSpPr>
        <p:spPr>
          <a:xfrm>
            <a:off x="152400" y="1219200"/>
            <a:ext cx="5029200" cy="2438400"/>
          </a:xfrm>
        </p:spPr>
        <p:txBody>
          <a:bodyPr/>
          <a:lstStyle/>
          <a:p>
            <a:pPr xmlns:a="http://schemas.openxmlformats.org/drawingml/2006/main" eaLnBrk="1" hangingPunct="1"/>
            <a:r xmlns:a="http://schemas.openxmlformats.org/drawingml/2006/main">
              <a:rPr lang="es" altLang="es-MX">
                <a:solidFill>
                  <a:schemeClr val="tx2"/>
                </a:solidFill>
                <a:latin typeface="Cambria" panose="02040503050406030204" pitchFamily="18" charset="0"/>
              </a:rPr>
              <a:t>Desintegración de Pangea</a:t>
            </a:r>
          </a:p>
          <a:p>
            <a:pPr xmlns:a="http://schemas.openxmlformats.org/drawingml/2006/main" eaLnBrk="1" hangingPunct="1"/>
            <a:r xmlns:a="http://schemas.openxmlformats.org/drawingml/2006/main">
              <a:rPr lang="es" altLang="es-MX">
                <a:solidFill>
                  <a:schemeClr val="tx2"/>
                </a:solidFill>
                <a:latin typeface="Cambria" panose="02040503050406030204" pitchFamily="18" charset="0"/>
              </a:rPr>
              <a:t>Apertura del Océano Atlántico</a:t>
            </a:r>
          </a:p>
          <a:p>
            <a:pPr xmlns:a="http://schemas.openxmlformats.org/drawingml/2006/main" eaLnBrk="1" hangingPunct="1"/>
            <a:r xmlns:a="http://schemas.openxmlformats.org/drawingml/2006/main">
              <a:rPr lang="es" altLang="es-MX">
                <a:solidFill>
                  <a:schemeClr val="tx2"/>
                </a:solidFill>
                <a:latin typeface="Cambria" panose="02040503050406030204" pitchFamily="18" charset="0"/>
              </a:rPr>
              <a:t>Dinosaurios, mamíferos, plantas con flores.</a:t>
            </a:r>
          </a:p>
        </p:txBody>
      </p:sp>
      <p:pic>
        <p:nvPicPr>
          <p:cNvPr id="55299" name="Picture 5">
            <a:extLst>
              <a:ext uri="{FF2B5EF4-FFF2-40B4-BE49-F238E27FC236}">
                <a16:creationId xmlns:a16="http://schemas.microsoft.com/office/drawing/2014/main" id="{FC5FB5B7-5CC2-43B0-9973-F11F086ACB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88" t="11063" r="3773" b="8440"/>
          <a:stretch>
            <a:fillRect/>
          </a:stretch>
        </p:blipFill>
        <p:spPr bwMode="auto">
          <a:xfrm>
            <a:off x="5334000" y="2773363"/>
            <a:ext cx="3810000" cy="225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6">
            <a:extLst>
              <a:ext uri="{FF2B5EF4-FFF2-40B4-BE49-F238E27FC236}">
                <a16:creationId xmlns:a16="http://schemas.microsoft.com/office/drawing/2014/main" id="{C49CAFE9-E50B-400B-BB85-C5B7314575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88" t="12335" r="3773" b="9441"/>
          <a:stretch>
            <a:fillRect/>
          </a:stretch>
        </p:blipFill>
        <p:spPr bwMode="auto">
          <a:xfrm>
            <a:off x="5334000" y="695325"/>
            <a:ext cx="38100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7">
            <a:extLst>
              <a:ext uri="{FF2B5EF4-FFF2-40B4-BE49-F238E27FC236}">
                <a16:creationId xmlns:a16="http://schemas.microsoft.com/office/drawing/2014/main" id="{7CBFA9AF-4810-42FF-BCC6-DACCF1E860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888" t="10439" r="3773" b="14523"/>
          <a:stretch>
            <a:fillRect/>
          </a:stretch>
        </p:blipFill>
        <p:spPr bwMode="auto">
          <a:xfrm>
            <a:off x="5334000" y="4648200"/>
            <a:ext cx="3810000"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8">
            <a:extLst>
              <a:ext uri="{FF2B5EF4-FFF2-40B4-BE49-F238E27FC236}">
                <a16:creationId xmlns:a16="http://schemas.microsoft.com/office/drawing/2014/main" id="{0412E63C-D3A9-4CA2-9EA3-3B60E5C219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107" t="4260" r="3743" b="5196"/>
          <a:stretch>
            <a:fillRect/>
          </a:stretch>
        </p:blipFill>
        <p:spPr bwMode="auto">
          <a:xfrm>
            <a:off x="381000" y="3319463"/>
            <a:ext cx="464820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3" name="Rectangle 2">
            <a:extLst>
              <a:ext uri="{FF2B5EF4-FFF2-40B4-BE49-F238E27FC236}">
                <a16:creationId xmlns:a16="http://schemas.microsoft.com/office/drawing/2014/main" id="{42EF2131-0EE6-4C9E-8876-43CEAA7BF835}"/>
              </a:ext>
            </a:extLst>
          </p:cNvPr>
          <p:cNvSpPr>
            <a:spLocks noGrp="1"/>
          </p:cNvSpPr>
          <p:nvPr>
            <p:ph type="title"/>
          </p:nvPr>
        </p:nvSpPr>
        <p:spPr>
          <a:xfrm>
            <a:off x="0" y="333375"/>
            <a:ext cx="8458200" cy="838200"/>
          </a:xfrm>
        </p:spPr>
        <p:txBody>
          <a:bodyPr/>
          <a:lstStyle/>
          <a:p>
            <a:pPr xmlns:a="http://schemas.openxmlformats.org/drawingml/2006/main" eaLnBrk="1" hangingPunct="1">
              <a:lnSpc>
                <a:spcPct val="40000"/>
              </a:lnSpc>
            </a:pPr>
            <a:r xmlns:a="http://schemas.openxmlformats.org/drawingml/2006/main">
              <a:rPr lang="es" altLang="es-MX" b="1">
                <a:latin typeface="Cambria" panose="02040503050406030204" pitchFamily="18" charset="0"/>
              </a:rPr>
              <a:t>Era Mesozoica (245 Ma – 66 Ma)</a:t>
            </a:r>
          </a:p>
        </p:txBody>
      </p:sp>
      <p:sp>
        <p:nvSpPr>
          <p:cNvPr id="55304" name="Slide Number Placeholder 7">
            <a:extLst>
              <a:ext uri="{FF2B5EF4-FFF2-40B4-BE49-F238E27FC236}">
                <a16:creationId xmlns:a16="http://schemas.microsoft.com/office/drawing/2014/main" id="{BC630BB7-35E2-4ED7-B9FA-D3FAF6DCF04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E04947F4-54E5-4189-BEC2-30EC42FAB555}" type="slidenum">
              <a:rPr lang="en-GB" altLang="es-MX" sz="1800">
                <a:solidFill>
                  <a:srgbClr val="FFFFFF"/>
                </a:solidFill>
              </a:rPr>
              <a:pPr>
                <a:spcBef>
                  <a:spcPct val="0"/>
                </a:spcBef>
                <a:buClrTx/>
                <a:buFontTx/>
                <a:buNone/>
              </a:pPr>
              <a:t>25</a:t>
            </a:fld>
            <a:endParaRPr lang="en-GB" altLang="es-MX" sz="1800">
              <a:solidFill>
                <a:srgbClr val="FFFFFF"/>
              </a:solidFill>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127D04CF-A7D5-4B90-AE46-29C767D891B4}"/>
              </a:ext>
            </a:extLst>
          </p:cNvPr>
          <p:cNvSpPr>
            <a:spLocks noGrp="1"/>
          </p:cNvSpPr>
          <p:nvPr>
            <p:ph type="title"/>
          </p:nvPr>
        </p:nvSpPr>
        <p:spPr>
          <a:xfrm>
            <a:off x="381000" y="76200"/>
            <a:ext cx="8305800" cy="914400"/>
          </a:xfrm>
        </p:spPr>
        <p:txBody>
          <a:bodyPr/>
          <a:lstStyle/>
          <a:p>
            <a:pPr xmlns:a="http://schemas.openxmlformats.org/drawingml/2006/main" eaLnBrk="1" hangingPunct="1"/>
            <a:r xmlns:a="http://schemas.openxmlformats.org/drawingml/2006/main">
              <a:rPr lang="es" altLang="es-MX" b="1">
                <a:latin typeface="Cambria" panose="02040503050406030204" pitchFamily="18" charset="0"/>
              </a:rPr>
              <a:t>Era Cenozoica (66 Ma - presente)</a:t>
            </a:r>
          </a:p>
        </p:txBody>
      </p:sp>
      <p:sp>
        <p:nvSpPr>
          <p:cNvPr id="57347" name="Rectangle 3">
            <a:extLst>
              <a:ext uri="{FF2B5EF4-FFF2-40B4-BE49-F238E27FC236}">
                <a16:creationId xmlns:a16="http://schemas.microsoft.com/office/drawing/2014/main" id="{3F3DE92B-8866-4277-AEAD-B309934C9FB3}"/>
              </a:ext>
            </a:extLst>
          </p:cNvPr>
          <p:cNvSpPr>
            <a:spLocks noGrp="1"/>
          </p:cNvSpPr>
          <p:nvPr>
            <p:ph idx="1"/>
          </p:nvPr>
        </p:nvSpPr>
        <p:spPr>
          <a:xfrm>
            <a:off x="228600" y="1295400"/>
            <a:ext cx="3962400" cy="2286000"/>
          </a:xfrm>
        </p:spPr>
        <p:txBody>
          <a:bodyPr/>
          <a:lstStyle/>
          <a:p>
            <a:pPr xmlns:a="http://schemas.openxmlformats.org/drawingml/2006/main" eaLnBrk="1" hangingPunct="1">
              <a:lnSpc>
                <a:spcPct val="90000"/>
              </a:lnSpc>
              <a:buFont typeface="Wingdings" panose="05000000000000000000" pitchFamily="2" charset="2"/>
              <a:buChar char="§"/>
            </a:pPr>
            <a:r xmlns:a="http://schemas.openxmlformats.org/drawingml/2006/main">
              <a:rPr lang="es" altLang="es-MX">
                <a:solidFill>
                  <a:schemeClr val="tx2"/>
                </a:solidFill>
                <a:latin typeface="Cambria" panose="02040503050406030204" pitchFamily="18" charset="0"/>
              </a:rPr>
              <a:t>Mamíferos y pastos</a:t>
            </a:r>
          </a:p>
          <a:p>
            <a:pPr xmlns:a="http://schemas.openxmlformats.org/drawingml/2006/main" eaLnBrk="1" hangingPunct="1">
              <a:lnSpc>
                <a:spcPct val="90000"/>
              </a:lnSpc>
              <a:buFont typeface="Wingdings" panose="05000000000000000000" pitchFamily="2" charset="2"/>
              <a:buChar char="§"/>
            </a:pPr>
            <a:r xmlns:a="http://schemas.openxmlformats.org/drawingml/2006/main">
              <a:rPr lang="es" altLang="es-MX">
                <a:solidFill>
                  <a:schemeClr val="tx2"/>
                </a:solidFill>
                <a:latin typeface="Cambria" panose="02040503050406030204" pitchFamily="18" charset="0"/>
              </a:rPr>
              <a:t>La colisión entre India y Asia</a:t>
            </a:r>
          </a:p>
          <a:p>
            <a:pPr xmlns:a="http://schemas.openxmlformats.org/drawingml/2006/main" eaLnBrk="1" hangingPunct="1">
              <a:lnSpc>
                <a:spcPct val="90000"/>
              </a:lnSpc>
              <a:buFont typeface="Wingdings" panose="05000000000000000000" pitchFamily="2" charset="2"/>
              <a:buChar char="§"/>
            </a:pPr>
            <a:r xmlns:a="http://schemas.openxmlformats.org/drawingml/2006/main">
              <a:rPr lang="es" altLang="es-MX">
                <a:solidFill>
                  <a:schemeClr val="tx2"/>
                </a:solidFill>
                <a:latin typeface="Cambria" panose="02040503050406030204" pitchFamily="18" charset="0"/>
              </a:rPr>
              <a:t>Australia se mueve hacia el norte.</a:t>
            </a:r>
          </a:p>
          <a:p>
            <a:pPr xmlns:a="http://schemas.openxmlformats.org/drawingml/2006/main" eaLnBrk="1" hangingPunct="1">
              <a:lnSpc>
                <a:spcPct val="90000"/>
              </a:lnSpc>
              <a:buFont typeface="Wingdings" panose="05000000000000000000" pitchFamily="2" charset="2"/>
              <a:buChar char="§"/>
            </a:pPr>
            <a:r xmlns:a="http://schemas.openxmlformats.org/drawingml/2006/main">
              <a:rPr lang="es" altLang="es-MX">
                <a:solidFill>
                  <a:schemeClr val="tx2"/>
                </a:solidFill>
                <a:latin typeface="Cambria" panose="02040503050406030204" pitchFamily="18" charset="0"/>
              </a:rPr>
              <a:t>Forma de las Montañas Rocosas</a:t>
            </a:r>
          </a:p>
        </p:txBody>
      </p:sp>
      <p:pic>
        <p:nvPicPr>
          <p:cNvPr id="57348" name="Picture 6" descr="050">
            <a:extLst>
              <a:ext uri="{FF2B5EF4-FFF2-40B4-BE49-F238E27FC236}">
                <a16:creationId xmlns:a16="http://schemas.microsoft.com/office/drawing/2014/main" id="{F5E54AB4-88D8-4829-AB9B-50CA4E78AB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436938"/>
            <a:ext cx="5410200" cy="341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Picture 5" descr="cenoq">
            <a:extLst>
              <a:ext uri="{FF2B5EF4-FFF2-40B4-BE49-F238E27FC236}">
                <a16:creationId xmlns:a16="http://schemas.microsoft.com/office/drawing/2014/main" id="{CB0E5929-9AC3-4A26-A9A2-0F52EAD113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219200"/>
            <a:ext cx="3938588" cy="288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Slide Number Placeholder 5">
            <a:extLst>
              <a:ext uri="{FF2B5EF4-FFF2-40B4-BE49-F238E27FC236}">
                <a16:creationId xmlns:a16="http://schemas.microsoft.com/office/drawing/2014/main" id="{3C9E42FF-B3FF-4ACD-872A-290C11260C2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CE39E3F4-43A7-4E24-9D26-804A130FCE8A}" type="slidenum">
              <a:rPr lang="en-GB" altLang="es-MX" sz="1800">
                <a:solidFill>
                  <a:srgbClr val="FFFFFF"/>
                </a:solidFill>
              </a:rPr>
              <a:pPr>
                <a:spcBef>
                  <a:spcPct val="0"/>
                </a:spcBef>
                <a:buClrTx/>
                <a:buFontTx/>
                <a:buNone/>
              </a:pPr>
              <a:t>26</a:t>
            </a:fld>
            <a:endParaRPr lang="en-GB" altLang="es-MX" sz="1800">
              <a:solidFill>
                <a:srgbClr val="FFFFFF"/>
              </a:solidFill>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hidden="1">
            <a:extLst>
              <a:ext uri="{FF2B5EF4-FFF2-40B4-BE49-F238E27FC236}">
                <a16:creationId xmlns:a16="http://schemas.microsoft.com/office/drawing/2014/main" id="{2B311F7D-B60B-46B9-9F09-DB2D784745F2}"/>
              </a:ext>
            </a:extLst>
          </p:cNvPr>
          <p:cNvSpPr>
            <a:spLocks noGrp="1"/>
          </p:cNvSpPr>
          <p:nvPr>
            <p:ph type="title"/>
          </p:nvPr>
        </p:nvSpPr>
        <p:spPr>
          <a:xfrm>
            <a:off x="457200" y="1143000"/>
            <a:ext cx="8229600" cy="1069975"/>
          </a:xfrm>
        </p:spPr>
        <p:txBody>
          <a:bodyPr/>
          <a:lstStyle/>
          <a:p>
            <a:pPr eaLnBrk="1" hangingPunct="1"/>
            <a:endParaRPr lang="es-MX" altLang="es-MX"/>
          </a:p>
        </p:txBody>
      </p:sp>
      <p:pic>
        <p:nvPicPr>
          <p:cNvPr id="59395" name="Picture 3" descr="F04-01">
            <a:extLst>
              <a:ext uri="{FF2B5EF4-FFF2-40B4-BE49-F238E27FC236}">
                <a16:creationId xmlns:a16="http://schemas.microsoft.com/office/drawing/2014/main" id="{BB7C78D7-80F0-4317-8A9C-1792FBED50F5}"/>
              </a:ext>
            </a:extLst>
          </p:cNvP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b="3654"/>
          <a:stretch>
            <a:fillRect/>
          </a:stretch>
        </p:blipFill>
        <p:spPr bwMode="auto">
          <a:xfrm>
            <a:off x="4419600" y="0"/>
            <a:ext cx="472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Rectangle 5">
            <a:extLst>
              <a:ext uri="{FF2B5EF4-FFF2-40B4-BE49-F238E27FC236}">
                <a16:creationId xmlns:a16="http://schemas.microsoft.com/office/drawing/2014/main" id="{7D8A1192-09AC-4A2B-9AA5-68A9AF19859B}"/>
              </a:ext>
            </a:extLst>
          </p:cNvPr>
          <p:cNvSpPr>
            <a:spLocks noChangeArrowheads="1"/>
          </p:cNvSpPr>
          <p:nvPr/>
        </p:nvSpPr>
        <p:spPr bwMode="auto">
          <a:xfrm>
            <a:off x="76200" y="76200"/>
            <a:ext cx="4343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eaLnBrk="1" hangingPunct="1">
              <a:lnSpc>
                <a:spcPct val="80000"/>
              </a:lnSpc>
              <a:spcBef>
                <a:spcPct val="0"/>
              </a:spcBef>
              <a:buClrTx/>
              <a:buFontTx/>
              <a:buNone/>
            </a:pPr>
            <a:r xmlns:a="http://schemas.openxmlformats.org/drawingml/2006/main">
              <a:rPr lang="es" altLang="es-MX" sz="4200" b="1">
                <a:solidFill>
                  <a:schemeClr val="tx2"/>
                </a:solidFill>
                <a:latin typeface="Cambria" panose="02040503050406030204" pitchFamily="18" charset="0"/>
              </a:rPr>
              <a:t>Extinciones masivas</a:t>
            </a:r>
          </a:p>
        </p:txBody>
      </p:sp>
      <p:sp>
        <p:nvSpPr>
          <p:cNvPr id="29701" name="Rectangle 6">
            <a:extLst>
              <a:ext uri="{FF2B5EF4-FFF2-40B4-BE49-F238E27FC236}">
                <a16:creationId xmlns:a16="http://schemas.microsoft.com/office/drawing/2014/main" id="{57FF24CB-D7C0-45A8-81BD-B1DEEBFACEAB}"/>
              </a:ext>
            </a:extLst>
          </p:cNvPr>
          <p:cNvSpPr>
            <a:spLocks noChangeArrowheads="1"/>
          </p:cNvSpPr>
          <p:nvPr/>
        </p:nvSpPr>
        <p:spPr bwMode="auto">
          <a:xfrm>
            <a:off x="152400" y="1146175"/>
            <a:ext cx="4191000" cy="4081463"/>
          </a:xfrm>
          <a:prstGeom prst="rect">
            <a:avLst/>
          </a:prstGeom>
          <a:noFill/>
          <a:ln w="9525">
            <a:noFill/>
            <a:miter lim="800000"/>
            <a:headEnd/>
            <a:tailEnd/>
          </a:ln>
        </p:spPr>
        <p:txBody>
          <a:bodyPr>
            <a:spAutoFit/>
          </a:bodyPr>
          <a:lstStyle/>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dirty="0">
                <a:solidFill>
                  <a:schemeClr val="tx2"/>
                </a:solidFill>
                <a:latin typeface="Cambria" pitchFamily="18" charset="0"/>
                <a:cs typeface="+mn-cs"/>
              </a:rPr>
              <a:t>    </a:t>
            </a:r>
            <a:r xmlns:a="http://schemas.openxmlformats.org/drawingml/2006/main">
              <a:rPr lang="es" sz="2400" dirty="0">
                <a:solidFill>
                  <a:schemeClr val="tx2"/>
                </a:solidFill>
                <a:latin typeface="Cambria" pitchFamily="18" charset="0"/>
                <a:cs typeface="+mn-cs"/>
              </a:rPr>
              <a:t>Def.: eventos catastróficos</a:t>
            </a:r>
          </a:p>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2400" dirty="0">
                <a:solidFill>
                  <a:schemeClr val="tx2"/>
                </a:solidFill>
                <a:latin typeface="Cambria" pitchFamily="18" charset="0"/>
                <a:cs typeface="+mn-cs"/>
              </a:rPr>
              <a:t>que mató abruptamente a la mayoría</a:t>
            </a:r>
          </a:p>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2400" dirty="0">
                <a:solidFill>
                  <a:schemeClr val="tx2"/>
                </a:solidFill>
                <a:latin typeface="Cambria" pitchFamily="18" charset="0"/>
                <a:cs typeface="+mn-cs"/>
              </a:rPr>
              <a:t>vida en la Tierra y permitido</a:t>
            </a:r>
          </a:p>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2400" dirty="0">
                <a:solidFill>
                  <a:schemeClr val="tx2"/>
                </a:solidFill>
                <a:latin typeface="Cambria" pitchFamily="18" charset="0"/>
                <a:cs typeface="+mn-cs"/>
              </a:rPr>
              <a:t>Nuevas formas de vida surgirán</a:t>
            </a:r>
          </a:p>
          <a:p>
            <a:pPr eaLnBrk="1" fontAlgn="auto" hangingPunct="1">
              <a:spcBef>
                <a:spcPts val="0"/>
              </a:spcBef>
              <a:spcAft>
                <a:spcPts val="0"/>
              </a:spcAft>
              <a:buClr>
                <a:schemeClr val="accent3"/>
              </a:buClr>
              <a:buFont typeface="Arial" pitchFamily="34" charset="0"/>
              <a:buChar char="•"/>
              <a:defRPr/>
            </a:pPr>
            <a:endParaRPr lang="en-US" sz="2400" dirty="0">
              <a:solidFill>
                <a:schemeClr val="tx2"/>
              </a:solidFill>
              <a:latin typeface="Cambria" pitchFamily="18" charset="0"/>
              <a:cs typeface="+mn-cs"/>
            </a:endParaRPr>
          </a:p>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2400" dirty="0">
                <a:solidFill>
                  <a:schemeClr val="tx2"/>
                </a:solidFill>
                <a:latin typeface="Cambria" pitchFamily="18" charset="0"/>
                <a:cs typeface="+mn-cs"/>
              </a:rPr>
              <a:t>Los científicos debatieron el origen</a:t>
            </a:r>
          </a:p>
          <a:p>
            <a:pPr eaLnBrk="1" fontAlgn="auto" hangingPunct="1">
              <a:spcBef>
                <a:spcPts val="0"/>
              </a:spcBef>
              <a:spcAft>
                <a:spcPts val="0"/>
              </a:spcAft>
              <a:buClr>
                <a:schemeClr val="accent3"/>
              </a:buClr>
              <a:buFont typeface="Arial" pitchFamily="34" charset="0"/>
              <a:buChar char="•"/>
              <a:defRPr/>
            </a:pPr>
            <a:endParaRPr lang="en-US" sz="2400" dirty="0">
              <a:solidFill>
                <a:schemeClr val="tx2"/>
              </a:solidFill>
              <a:latin typeface="Cambria" pitchFamily="18" charset="0"/>
              <a:cs typeface="+mn-cs"/>
            </a:endParaRPr>
          </a:p>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2400" dirty="0">
                <a:solidFill>
                  <a:schemeClr val="tx2"/>
                </a:solidFill>
                <a:latin typeface="Cambria" pitchFamily="18" charset="0"/>
                <a:cs typeface="+mn-cs"/>
              </a:rPr>
              <a:t>Evidencia de al menos 5</a:t>
            </a:r>
          </a:p>
          <a:p>
            <a:pPr xmlns:a="http://schemas.openxmlformats.org/drawingml/2006/main" eaLnBrk="1" fontAlgn="auto" hangingPunct="1">
              <a:lnSpc>
                <a:spcPct val="80000"/>
              </a:lnSpc>
              <a:spcBef>
                <a:spcPts val="0"/>
              </a:spcBef>
              <a:spcAft>
                <a:spcPts val="0"/>
              </a:spcAft>
              <a:buClr>
                <a:schemeClr val="accent3"/>
              </a:buClr>
              <a:buFont typeface="Arial" pitchFamily="34" charset="0"/>
              <a:buChar char="•"/>
              <a:defRPr/>
            </a:pPr>
            <a:r xmlns:a="http://schemas.openxmlformats.org/drawingml/2006/main">
              <a:rPr lang="es" sz="2400" dirty="0">
                <a:solidFill>
                  <a:schemeClr val="tx2"/>
                </a:solidFill>
                <a:latin typeface="Cambria" pitchFamily="18" charset="0"/>
                <a:cs typeface="+mn-cs"/>
              </a:rPr>
              <a:t>extinciones masivas</a:t>
            </a:r>
          </a:p>
          <a:p>
            <a:pPr eaLnBrk="1" fontAlgn="auto" hangingPunct="1">
              <a:spcBef>
                <a:spcPts val="0"/>
              </a:spcBef>
              <a:spcAft>
                <a:spcPts val="0"/>
              </a:spcAft>
              <a:buClr>
                <a:schemeClr val="accent3"/>
              </a:buClr>
              <a:buFont typeface="Arial" pitchFamily="34" charset="0"/>
              <a:buChar char="•"/>
              <a:defRPr/>
            </a:pPr>
            <a:endParaRPr lang="en-US" sz="2400" dirty="0">
              <a:solidFill>
                <a:schemeClr val="tx2"/>
              </a:solidFill>
              <a:latin typeface="Cambria" pitchFamily="18" charset="0"/>
              <a:cs typeface="+mn-cs"/>
            </a:endParaRPr>
          </a:p>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2400" dirty="0">
                <a:solidFill>
                  <a:schemeClr val="tx2"/>
                </a:solidFill>
                <a:latin typeface="Cambria" pitchFamily="18" charset="0"/>
                <a:cs typeface="+mn-cs"/>
              </a:rPr>
              <a:t>¿Causas?</a:t>
            </a:r>
          </a:p>
        </p:txBody>
      </p:sp>
      <p:pic>
        <p:nvPicPr>
          <p:cNvPr id="59398" name="Picture 7" descr="extinct">
            <a:extLst>
              <a:ext uri="{FF2B5EF4-FFF2-40B4-BE49-F238E27FC236}">
                <a16:creationId xmlns:a16="http://schemas.microsoft.com/office/drawing/2014/main" id="{845592DC-0EE0-4C03-A314-5AE221170D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4900613"/>
            <a:ext cx="2389188" cy="195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Slide Number Placeholder 6">
            <a:extLst>
              <a:ext uri="{FF2B5EF4-FFF2-40B4-BE49-F238E27FC236}">
                <a16:creationId xmlns:a16="http://schemas.microsoft.com/office/drawing/2014/main" id="{087AED85-A524-4903-9032-F1C3BD819BE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CB096043-192C-4CAC-B20E-4B649A737BA4}" type="slidenum">
              <a:rPr lang="en-GB" altLang="es-MX" sz="1800">
                <a:solidFill>
                  <a:srgbClr val="FFFFFF"/>
                </a:solidFill>
              </a:rPr>
              <a:pPr>
                <a:spcBef>
                  <a:spcPct val="0"/>
                </a:spcBef>
                <a:buClrTx/>
                <a:buFontTx/>
                <a:buNone/>
              </a:pPr>
              <a:t>27</a:t>
            </a:fld>
            <a:endParaRPr lang="en-GB" altLang="es-MX" sz="1800">
              <a:solidFill>
                <a:srgbClr val="FFFFFF"/>
              </a:solidFill>
            </a:endParaRP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a:extLst>
              <a:ext uri="{FF2B5EF4-FFF2-40B4-BE49-F238E27FC236}">
                <a16:creationId xmlns:a16="http://schemas.microsoft.com/office/drawing/2014/main" id="{FB962EE7-B969-40D6-AB78-39C5F4526E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Picture 3">
            <a:extLst>
              <a:ext uri="{FF2B5EF4-FFF2-40B4-BE49-F238E27FC236}">
                <a16:creationId xmlns:a16="http://schemas.microsoft.com/office/drawing/2014/main" id="{6B4936C0-96FB-4058-828E-F104A8AA2E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15" t="5263" r="7895" b="2632"/>
          <a:stretch>
            <a:fillRect/>
          </a:stretch>
        </p:blipFill>
        <p:spPr bwMode="auto">
          <a:xfrm>
            <a:off x="7391400" y="0"/>
            <a:ext cx="17526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Rectangle 4">
            <a:extLst>
              <a:ext uri="{FF2B5EF4-FFF2-40B4-BE49-F238E27FC236}">
                <a16:creationId xmlns:a16="http://schemas.microsoft.com/office/drawing/2014/main" id="{E82C1855-A26E-48F9-9B21-FCE839E27DBD}"/>
              </a:ext>
            </a:extLst>
          </p:cNvPr>
          <p:cNvSpPr>
            <a:spLocks noChangeArrowheads="1"/>
          </p:cNvSpPr>
          <p:nvPr/>
        </p:nvSpPr>
        <p:spPr bwMode="auto">
          <a:xfrm>
            <a:off x="7938" y="60325"/>
            <a:ext cx="79263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spcBef>
                <a:spcPct val="0"/>
              </a:spcBef>
              <a:buClrTx/>
              <a:buFontTx/>
              <a:buNone/>
            </a:pPr>
            <a:r xmlns:a="http://schemas.openxmlformats.org/drawingml/2006/main">
              <a:rPr lang="es" altLang="es-MX" sz="4000" b="1">
                <a:solidFill>
                  <a:schemeClr val="bg1"/>
                </a:solidFill>
                <a:latin typeface="Cambria" panose="02040503050406030204" pitchFamily="18" charset="0"/>
              </a:rPr>
              <a:t>Un mal día… hace 65 millones de años</a:t>
            </a:r>
          </a:p>
        </p:txBody>
      </p:sp>
      <p:pic>
        <p:nvPicPr>
          <p:cNvPr id="61445" name="Picture 8">
            <a:extLst>
              <a:ext uri="{FF2B5EF4-FFF2-40B4-BE49-F238E27FC236}">
                <a16:creationId xmlns:a16="http://schemas.microsoft.com/office/drawing/2014/main" id="{9010524F-8FF0-4F62-80AF-BC37B9CE12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4562475"/>
            <a:ext cx="3505200"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Rectangle 10">
            <a:extLst>
              <a:ext uri="{FF2B5EF4-FFF2-40B4-BE49-F238E27FC236}">
                <a16:creationId xmlns:a16="http://schemas.microsoft.com/office/drawing/2014/main" id="{4059BE21-4756-4536-A268-2DB8393999D1}"/>
              </a:ext>
            </a:extLst>
          </p:cNvPr>
          <p:cNvSpPr>
            <a:spLocks noChangeArrowheads="1"/>
          </p:cNvSpPr>
          <p:nvPr/>
        </p:nvSpPr>
        <p:spPr bwMode="auto">
          <a:xfrm>
            <a:off x="0" y="2355850"/>
            <a:ext cx="5094288" cy="1514475"/>
          </a:xfrm>
          <a:prstGeom prst="rect">
            <a:avLst/>
          </a:prstGeom>
          <a:noFill/>
          <a:ln w="9525">
            <a:noFill/>
            <a:miter lim="800000"/>
            <a:headEnd/>
            <a:tailEnd/>
          </a:ln>
        </p:spPr>
        <p:txBody>
          <a:bodyPr wrap="none">
            <a:spAutoFit/>
          </a:bodyPr>
          <a:lstStyle/>
          <a:p>
            <a:pPr xmlns:a="http://schemas.openxmlformats.org/drawingml/2006/main" eaLnBrk="1" fontAlgn="auto" hangingPunct="1">
              <a:lnSpc>
                <a:spcPct val="130000"/>
              </a:lnSpc>
              <a:spcBef>
                <a:spcPct val="20000"/>
              </a:spcBef>
              <a:spcAft>
                <a:spcPts val="0"/>
              </a:spcAft>
              <a:buClr>
                <a:schemeClr val="accent3"/>
              </a:buClr>
              <a:buFont typeface="Arial" pitchFamily="34" charset="0"/>
              <a:buChar char="•"/>
              <a:defRPr/>
            </a:pPr>
            <a:r xmlns:a="http://schemas.openxmlformats.org/drawingml/2006/main">
              <a:rPr lang="es" sz="2800" dirty="0">
                <a:solidFill>
                  <a:schemeClr val="bg1"/>
                </a:solidFill>
                <a:latin typeface="Cambria" pitchFamily="18" charset="0"/>
                <a:cs typeface="+mn-cs"/>
              </a:rPr>
              <a:t>El impacto</a:t>
            </a:r>
          </a:p>
          <a:p>
            <a:pPr xmlns:a="http://schemas.openxmlformats.org/drawingml/2006/main" lvl="1" eaLnBrk="1" fontAlgn="auto" hangingPunct="1">
              <a:lnSpc>
                <a:spcPct val="80000"/>
              </a:lnSpc>
              <a:spcBef>
                <a:spcPct val="20000"/>
              </a:spcBef>
              <a:spcAft>
                <a:spcPts val="0"/>
              </a:spcAft>
              <a:buClr>
                <a:schemeClr val="accent2"/>
              </a:buClr>
              <a:buFont typeface="Arial" pitchFamily="34" charset="0"/>
              <a:buChar char="•"/>
              <a:defRPr/>
            </a:pPr>
            <a:r xmlns:a="http://schemas.openxmlformats.org/drawingml/2006/main">
              <a:rPr lang="es" sz="2800" dirty="0">
                <a:solidFill>
                  <a:schemeClr val="bg1"/>
                </a:solidFill>
                <a:latin typeface="Cambria" pitchFamily="18" charset="0"/>
                <a:cs typeface="+mn-cs"/>
              </a:rPr>
              <a:t>  Cráter de </a:t>
            </a:r>
            <a:r xmlns:a="http://schemas.openxmlformats.org/drawingml/2006/main">
              <a:rPr lang="es" sz="2800" dirty="0" err="1">
                <a:solidFill>
                  <a:schemeClr val="bg1"/>
                </a:solidFill>
                <a:latin typeface="Cambria" pitchFamily="18" charset="0"/>
                <a:cs typeface="+mn-cs"/>
              </a:rPr>
              <a:t>Chicxulub </a:t>
            </a:r>
            <a:r xmlns:a="http://schemas.openxmlformats.org/drawingml/2006/main">
              <a:rPr lang="es" sz="2800" dirty="0">
                <a:solidFill>
                  <a:schemeClr val="bg1"/>
                </a:solidFill>
                <a:latin typeface="Cambria" pitchFamily="18" charset="0"/>
                <a:cs typeface="+mn-cs"/>
              </a:rPr>
              <a:t>(Yucatán)</a:t>
            </a:r>
          </a:p>
          <a:p>
            <a:pPr xmlns:a="http://schemas.openxmlformats.org/drawingml/2006/main" lvl="1" eaLnBrk="1" fontAlgn="auto" hangingPunct="1">
              <a:lnSpc>
                <a:spcPct val="80000"/>
              </a:lnSpc>
              <a:spcBef>
                <a:spcPct val="20000"/>
              </a:spcBef>
              <a:spcAft>
                <a:spcPts val="0"/>
              </a:spcAft>
              <a:buClr>
                <a:schemeClr val="accent2"/>
              </a:buClr>
              <a:buFont typeface="Arial" pitchFamily="34" charset="0"/>
              <a:buChar char="•"/>
              <a:defRPr/>
            </a:pPr>
            <a:r xmlns:a="http://schemas.openxmlformats.org/drawingml/2006/main">
              <a:rPr lang="es" sz="2800" dirty="0">
                <a:solidFill>
                  <a:schemeClr val="bg1"/>
                </a:solidFill>
                <a:latin typeface="Cambria" pitchFamily="18" charset="0"/>
                <a:cs typeface="+mn-cs"/>
              </a:rPr>
              <a:t>cráter submarino de 300 km</a:t>
            </a:r>
          </a:p>
        </p:txBody>
      </p:sp>
      <p:pic>
        <p:nvPicPr>
          <p:cNvPr id="61447" name="Picture 12" descr="rexred">
            <a:extLst>
              <a:ext uri="{FF2B5EF4-FFF2-40B4-BE49-F238E27FC236}">
                <a16:creationId xmlns:a16="http://schemas.microsoft.com/office/drawing/2014/main" id="{F86D0F32-350E-4B2B-BBCC-76A7D0A4D3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3733800"/>
            <a:ext cx="2057400" cy="158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8" name="Rectangle 13">
            <a:extLst>
              <a:ext uri="{FF2B5EF4-FFF2-40B4-BE49-F238E27FC236}">
                <a16:creationId xmlns:a16="http://schemas.microsoft.com/office/drawing/2014/main" id="{FE8DD6D7-CC39-4495-A8B7-44AEF952A45B}"/>
              </a:ext>
            </a:extLst>
          </p:cNvPr>
          <p:cNvSpPr>
            <a:spLocks noChangeArrowheads="1"/>
          </p:cNvSpPr>
          <p:nvPr/>
        </p:nvSpPr>
        <p:spPr bwMode="auto">
          <a:xfrm>
            <a:off x="0" y="1073150"/>
            <a:ext cx="4021138" cy="868363"/>
          </a:xfrm>
          <a:prstGeom prst="rect">
            <a:avLst/>
          </a:prstGeom>
          <a:noFill/>
          <a:ln w="9525">
            <a:noFill/>
            <a:miter lim="800000"/>
            <a:headEnd/>
            <a:tailEnd/>
          </a:ln>
        </p:spPr>
        <p:txBody>
          <a:bodyPr wrap="none">
            <a:spAutoFit/>
          </a:bodyPr>
          <a:lstStyle/>
          <a:p>
            <a:pPr xmlns:a="http://schemas.openxmlformats.org/drawingml/2006/main" eaLnBrk="1" fontAlgn="auto" hangingPunct="1">
              <a:lnSpc>
                <a:spcPct val="80000"/>
              </a:lnSpc>
              <a:spcBef>
                <a:spcPct val="20000"/>
              </a:spcBef>
              <a:spcAft>
                <a:spcPts val="0"/>
              </a:spcAft>
              <a:buClr>
                <a:schemeClr val="accent3"/>
              </a:buClr>
              <a:buFont typeface="Arial" pitchFamily="34" charset="0"/>
              <a:buChar char="•"/>
              <a:defRPr/>
            </a:pPr>
            <a:r xmlns:a="http://schemas.openxmlformats.org/drawingml/2006/main">
              <a:rPr lang="es" sz="2800" dirty="0">
                <a:solidFill>
                  <a:schemeClr val="bg1"/>
                </a:solidFill>
                <a:latin typeface="Cambria" pitchFamily="18" charset="0"/>
                <a:cs typeface="+mn-cs"/>
              </a:rPr>
              <a:t>El asteroide: ~10 km</a:t>
            </a:r>
          </a:p>
          <a:p>
            <a:pPr xmlns:a="http://schemas.openxmlformats.org/drawingml/2006/main" lvl="1" eaLnBrk="1" fontAlgn="auto" hangingPunct="1">
              <a:lnSpc>
                <a:spcPct val="80000"/>
              </a:lnSpc>
              <a:spcBef>
                <a:spcPct val="20000"/>
              </a:spcBef>
              <a:spcAft>
                <a:spcPts val="0"/>
              </a:spcAft>
              <a:buClr>
                <a:schemeClr val="accent2"/>
              </a:buClr>
              <a:buFont typeface="Arial" pitchFamily="34" charset="0"/>
              <a:buChar char="•"/>
              <a:defRPr/>
            </a:pPr>
            <a:r xmlns:a="http://schemas.openxmlformats.org/drawingml/2006/main">
              <a:rPr lang="es" sz="2800" dirty="0">
                <a:solidFill>
                  <a:schemeClr val="bg1"/>
                </a:solidFill>
                <a:latin typeface="Cambria" pitchFamily="18" charset="0"/>
                <a:cs typeface="+mn-cs"/>
              </a:rPr>
              <a:t>¿Extinción de los dinosaurios?</a:t>
            </a:r>
          </a:p>
        </p:txBody>
      </p:sp>
      <p:sp>
        <p:nvSpPr>
          <p:cNvPr id="30729" name="Rectangle 14">
            <a:extLst>
              <a:ext uri="{FF2B5EF4-FFF2-40B4-BE49-F238E27FC236}">
                <a16:creationId xmlns:a16="http://schemas.microsoft.com/office/drawing/2014/main" id="{175B878C-8A2A-44A9-8765-90A77E0D4C65}"/>
              </a:ext>
            </a:extLst>
          </p:cNvPr>
          <p:cNvSpPr>
            <a:spLocks noChangeArrowheads="1"/>
          </p:cNvSpPr>
          <p:nvPr/>
        </p:nvSpPr>
        <p:spPr bwMode="auto">
          <a:xfrm>
            <a:off x="76200" y="4724400"/>
            <a:ext cx="4233863" cy="954088"/>
          </a:xfrm>
          <a:prstGeom prst="rect">
            <a:avLst/>
          </a:prstGeom>
          <a:noFill/>
          <a:ln w="9525">
            <a:noFill/>
            <a:miter lim="800000"/>
            <a:headEnd/>
            <a:tailEnd/>
          </a:ln>
        </p:spPr>
        <p:txBody>
          <a:bodyPr wrap="none">
            <a:spAutoFit/>
          </a:bodyPr>
          <a:lstStyle/>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2800" dirty="0">
                <a:solidFill>
                  <a:schemeClr val="bg1"/>
                </a:solidFill>
                <a:latin typeface="Cambria" pitchFamily="18" charset="0"/>
                <a:cs typeface="+mn-cs"/>
              </a:rPr>
              <a:t>El resultado</a:t>
            </a:r>
          </a:p>
          <a:p>
            <a:pPr xmlns:a="http://schemas.openxmlformats.org/drawingml/2006/main" lvl="1" eaLnBrk="1" fontAlgn="auto" hangingPunct="1">
              <a:spcBef>
                <a:spcPts val="0"/>
              </a:spcBef>
              <a:spcAft>
                <a:spcPts val="0"/>
              </a:spcAft>
              <a:buClr>
                <a:schemeClr val="accent2"/>
              </a:buClr>
              <a:buFont typeface="Arial" pitchFamily="34" charset="0"/>
              <a:buChar char="•"/>
              <a:defRPr/>
            </a:pPr>
            <a:r xmlns:a="http://schemas.openxmlformats.org/drawingml/2006/main">
              <a:rPr lang="es" sz="2800" dirty="0">
                <a:solidFill>
                  <a:schemeClr val="bg1"/>
                </a:solidFill>
                <a:latin typeface="Cambria" pitchFamily="18" charset="0"/>
                <a:cs typeface="+mn-cs"/>
              </a:rPr>
              <a:t>Extinción del Cretácico</a:t>
            </a:r>
          </a:p>
        </p:txBody>
      </p:sp>
      <p:sp>
        <p:nvSpPr>
          <p:cNvPr id="61450" name="Slide Number Placeholder 9">
            <a:extLst>
              <a:ext uri="{FF2B5EF4-FFF2-40B4-BE49-F238E27FC236}">
                <a16:creationId xmlns:a16="http://schemas.microsoft.com/office/drawing/2014/main" id="{B5C50F83-F7D1-41CF-A8C8-6A16D03D8AE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AA54391F-1D7B-4980-9EC7-00436524D81F}" type="slidenum">
              <a:rPr lang="en-GB" altLang="es-MX" sz="1800">
                <a:solidFill>
                  <a:srgbClr val="FFFFFF"/>
                </a:solidFill>
              </a:rPr>
              <a:pPr>
                <a:spcBef>
                  <a:spcPct val="0"/>
                </a:spcBef>
                <a:buClrTx/>
                <a:buFontTx/>
                <a:buNone/>
              </a:pPr>
              <a:t>28</a:t>
            </a:fld>
            <a:endParaRPr lang="en-GB" altLang="es-MX" sz="1800">
              <a:solidFill>
                <a:srgbClr val="FFFFFF"/>
              </a:solidFill>
            </a:endParaRP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hidden="1">
            <a:extLst>
              <a:ext uri="{FF2B5EF4-FFF2-40B4-BE49-F238E27FC236}">
                <a16:creationId xmlns:a16="http://schemas.microsoft.com/office/drawing/2014/main" id="{6E83E203-0D95-4C93-8E7D-1BC07CA18870}"/>
              </a:ext>
            </a:extLst>
          </p:cNvPr>
          <p:cNvSpPr>
            <a:spLocks noGrp="1"/>
          </p:cNvSpPr>
          <p:nvPr>
            <p:ph type="title"/>
          </p:nvPr>
        </p:nvSpPr>
        <p:spPr>
          <a:xfrm>
            <a:off x="457200" y="1143000"/>
            <a:ext cx="8229600" cy="1069975"/>
          </a:xfrm>
        </p:spPr>
        <p:txBody>
          <a:bodyPr/>
          <a:lstStyle/>
          <a:p>
            <a:pPr eaLnBrk="1" hangingPunct="1"/>
            <a:endParaRPr lang="es-MX" altLang="es-MX"/>
          </a:p>
        </p:txBody>
      </p:sp>
      <p:pic>
        <p:nvPicPr>
          <p:cNvPr id="63491" name="Picture 3" descr="F04-02">
            <a:extLst>
              <a:ext uri="{FF2B5EF4-FFF2-40B4-BE49-F238E27FC236}">
                <a16:creationId xmlns:a16="http://schemas.microsoft.com/office/drawing/2014/main" id="{D7BA7C9E-36FB-4E4A-A9E7-7F3ADF871EF4}"/>
              </a:ext>
            </a:extLst>
          </p:cNvPr>
          <p:cNvPicPr preferRelativeResize="0">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l="4167" t="6361" r="55000" b="16600"/>
          <a:stretch>
            <a:fillRect/>
          </a:stretch>
        </p:blipFill>
        <p:spPr bwMode="auto">
          <a:xfrm>
            <a:off x="304800" y="2865438"/>
            <a:ext cx="3962400" cy="391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Text Box 4">
            <a:extLst>
              <a:ext uri="{FF2B5EF4-FFF2-40B4-BE49-F238E27FC236}">
                <a16:creationId xmlns:a16="http://schemas.microsoft.com/office/drawing/2014/main" id="{19CAF87A-0D96-4E67-B9A9-2E8DE4D3B99D}"/>
              </a:ext>
            </a:extLst>
          </p:cNvPr>
          <p:cNvSpPr txBox="1">
            <a:spLocks noChangeArrowheads="1"/>
          </p:cNvSpPr>
          <p:nvPr/>
        </p:nvSpPr>
        <p:spPr bwMode="auto">
          <a:xfrm>
            <a:off x="7807325" y="6477000"/>
            <a:ext cx="1260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r">
              <a:spcBef>
                <a:spcPct val="0"/>
              </a:spcBef>
              <a:buClrTx/>
              <a:buFontTx/>
              <a:buNone/>
            </a:pPr>
            <a:r xmlns:a="http://schemas.openxmlformats.org/drawingml/2006/main">
              <a:rPr lang="es" altLang="es-MX" sz="1400" b="1">
                <a:solidFill>
                  <a:schemeClr val="tx2"/>
                </a:solidFill>
                <a:latin typeface="Cambria" panose="02040503050406030204" pitchFamily="18" charset="0"/>
              </a:rPr>
              <a:t>Figura 4-2, pág. 75</a:t>
            </a:r>
          </a:p>
        </p:txBody>
      </p:sp>
      <p:sp>
        <p:nvSpPr>
          <p:cNvPr id="63493" name="Rectangle 5">
            <a:extLst>
              <a:ext uri="{FF2B5EF4-FFF2-40B4-BE49-F238E27FC236}">
                <a16:creationId xmlns:a16="http://schemas.microsoft.com/office/drawing/2014/main" id="{B5AE97B6-A8E5-42D3-9433-6B9563B23730}"/>
              </a:ext>
            </a:extLst>
          </p:cNvPr>
          <p:cNvSpPr>
            <a:spLocks noChangeArrowheads="1"/>
          </p:cNvSpPr>
          <p:nvPr/>
        </p:nvSpPr>
        <p:spPr bwMode="auto">
          <a:xfrm>
            <a:off x="395288" y="333375"/>
            <a:ext cx="58816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nSpc>
                <a:spcPct val="80000"/>
              </a:lnSpc>
              <a:spcBef>
                <a:spcPct val="0"/>
              </a:spcBef>
              <a:buClrTx/>
              <a:buFontTx/>
              <a:buNone/>
            </a:pPr>
            <a:r xmlns:a="http://schemas.openxmlformats.org/drawingml/2006/main">
              <a:rPr lang="es" altLang="es-MX" sz="4000" b="1">
                <a:solidFill>
                  <a:schemeClr val="tx2"/>
                </a:solidFill>
                <a:latin typeface="Cambria" panose="02040503050406030204" pitchFamily="18" charset="0"/>
              </a:rPr>
              <a:t>Extinciones masivas:</a:t>
            </a:r>
          </a:p>
          <a:p>
            <a:pPr xmlns:a="http://schemas.openxmlformats.org/drawingml/2006/main">
              <a:lnSpc>
                <a:spcPct val="80000"/>
              </a:lnSpc>
              <a:spcBef>
                <a:spcPct val="0"/>
              </a:spcBef>
              <a:buClrTx/>
              <a:buFontTx/>
              <a:buNone/>
            </a:pPr>
            <a:r xmlns:a="http://schemas.openxmlformats.org/drawingml/2006/main">
              <a:rPr lang="es" altLang="es-MX" sz="4000" b="1">
                <a:solidFill>
                  <a:schemeClr val="tx2"/>
                </a:solidFill>
                <a:latin typeface="Cambria" panose="02040503050406030204" pitchFamily="18" charset="0"/>
              </a:rPr>
              <a:t>Impactos extraterrestres</a:t>
            </a:r>
          </a:p>
        </p:txBody>
      </p:sp>
      <p:pic>
        <p:nvPicPr>
          <p:cNvPr id="63494" name="Picture 6" descr="big-impact-mass-extinction-10">
            <a:extLst>
              <a:ext uri="{FF2B5EF4-FFF2-40B4-BE49-F238E27FC236}">
                <a16:creationId xmlns:a16="http://schemas.microsoft.com/office/drawing/2014/main" id="{7C0DA2C3-6F37-4B10-ACA1-D98AC55CB62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8571"/>
          <a:stretch>
            <a:fillRect/>
          </a:stretch>
        </p:blipFill>
        <p:spPr bwMode="auto">
          <a:xfrm>
            <a:off x="6858000" y="0"/>
            <a:ext cx="2122488"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5" name="Picture 7" descr="F04-02">
            <a:extLst>
              <a:ext uri="{FF2B5EF4-FFF2-40B4-BE49-F238E27FC236}">
                <a16:creationId xmlns:a16="http://schemas.microsoft.com/office/drawing/2014/main" id="{3AEBA5D4-8469-43D8-98D6-71A97FB12744}"/>
              </a:ext>
            </a:extLst>
          </p:cNvPr>
          <p:cNvPicPr preferRelativeResize="0">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l="55798" t="4771" r="2534" b="16600"/>
          <a:stretch>
            <a:fillRect/>
          </a:stretch>
        </p:blipFill>
        <p:spPr bwMode="auto">
          <a:xfrm>
            <a:off x="5029200" y="2819400"/>
            <a:ext cx="38100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2" name="Rectangle 8">
            <a:extLst>
              <a:ext uri="{FF2B5EF4-FFF2-40B4-BE49-F238E27FC236}">
                <a16:creationId xmlns:a16="http://schemas.microsoft.com/office/drawing/2014/main" id="{32EBFE81-80FE-41F3-9D1B-039F1041CD07}"/>
              </a:ext>
            </a:extLst>
          </p:cNvPr>
          <p:cNvSpPr>
            <a:spLocks noChangeArrowheads="1"/>
          </p:cNvSpPr>
          <p:nvPr/>
        </p:nvSpPr>
        <p:spPr bwMode="auto">
          <a:xfrm>
            <a:off x="228600" y="1447800"/>
            <a:ext cx="5946775" cy="1287463"/>
          </a:xfrm>
          <a:prstGeom prst="rect">
            <a:avLst/>
          </a:prstGeom>
          <a:noFill/>
          <a:ln w="9525">
            <a:noFill/>
            <a:miter lim="800000"/>
            <a:headEnd/>
            <a:tailEnd/>
          </a:ln>
        </p:spPr>
        <p:txBody>
          <a:bodyPr wrap="none">
            <a:spAutoFit/>
          </a:bodyPr>
          <a:lstStyle/>
          <a:p>
            <a:pPr xmlns:a="http://schemas.openxmlformats.org/drawingml/2006/main" eaLnBrk="1" fontAlgn="auto" hangingPunct="1">
              <a:lnSpc>
                <a:spcPct val="80000"/>
              </a:lnSpc>
              <a:spcBef>
                <a:spcPct val="20000"/>
              </a:spcBef>
              <a:spcAft>
                <a:spcPts val="0"/>
              </a:spcAft>
              <a:buClr>
                <a:schemeClr val="accent3"/>
              </a:buClr>
              <a:buFont typeface="Arial" pitchFamily="34" charset="0"/>
              <a:buChar char="•"/>
              <a:defRPr/>
            </a:pPr>
            <a:r xmlns:a="http://schemas.openxmlformats.org/drawingml/2006/main">
              <a:rPr lang="es" sz="2800" dirty="0">
                <a:solidFill>
                  <a:schemeClr val="tx2"/>
                </a:solidFill>
                <a:latin typeface="Cambria" pitchFamily="18" charset="0"/>
                <a:cs typeface="+mn-cs"/>
              </a:rPr>
              <a:t>Impacto meteórico - explosión</a:t>
            </a:r>
          </a:p>
          <a:p>
            <a:pPr xmlns:a="http://schemas.openxmlformats.org/drawingml/2006/main" eaLnBrk="1" fontAlgn="auto" hangingPunct="1">
              <a:lnSpc>
                <a:spcPct val="80000"/>
              </a:lnSpc>
              <a:spcBef>
                <a:spcPct val="20000"/>
              </a:spcBef>
              <a:spcAft>
                <a:spcPts val="0"/>
              </a:spcAft>
              <a:buClr>
                <a:schemeClr val="accent3"/>
              </a:buClr>
              <a:buFont typeface="Arial" pitchFamily="34" charset="0"/>
              <a:buChar char="•"/>
              <a:defRPr/>
            </a:pPr>
            <a:r xmlns:a="http://schemas.openxmlformats.org/drawingml/2006/main">
              <a:rPr lang="es" sz="2800" dirty="0">
                <a:solidFill>
                  <a:schemeClr val="tx2"/>
                </a:solidFill>
                <a:latin typeface="Cambria" pitchFamily="18" charset="0"/>
                <a:cs typeface="+mn-cs"/>
              </a:rPr>
              <a:t>Una espesa nube de polvo bloquea la luz solar.</a:t>
            </a:r>
          </a:p>
          <a:p>
            <a:pPr xmlns:a="http://schemas.openxmlformats.org/drawingml/2006/main" eaLnBrk="1" fontAlgn="auto" hangingPunct="1">
              <a:lnSpc>
                <a:spcPct val="80000"/>
              </a:lnSpc>
              <a:spcBef>
                <a:spcPct val="20000"/>
              </a:spcBef>
              <a:spcAft>
                <a:spcPts val="0"/>
              </a:spcAft>
              <a:buClr>
                <a:schemeClr val="accent3"/>
              </a:buClr>
              <a:buFont typeface="Arial" pitchFamily="34" charset="0"/>
              <a:buChar char="•"/>
              <a:defRPr/>
            </a:pPr>
            <a:r xmlns:a="http://schemas.openxmlformats.org/drawingml/2006/main">
              <a:rPr lang="es" sz="2800" dirty="0">
                <a:solidFill>
                  <a:schemeClr val="tx2"/>
                </a:solidFill>
                <a:latin typeface="Cambria" pitchFamily="18" charset="0"/>
                <a:cs typeface="+mn-cs"/>
              </a:rPr>
              <a:t>¿Océano?</a:t>
            </a:r>
          </a:p>
        </p:txBody>
      </p:sp>
      <p:sp>
        <p:nvSpPr>
          <p:cNvPr id="63497" name="Slide Number Placeholder 8">
            <a:extLst>
              <a:ext uri="{FF2B5EF4-FFF2-40B4-BE49-F238E27FC236}">
                <a16:creationId xmlns:a16="http://schemas.microsoft.com/office/drawing/2014/main" id="{66C030EE-EF77-4B07-B511-A615B5BA2F4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0D661ABD-25CA-4DBC-A951-529C34E0ACFD}" type="slidenum">
              <a:rPr lang="en-GB" altLang="es-MX" sz="1800">
                <a:solidFill>
                  <a:srgbClr val="FFFFFF"/>
                </a:solidFill>
              </a:rPr>
              <a:pPr>
                <a:spcBef>
                  <a:spcPct val="0"/>
                </a:spcBef>
                <a:buClrTx/>
                <a:buFontTx/>
                <a:buNone/>
              </a:pPr>
              <a:t>29</a:t>
            </a:fld>
            <a:endParaRPr lang="en-GB" altLang="es-MX" sz="1800">
              <a:solidFill>
                <a:srgbClr val="FFFFFF"/>
              </a:solidFill>
            </a:endParaRPr>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hidden="1">
            <a:extLst>
              <a:ext uri="{FF2B5EF4-FFF2-40B4-BE49-F238E27FC236}">
                <a16:creationId xmlns:a16="http://schemas.microsoft.com/office/drawing/2014/main" id="{D7E1E9A1-6454-4320-8B82-5D07BED9F18C}"/>
              </a:ext>
            </a:extLst>
          </p:cNvPr>
          <p:cNvSpPr>
            <a:spLocks noGrp="1"/>
          </p:cNvSpPr>
          <p:nvPr>
            <p:ph type="title"/>
          </p:nvPr>
        </p:nvSpPr>
        <p:spPr>
          <a:xfrm>
            <a:off x="457200" y="1143000"/>
            <a:ext cx="8229600" cy="1069975"/>
          </a:xfrm>
        </p:spPr>
        <p:txBody>
          <a:bodyPr/>
          <a:lstStyle/>
          <a:p>
            <a:pPr eaLnBrk="1" hangingPunct="1"/>
            <a:endParaRPr lang="es-MX" altLang="es-MX"/>
          </a:p>
        </p:txBody>
      </p:sp>
      <p:sp>
        <p:nvSpPr>
          <p:cNvPr id="65539" name="Text Box 4">
            <a:extLst>
              <a:ext uri="{FF2B5EF4-FFF2-40B4-BE49-F238E27FC236}">
                <a16:creationId xmlns:a16="http://schemas.microsoft.com/office/drawing/2014/main" id="{17B952D4-8D56-4B60-9135-BB5DA2267B50}"/>
              </a:ext>
            </a:extLst>
          </p:cNvPr>
          <p:cNvSpPr txBox="1">
            <a:spLocks noChangeArrowheads="1"/>
          </p:cNvSpPr>
          <p:nvPr/>
        </p:nvSpPr>
        <p:spPr bwMode="auto">
          <a:xfrm>
            <a:off x="7807325" y="6477000"/>
            <a:ext cx="1260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r">
              <a:spcBef>
                <a:spcPct val="0"/>
              </a:spcBef>
              <a:buClrTx/>
              <a:buFontTx/>
              <a:buNone/>
            </a:pPr>
            <a:r xmlns:a="http://schemas.openxmlformats.org/drawingml/2006/main">
              <a:rPr lang="es" altLang="es-MX" sz="1400" b="1">
                <a:solidFill>
                  <a:schemeClr val="tx2"/>
                </a:solidFill>
                <a:latin typeface="Arial" panose="020B0604020202020204" pitchFamily="34" charset="0"/>
              </a:rPr>
              <a:t>Figura 4-2, pág. 75</a:t>
            </a:r>
          </a:p>
        </p:txBody>
      </p:sp>
      <p:sp>
        <p:nvSpPr>
          <p:cNvPr id="65540" name="Rectangle 5">
            <a:extLst>
              <a:ext uri="{FF2B5EF4-FFF2-40B4-BE49-F238E27FC236}">
                <a16:creationId xmlns:a16="http://schemas.microsoft.com/office/drawing/2014/main" id="{B161F748-A591-4595-8469-A757B1C087C1}"/>
              </a:ext>
            </a:extLst>
          </p:cNvPr>
          <p:cNvSpPr>
            <a:spLocks noChangeArrowheads="1"/>
          </p:cNvSpPr>
          <p:nvPr/>
        </p:nvSpPr>
        <p:spPr bwMode="auto">
          <a:xfrm>
            <a:off x="96838" y="228600"/>
            <a:ext cx="45926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a:spcBef>
                <a:spcPct val="0"/>
              </a:spcBef>
              <a:buClrTx/>
              <a:buFontTx/>
              <a:buNone/>
            </a:pPr>
            <a:r xmlns:a="http://schemas.openxmlformats.org/drawingml/2006/main">
              <a:rPr lang="es" altLang="es-MX" sz="4000" b="1">
                <a:solidFill>
                  <a:schemeClr val="tx2"/>
                </a:solidFill>
                <a:latin typeface="Cambria" panose="02040503050406030204" pitchFamily="18" charset="0"/>
              </a:rPr>
              <a:t>Extinciones masivas:</a:t>
            </a:r>
          </a:p>
          <a:p>
            <a:pPr xmlns:a="http://schemas.openxmlformats.org/drawingml/2006/main" algn="ctr">
              <a:spcBef>
                <a:spcPct val="0"/>
              </a:spcBef>
              <a:buClrTx/>
              <a:buFontTx/>
              <a:buNone/>
            </a:pPr>
            <a:r xmlns:a="http://schemas.openxmlformats.org/drawingml/2006/main">
              <a:rPr lang="es" altLang="es-MX" sz="4000" b="1">
                <a:solidFill>
                  <a:schemeClr val="tx2"/>
                </a:solidFill>
                <a:latin typeface="Cambria" panose="02040503050406030204" pitchFamily="18" charset="0"/>
              </a:rPr>
              <a:t>Erupciones volcánicas</a:t>
            </a:r>
          </a:p>
        </p:txBody>
      </p:sp>
      <p:pic>
        <p:nvPicPr>
          <p:cNvPr id="65541" name="Picture 7" descr="volcano6">
            <a:extLst>
              <a:ext uri="{FF2B5EF4-FFF2-40B4-BE49-F238E27FC236}">
                <a16:creationId xmlns:a16="http://schemas.microsoft.com/office/drawing/2014/main" id="{1552EFEC-33A5-4DAC-9CCE-656E028296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0"/>
            <a:ext cx="2771775"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Rectangle 8">
            <a:extLst>
              <a:ext uri="{FF2B5EF4-FFF2-40B4-BE49-F238E27FC236}">
                <a16:creationId xmlns:a16="http://schemas.microsoft.com/office/drawing/2014/main" id="{60D7F76A-61C0-4C98-99FB-685EE5E96B59}"/>
              </a:ext>
            </a:extLst>
          </p:cNvPr>
          <p:cNvSpPr>
            <a:spLocks noChangeArrowheads="1"/>
          </p:cNvSpPr>
          <p:nvPr/>
        </p:nvSpPr>
        <p:spPr bwMode="auto">
          <a:xfrm>
            <a:off x="152400" y="1676400"/>
            <a:ext cx="8991600" cy="2246313"/>
          </a:xfrm>
          <a:prstGeom prst="rect">
            <a:avLst/>
          </a:prstGeom>
          <a:noFill/>
          <a:ln w="9525">
            <a:noFill/>
            <a:miter lim="800000"/>
            <a:headEnd/>
            <a:tailEnd/>
          </a:ln>
        </p:spPr>
        <p:txBody>
          <a:bodyPr>
            <a:spAutoFit/>
          </a:bodyPr>
          <a:lstStyle/>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2800" b="1" dirty="0">
                <a:solidFill>
                  <a:schemeClr val="tx2"/>
                </a:solidFill>
                <a:latin typeface="Gill Sans"/>
                <a:cs typeface="+mn-cs"/>
              </a:rPr>
              <a:t> </a:t>
            </a:r>
            <a:r xmlns:a="http://schemas.openxmlformats.org/drawingml/2006/main">
              <a:rPr lang="es" sz="2800" dirty="0">
                <a:solidFill>
                  <a:schemeClr val="tx2"/>
                </a:solidFill>
                <a:latin typeface="Cambria" pitchFamily="18" charset="0"/>
                <a:cs typeface="+mn-cs"/>
              </a:rPr>
              <a:t>Erupciones de gas y cenizas volcánicas contaminan la atmósfera</a:t>
            </a:r>
          </a:p>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2800" dirty="0">
                <a:solidFill>
                  <a:schemeClr val="tx2"/>
                </a:solidFill>
                <a:latin typeface="Cambria" pitchFamily="18" charset="0"/>
                <a:cs typeface="+mn-cs"/>
              </a:rPr>
              <a:t>El SO2 </a:t>
            </a:r>
            <a:r xmlns:a="http://schemas.openxmlformats.org/drawingml/2006/main">
              <a:rPr lang="es" sz="2800" baseline="-25000" dirty="0">
                <a:solidFill>
                  <a:schemeClr val="tx2"/>
                </a:solidFill>
                <a:latin typeface="Cambria" pitchFamily="18" charset="0"/>
                <a:cs typeface="+mn-cs"/>
              </a:rPr>
              <a:t>refleja </a:t>
            </a:r>
            <a:r xmlns:a="http://schemas.openxmlformats.org/drawingml/2006/main">
              <a:rPr lang="es" sz="2800" dirty="0">
                <a:solidFill>
                  <a:schemeClr val="tx2"/>
                </a:solidFill>
                <a:latin typeface="Cambria" pitchFamily="18" charset="0"/>
                <a:cs typeface="+mn-cs"/>
              </a:rPr>
              <a:t>la luz solar = enfriamiento</a:t>
            </a:r>
          </a:p>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2800" dirty="0">
                <a:solidFill>
                  <a:schemeClr val="tx2"/>
                </a:solidFill>
                <a:latin typeface="Cambria" pitchFamily="18" charset="0"/>
                <a:cs typeface="+mn-cs"/>
              </a:rPr>
              <a:t>El CO2 </a:t>
            </a:r>
            <a:r xmlns:a="http://schemas.openxmlformats.org/drawingml/2006/main">
              <a:rPr lang="es" sz="2800" baseline="-25000" dirty="0">
                <a:solidFill>
                  <a:schemeClr val="tx2"/>
                </a:solidFill>
                <a:latin typeface="Cambria" pitchFamily="18" charset="0"/>
                <a:cs typeface="+mn-cs"/>
              </a:rPr>
              <a:t>bloquea </a:t>
            </a:r>
            <a:r xmlns:a="http://schemas.openxmlformats.org/drawingml/2006/main">
              <a:rPr lang="es" sz="2800" dirty="0">
                <a:solidFill>
                  <a:schemeClr val="tx2"/>
                </a:solidFill>
                <a:latin typeface="Cambria" pitchFamily="18" charset="0"/>
                <a:cs typeface="+mn-cs"/>
              </a:rPr>
              <a:t>la energía radiada = calentamiento</a:t>
            </a:r>
          </a:p>
          <a:p>
            <a:pPr eaLnBrk="1" fontAlgn="auto" hangingPunct="1">
              <a:spcBef>
                <a:spcPts val="0"/>
              </a:spcBef>
              <a:spcAft>
                <a:spcPts val="0"/>
              </a:spcAft>
              <a:buFont typeface="Wingdings" pitchFamily="2" charset="2"/>
              <a:buNone/>
              <a:defRPr/>
            </a:pPr>
            <a:endParaRPr lang="en-US" sz="2800" b="1" dirty="0">
              <a:solidFill>
                <a:schemeClr val="tx2"/>
              </a:solidFill>
              <a:latin typeface="Gill Sans"/>
              <a:cs typeface="+mn-cs"/>
            </a:endParaRPr>
          </a:p>
        </p:txBody>
      </p:sp>
      <p:pic>
        <p:nvPicPr>
          <p:cNvPr id="65543" name="Picture 13" descr="1">
            <a:extLst>
              <a:ext uri="{FF2B5EF4-FFF2-40B4-BE49-F238E27FC236}">
                <a16:creationId xmlns:a16="http://schemas.microsoft.com/office/drawing/2014/main" id="{7ED94E64-7718-4A24-BED1-EB6D70D133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8688" y="3913188"/>
            <a:ext cx="5675312" cy="294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4" name="Picture 11" descr="Noril'sk">
            <a:extLst>
              <a:ext uri="{FF2B5EF4-FFF2-40B4-BE49-F238E27FC236}">
                <a16:creationId xmlns:a16="http://schemas.microsoft.com/office/drawing/2014/main" id="{2845F277-5457-4A1A-A958-44C86D5B21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5785" r="5455"/>
          <a:stretch>
            <a:fillRect/>
          </a:stretch>
        </p:blipFill>
        <p:spPr bwMode="auto">
          <a:xfrm>
            <a:off x="250825" y="3581400"/>
            <a:ext cx="4484688"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5" name="Slide Number Placeholder 8">
            <a:extLst>
              <a:ext uri="{FF2B5EF4-FFF2-40B4-BE49-F238E27FC236}">
                <a16:creationId xmlns:a16="http://schemas.microsoft.com/office/drawing/2014/main" id="{E1CAF2D7-11DB-4F33-9E80-CA711B70AE8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5BD32F51-25DE-4894-86D5-9F3501F43945}" type="slidenum">
              <a:rPr lang="en-GB" altLang="es-MX" sz="1800">
                <a:solidFill>
                  <a:srgbClr val="FFFFFF"/>
                </a:solidFill>
              </a:rPr>
              <a:pPr>
                <a:spcBef>
                  <a:spcPct val="0"/>
                </a:spcBef>
                <a:buClrTx/>
                <a:buFontTx/>
                <a:buNone/>
              </a:pPr>
              <a:t>30</a:t>
            </a:fld>
            <a:endParaRPr lang="en-GB" altLang="es-MX" sz="1800">
              <a:solidFill>
                <a:srgbClr val="FFFFFF"/>
              </a:solidFill>
            </a:endParaRPr>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hidden="1">
            <a:extLst>
              <a:ext uri="{FF2B5EF4-FFF2-40B4-BE49-F238E27FC236}">
                <a16:creationId xmlns:a16="http://schemas.microsoft.com/office/drawing/2014/main" id="{81BB3446-3268-46D1-A48A-D36EF741F870}"/>
              </a:ext>
            </a:extLst>
          </p:cNvPr>
          <p:cNvSpPr>
            <a:spLocks noGrp="1"/>
          </p:cNvSpPr>
          <p:nvPr>
            <p:ph type="title"/>
          </p:nvPr>
        </p:nvSpPr>
        <p:spPr>
          <a:xfrm>
            <a:off x="457200" y="1143000"/>
            <a:ext cx="8229600" cy="1069975"/>
          </a:xfrm>
        </p:spPr>
        <p:txBody>
          <a:bodyPr/>
          <a:lstStyle/>
          <a:p>
            <a:pPr eaLnBrk="1" hangingPunct="1"/>
            <a:endParaRPr lang="es-MX" altLang="es-MX"/>
          </a:p>
        </p:txBody>
      </p:sp>
      <p:sp>
        <p:nvSpPr>
          <p:cNvPr id="67587" name="Text Box 3">
            <a:extLst>
              <a:ext uri="{FF2B5EF4-FFF2-40B4-BE49-F238E27FC236}">
                <a16:creationId xmlns:a16="http://schemas.microsoft.com/office/drawing/2014/main" id="{5795923D-2A23-4A2A-B4CC-F8A7921AD030}"/>
              </a:ext>
            </a:extLst>
          </p:cNvPr>
          <p:cNvSpPr txBox="1">
            <a:spLocks noChangeArrowheads="1"/>
          </p:cNvSpPr>
          <p:nvPr/>
        </p:nvSpPr>
        <p:spPr bwMode="auto">
          <a:xfrm>
            <a:off x="7807325" y="6477000"/>
            <a:ext cx="1260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r">
              <a:spcBef>
                <a:spcPct val="0"/>
              </a:spcBef>
              <a:buClrTx/>
              <a:buFontTx/>
              <a:buNone/>
            </a:pPr>
            <a:r xmlns:a="http://schemas.openxmlformats.org/drawingml/2006/main">
              <a:rPr lang="es" altLang="es-MX" sz="1400" b="1">
                <a:solidFill>
                  <a:schemeClr val="tx2"/>
                </a:solidFill>
                <a:latin typeface="Cambria" panose="02040503050406030204" pitchFamily="18" charset="0"/>
              </a:rPr>
              <a:t>Figura 4-2, pág. 75</a:t>
            </a:r>
          </a:p>
        </p:txBody>
      </p:sp>
      <p:sp>
        <p:nvSpPr>
          <p:cNvPr id="67588" name="Rectangle 4">
            <a:extLst>
              <a:ext uri="{FF2B5EF4-FFF2-40B4-BE49-F238E27FC236}">
                <a16:creationId xmlns:a16="http://schemas.microsoft.com/office/drawing/2014/main" id="{16348D67-D719-435F-9010-151452E4D12D}"/>
              </a:ext>
            </a:extLst>
          </p:cNvPr>
          <p:cNvSpPr>
            <a:spLocks noChangeArrowheads="1"/>
          </p:cNvSpPr>
          <p:nvPr/>
        </p:nvSpPr>
        <p:spPr bwMode="auto">
          <a:xfrm>
            <a:off x="323850" y="404813"/>
            <a:ext cx="49133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a:spcBef>
                <a:spcPct val="0"/>
              </a:spcBef>
              <a:buClrTx/>
              <a:buFontTx/>
              <a:buNone/>
            </a:pPr>
            <a:r xmlns:a="http://schemas.openxmlformats.org/drawingml/2006/main">
              <a:rPr lang="es" altLang="es-MX" sz="4000" b="1">
                <a:solidFill>
                  <a:schemeClr val="tx2"/>
                </a:solidFill>
                <a:latin typeface="Cambria" panose="02040503050406030204" pitchFamily="18" charset="0"/>
              </a:rPr>
              <a:t>Ejemplos de erupciones:</a:t>
            </a:r>
          </a:p>
        </p:txBody>
      </p:sp>
      <p:pic>
        <p:nvPicPr>
          <p:cNvPr id="67589" name="Picture 5" descr="volcano6">
            <a:extLst>
              <a:ext uri="{FF2B5EF4-FFF2-40B4-BE49-F238E27FC236}">
                <a16:creationId xmlns:a16="http://schemas.microsoft.com/office/drawing/2014/main" id="{580CCD12-CC6D-41D7-8A8A-FC0F83B33C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0"/>
            <a:ext cx="3352800"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Rectangle 6">
            <a:extLst>
              <a:ext uri="{FF2B5EF4-FFF2-40B4-BE49-F238E27FC236}">
                <a16:creationId xmlns:a16="http://schemas.microsoft.com/office/drawing/2014/main" id="{9013DA8B-39CD-43A5-A42D-FA0FAF09D17D}"/>
              </a:ext>
            </a:extLst>
          </p:cNvPr>
          <p:cNvSpPr>
            <a:spLocks noChangeArrowheads="1"/>
          </p:cNvSpPr>
          <p:nvPr/>
        </p:nvSpPr>
        <p:spPr bwMode="auto">
          <a:xfrm>
            <a:off x="0" y="4419600"/>
            <a:ext cx="3352800" cy="2246313"/>
          </a:xfrm>
          <a:prstGeom prst="rect">
            <a:avLst/>
          </a:prstGeom>
          <a:noFill/>
          <a:ln w="9525">
            <a:noFill/>
            <a:miter lim="800000"/>
            <a:headEnd/>
            <a:tailEnd/>
          </a:ln>
        </p:spPr>
        <p:txBody>
          <a:bodyPr>
            <a:spAutoFit/>
          </a:bodyPr>
          <a:lstStyle/>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2800" dirty="0">
                <a:solidFill>
                  <a:schemeClr val="tx2"/>
                </a:solidFill>
                <a:latin typeface="Cambria" pitchFamily="18" charset="0"/>
                <a:cs typeface="+mn-cs"/>
              </a:rPr>
              <a:t>“Trampas siberianas”: 250 millones de años, erupción masiva: casi el área de EE. UU.</a:t>
            </a:r>
          </a:p>
          <a:p>
            <a:pPr eaLnBrk="1" fontAlgn="auto" hangingPunct="1">
              <a:spcBef>
                <a:spcPts val="0"/>
              </a:spcBef>
              <a:spcAft>
                <a:spcPts val="0"/>
              </a:spcAft>
              <a:buFont typeface="Wingdings" pitchFamily="2" charset="2"/>
              <a:buNone/>
              <a:defRPr/>
            </a:pPr>
            <a:endParaRPr lang="en-US" sz="2800" dirty="0">
              <a:solidFill>
                <a:schemeClr val="tx2"/>
              </a:solidFill>
              <a:latin typeface="Cambria" pitchFamily="18" charset="0"/>
              <a:cs typeface="+mn-cs"/>
            </a:endParaRPr>
          </a:p>
        </p:txBody>
      </p:sp>
      <p:pic>
        <p:nvPicPr>
          <p:cNvPr id="67591" name="Picture 10">
            <a:extLst>
              <a:ext uri="{FF2B5EF4-FFF2-40B4-BE49-F238E27FC236}">
                <a16:creationId xmlns:a16="http://schemas.microsoft.com/office/drawing/2014/main" id="{F3205FF8-FADF-44BA-B110-C2FFF38512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3079750"/>
            <a:ext cx="5791200"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2" name="Picture 11">
            <a:extLst>
              <a:ext uri="{FF2B5EF4-FFF2-40B4-BE49-F238E27FC236}">
                <a16:creationId xmlns:a16="http://schemas.microsoft.com/office/drawing/2014/main" id="{B62B6282-4784-4978-841C-30A75B76FD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3239" b="68962"/>
          <a:stretch>
            <a:fillRect/>
          </a:stretch>
        </p:blipFill>
        <p:spPr bwMode="auto">
          <a:xfrm>
            <a:off x="0" y="1447800"/>
            <a:ext cx="3886200"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1" name="Rectangle 12">
            <a:extLst>
              <a:ext uri="{FF2B5EF4-FFF2-40B4-BE49-F238E27FC236}">
                <a16:creationId xmlns:a16="http://schemas.microsoft.com/office/drawing/2014/main" id="{9A336B5A-ECB9-4C6F-B804-7502A0110852}"/>
              </a:ext>
            </a:extLst>
          </p:cNvPr>
          <p:cNvSpPr>
            <a:spLocks noChangeArrowheads="1"/>
          </p:cNvSpPr>
          <p:nvPr/>
        </p:nvSpPr>
        <p:spPr bwMode="auto">
          <a:xfrm>
            <a:off x="3962400" y="2009775"/>
            <a:ext cx="5181600" cy="885825"/>
          </a:xfrm>
          <a:prstGeom prst="rect">
            <a:avLst/>
          </a:prstGeom>
          <a:noFill/>
          <a:ln w="9525">
            <a:noFill/>
            <a:miter lim="800000"/>
            <a:headEnd/>
            <a:tailEnd/>
          </a:ln>
        </p:spPr>
        <p:txBody>
          <a:bodyPr>
            <a:spAutoFit/>
          </a:bodyPr>
          <a:lstStyle/>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2600" dirty="0">
                <a:solidFill>
                  <a:schemeClr val="tx2"/>
                </a:solidFill>
                <a:latin typeface="Cambria" pitchFamily="18" charset="0"/>
                <a:cs typeface="+mn-cs"/>
              </a:rPr>
              <a:t>Grandes erupciones históricas “regulares”: hasta 50.000 muertos</a:t>
            </a:r>
          </a:p>
        </p:txBody>
      </p:sp>
      <p:sp>
        <p:nvSpPr>
          <p:cNvPr id="67594" name="Slide Number Placeholder 9">
            <a:extLst>
              <a:ext uri="{FF2B5EF4-FFF2-40B4-BE49-F238E27FC236}">
                <a16:creationId xmlns:a16="http://schemas.microsoft.com/office/drawing/2014/main" id="{631AE6FF-EBF9-4B5D-99E9-6E1656C1C49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577612CB-719C-41C4-BBD0-BAAC7091CC68}" type="slidenum">
              <a:rPr lang="en-GB" altLang="es-MX" sz="1800">
                <a:solidFill>
                  <a:srgbClr val="FFFFFF"/>
                </a:solidFill>
              </a:rPr>
              <a:pPr>
                <a:spcBef>
                  <a:spcPct val="0"/>
                </a:spcBef>
                <a:buClrTx/>
                <a:buFontTx/>
                <a:buNone/>
              </a:pPr>
              <a:t>31</a:t>
            </a:fld>
            <a:endParaRPr lang="en-GB" altLang="es-MX" sz="1800">
              <a:solidFill>
                <a:srgbClr val="FFFFFF"/>
              </a:solidFill>
            </a:endParaRP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hidden="1">
            <a:extLst>
              <a:ext uri="{FF2B5EF4-FFF2-40B4-BE49-F238E27FC236}">
                <a16:creationId xmlns:a16="http://schemas.microsoft.com/office/drawing/2014/main" id="{BF17615D-49DC-4E7A-853E-97FF94D6B937}"/>
              </a:ext>
            </a:extLst>
          </p:cNvPr>
          <p:cNvSpPr>
            <a:spLocks noGrp="1"/>
          </p:cNvSpPr>
          <p:nvPr>
            <p:ph type="title"/>
          </p:nvPr>
        </p:nvSpPr>
        <p:spPr>
          <a:xfrm>
            <a:off x="457200" y="1143000"/>
            <a:ext cx="8229600" cy="1069975"/>
          </a:xfrm>
        </p:spPr>
        <p:txBody>
          <a:bodyPr/>
          <a:lstStyle/>
          <a:p>
            <a:pPr eaLnBrk="1" hangingPunct="1"/>
            <a:endParaRPr lang="es-MX" altLang="es-MX"/>
          </a:p>
        </p:txBody>
      </p:sp>
      <p:sp>
        <p:nvSpPr>
          <p:cNvPr id="69635" name="Text Box 4">
            <a:extLst>
              <a:ext uri="{FF2B5EF4-FFF2-40B4-BE49-F238E27FC236}">
                <a16:creationId xmlns:a16="http://schemas.microsoft.com/office/drawing/2014/main" id="{E3E002F1-C59E-47DF-A25E-E979A33F2A14}"/>
              </a:ext>
            </a:extLst>
          </p:cNvPr>
          <p:cNvSpPr txBox="1">
            <a:spLocks noChangeArrowheads="1"/>
          </p:cNvSpPr>
          <p:nvPr/>
        </p:nvSpPr>
        <p:spPr bwMode="auto">
          <a:xfrm>
            <a:off x="7807325" y="6477000"/>
            <a:ext cx="1260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r">
              <a:spcBef>
                <a:spcPct val="0"/>
              </a:spcBef>
              <a:buClrTx/>
              <a:buFontTx/>
              <a:buNone/>
            </a:pPr>
            <a:r xmlns:a="http://schemas.openxmlformats.org/drawingml/2006/main">
              <a:rPr lang="es" altLang="es-MX" sz="1400" b="1">
                <a:solidFill>
                  <a:schemeClr val="tx2"/>
                </a:solidFill>
                <a:latin typeface="Cambria" panose="02040503050406030204" pitchFamily="18" charset="0"/>
              </a:rPr>
              <a:t>Figura 4-2, pág. 75</a:t>
            </a:r>
          </a:p>
        </p:txBody>
      </p:sp>
      <p:sp>
        <p:nvSpPr>
          <p:cNvPr id="69636" name="Rectangle 5">
            <a:extLst>
              <a:ext uri="{FF2B5EF4-FFF2-40B4-BE49-F238E27FC236}">
                <a16:creationId xmlns:a16="http://schemas.microsoft.com/office/drawing/2014/main" id="{78BFD6B7-A255-46B6-B970-C03A1AF831B0}"/>
              </a:ext>
            </a:extLst>
          </p:cNvPr>
          <p:cNvSpPr>
            <a:spLocks noChangeArrowheads="1"/>
          </p:cNvSpPr>
          <p:nvPr/>
        </p:nvSpPr>
        <p:spPr bwMode="auto">
          <a:xfrm>
            <a:off x="485775" y="260350"/>
            <a:ext cx="818356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a:lnSpc>
                <a:spcPct val="80000"/>
              </a:lnSpc>
              <a:spcBef>
                <a:spcPct val="0"/>
              </a:spcBef>
              <a:buClrTx/>
              <a:buFontTx/>
              <a:buNone/>
            </a:pPr>
            <a:r xmlns:a="http://schemas.openxmlformats.org/drawingml/2006/main">
              <a:rPr lang="es" altLang="es-MX" sz="3800" b="1">
                <a:solidFill>
                  <a:schemeClr val="tx2"/>
                </a:solidFill>
                <a:latin typeface="Cambria" panose="02040503050406030204" pitchFamily="18" charset="0"/>
              </a:rPr>
              <a:t>Extinciones masivas:</a:t>
            </a:r>
          </a:p>
          <a:p>
            <a:pPr xmlns:a="http://schemas.openxmlformats.org/drawingml/2006/main" algn="ctr">
              <a:lnSpc>
                <a:spcPct val="80000"/>
              </a:lnSpc>
              <a:spcBef>
                <a:spcPct val="0"/>
              </a:spcBef>
              <a:buClrTx/>
              <a:buFontTx/>
              <a:buNone/>
            </a:pPr>
            <a:r xmlns:a="http://schemas.openxmlformats.org/drawingml/2006/main">
              <a:rPr lang="es" altLang="es-MX" sz="3200" b="1">
                <a:solidFill>
                  <a:schemeClr val="tx2"/>
                </a:solidFill>
                <a:latin typeface="Cambria" panose="02040503050406030204" pitchFamily="18" charset="0"/>
              </a:rPr>
              <a:t>Interacciones atmósfera-océano-continente</a:t>
            </a:r>
          </a:p>
        </p:txBody>
      </p:sp>
      <p:sp>
        <p:nvSpPr>
          <p:cNvPr id="34821" name="Rectangle 7">
            <a:extLst>
              <a:ext uri="{FF2B5EF4-FFF2-40B4-BE49-F238E27FC236}">
                <a16:creationId xmlns:a16="http://schemas.microsoft.com/office/drawing/2014/main" id="{86DBF540-5779-4DC5-9FCF-53DB44D33623}"/>
              </a:ext>
            </a:extLst>
          </p:cNvPr>
          <p:cNvSpPr>
            <a:spLocks noChangeArrowheads="1"/>
          </p:cNvSpPr>
          <p:nvPr/>
        </p:nvSpPr>
        <p:spPr bwMode="auto">
          <a:xfrm>
            <a:off x="304800" y="1371600"/>
            <a:ext cx="8534400" cy="1933575"/>
          </a:xfrm>
          <a:prstGeom prst="rect">
            <a:avLst/>
          </a:prstGeom>
          <a:noFill/>
          <a:ln w="9525">
            <a:noFill/>
            <a:miter lim="800000"/>
            <a:headEnd/>
            <a:tailEnd/>
          </a:ln>
        </p:spPr>
        <p:txBody>
          <a:bodyPr>
            <a:spAutoFit/>
          </a:bodyPr>
          <a:lstStyle/>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2600" dirty="0">
                <a:solidFill>
                  <a:schemeClr val="tx2"/>
                </a:solidFill>
                <a:latin typeface="Cambria" pitchFamily="18" charset="0"/>
                <a:cs typeface="+mn-cs"/>
              </a:rPr>
              <a:t>Océano-Atmósfera: Las corrientes oceánicas mezclan calor y gases de los océanos con la atmósfera.</a:t>
            </a:r>
          </a:p>
          <a:p>
            <a:pPr eaLnBrk="1" fontAlgn="auto" hangingPunct="1">
              <a:spcBef>
                <a:spcPts val="0"/>
              </a:spcBef>
              <a:spcAft>
                <a:spcPts val="0"/>
              </a:spcAft>
              <a:buClr>
                <a:schemeClr val="accent3"/>
              </a:buClr>
              <a:buFont typeface="Arial" pitchFamily="34" charset="0"/>
              <a:buChar char="•"/>
              <a:defRPr/>
            </a:pPr>
            <a:endParaRPr lang="en-US" sz="2600" dirty="0">
              <a:solidFill>
                <a:schemeClr val="tx2"/>
              </a:solidFill>
              <a:latin typeface="Cambria" pitchFamily="18" charset="0"/>
              <a:cs typeface="+mn-cs"/>
            </a:endParaRPr>
          </a:p>
          <a:p>
            <a:pPr xmlns:a="http://schemas.openxmlformats.org/drawingml/2006/main" eaLnBrk="1" fontAlgn="auto" hangingPunct="1">
              <a:lnSpc>
                <a:spcPct val="80000"/>
              </a:lnSpc>
              <a:spcBef>
                <a:spcPts val="0"/>
              </a:spcBef>
              <a:spcAft>
                <a:spcPts val="0"/>
              </a:spcAft>
              <a:buClr>
                <a:schemeClr val="accent3"/>
              </a:buClr>
              <a:buFont typeface="Arial" pitchFamily="34" charset="0"/>
              <a:buChar char="•"/>
              <a:defRPr/>
            </a:pPr>
            <a:r xmlns:a="http://schemas.openxmlformats.org/drawingml/2006/main">
              <a:rPr lang="es" sz="2600" dirty="0">
                <a:solidFill>
                  <a:schemeClr val="tx2"/>
                </a:solidFill>
                <a:latin typeface="Cambria" pitchFamily="18" charset="0"/>
                <a:cs typeface="+mn-cs"/>
              </a:rPr>
              <a:t>Océano-Continente: Corrientes oceánicas controladas en parte por las posiciones de los continentes</a:t>
            </a:r>
          </a:p>
        </p:txBody>
      </p:sp>
      <p:pic>
        <p:nvPicPr>
          <p:cNvPr id="69638" name="Picture 10" descr="sst_atmos">
            <a:extLst>
              <a:ext uri="{FF2B5EF4-FFF2-40B4-BE49-F238E27FC236}">
                <a16:creationId xmlns:a16="http://schemas.microsoft.com/office/drawing/2014/main" id="{C47218D2-A005-4FD7-AC8A-9A19B3E17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962400"/>
            <a:ext cx="2366963"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9" name="Picture 11" descr="conveyor">
            <a:extLst>
              <a:ext uri="{FF2B5EF4-FFF2-40B4-BE49-F238E27FC236}">
                <a16:creationId xmlns:a16="http://schemas.microsoft.com/office/drawing/2014/main" id="{73C14269-297A-4F16-8E39-A661DF6748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8855" b="2676"/>
          <a:stretch>
            <a:fillRect/>
          </a:stretch>
        </p:blipFill>
        <p:spPr bwMode="auto">
          <a:xfrm>
            <a:off x="3132138" y="3213100"/>
            <a:ext cx="5859462"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0" name="Slide Number Placeholder 7">
            <a:extLst>
              <a:ext uri="{FF2B5EF4-FFF2-40B4-BE49-F238E27FC236}">
                <a16:creationId xmlns:a16="http://schemas.microsoft.com/office/drawing/2014/main" id="{20872F45-F30B-447A-B301-40CC177CD20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F7FAEACB-23C2-47BE-8CC2-7EDCE15B5563}" type="slidenum">
              <a:rPr lang="en-GB" altLang="es-MX" sz="1800">
                <a:solidFill>
                  <a:srgbClr val="FFFFFF"/>
                </a:solidFill>
              </a:rPr>
              <a:pPr>
                <a:spcBef>
                  <a:spcPct val="0"/>
                </a:spcBef>
                <a:buClrTx/>
                <a:buFontTx/>
                <a:buNone/>
              </a:pPr>
              <a:t>32</a:t>
            </a:fld>
            <a:endParaRPr lang="en-GB" altLang="es-MX" sz="1800">
              <a:solidFill>
                <a:srgbClr val="FFFFFF"/>
              </a:solidFill>
            </a:endParaRP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a:extLst>
              <a:ext uri="{FF2B5EF4-FFF2-40B4-BE49-F238E27FC236}">
                <a16:creationId xmlns:a16="http://schemas.microsoft.com/office/drawing/2014/main" id="{3F73F045-E8F7-4290-9708-001832A4BF0B}"/>
              </a:ext>
            </a:extLst>
          </p:cNvPr>
          <p:cNvSpPr txBox="1">
            <a:spLocks noChangeArrowheads="1"/>
          </p:cNvSpPr>
          <p:nvPr/>
        </p:nvSpPr>
        <p:spPr bwMode="auto">
          <a:xfrm>
            <a:off x="-468313" y="404813"/>
            <a:ext cx="8001001"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a:spcBef>
                <a:spcPct val="50000"/>
              </a:spcBef>
              <a:buClrTx/>
              <a:buFontTx/>
              <a:buNone/>
            </a:pPr>
            <a:r xmlns:a="http://schemas.openxmlformats.org/drawingml/2006/main">
              <a:rPr lang="es" altLang="es-MX" sz="3200" b="1">
                <a:solidFill>
                  <a:schemeClr val="tx2"/>
                </a:solidFill>
                <a:latin typeface="Cambria" panose="02040503050406030204" pitchFamily="18" charset="0"/>
              </a:rPr>
              <a:t>Evolución de la atmósfera terrestre</a:t>
            </a:r>
          </a:p>
        </p:txBody>
      </p:sp>
      <p:sp>
        <p:nvSpPr>
          <p:cNvPr id="1029" name="Rectangle 6">
            <a:extLst>
              <a:ext uri="{FF2B5EF4-FFF2-40B4-BE49-F238E27FC236}">
                <a16:creationId xmlns:a16="http://schemas.microsoft.com/office/drawing/2014/main" id="{602F891A-650E-4931-9D40-FEA3215B73AF}"/>
              </a:ext>
            </a:extLst>
          </p:cNvPr>
          <p:cNvSpPr>
            <a:spLocks noChangeArrowheads="1"/>
          </p:cNvSpPr>
          <p:nvPr/>
        </p:nvSpPr>
        <p:spPr bwMode="auto">
          <a:xfrm>
            <a:off x="152400" y="1019175"/>
            <a:ext cx="8991600" cy="1838325"/>
          </a:xfrm>
          <a:prstGeom prst="rect">
            <a:avLst/>
          </a:prstGeom>
          <a:noFill/>
          <a:ln w="9525">
            <a:noFill/>
            <a:miter lim="800000"/>
            <a:headEnd/>
            <a:tailEnd/>
          </a:ln>
        </p:spPr>
        <p:txBody>
          <a:bodyPr>
            <a:spAutoFit/>
          </a:bodyPr>
          <a:lstStyle/>
          <a:p>
            <a:pPr xmlns:a="http://schemas.openxmlformats.org/drawingml/2006/main" fontAlgn="auto">
              <a:lnSpc>
                <a:spcPct val="110000"/>
              </a:lnSpc>
              <a:spcBef>
                <a:spcPts val="0"/>
              </a:spcBef>
              <a:spcAft>
                <a:spcPts val="0"/>
              </a:spcAft>
              <a:buClr>
                <a:schemeClr val="accent3"/>
              </a:buClr>
              <a:buFont typeface="Arial" pitchFamily="34" charset="0"/>
              <a:buChar char="•"/>
              <a:defRPr/>
            </a:pPr>
            <a:r xmlns:a="http://schemas.openxmlformats.org/drawingml/2006/main">
              <a:rPr lang="es" sz="2600" dirty="0">
                <a:solidFill>
                  <a:schemeClr val="tx2"/>
                </a:solidFill>
                <a:latin typeface="Cambria" pitchFamily="18" charset="0"/>
                <a:cs typeface="+mn-cs"/>
              </a:rPr>
              <a:t>Inicialmente: atmósfera espesa </a:t>
            </a:r>
            <a:r xmlns:a="http://schemas.openxmlformats.org/drawingml/2006/main">
              <a:rPr lang="es" sz="2600" dirty="0">
                <a:solidFill>
                  <a:schemeClr val="tx2"/>
                </a:solidFill>
                <a:latin typeface="Cambria" pitchFamily="18" charset="0"/>
                <a:cs typeface="+mn-cs"/>
              </a:rPr>
              <a:t>de </a:t>
            </a:r>
            <a:r xmlns:a="http://schemas.openxmlformats.org/drawingml/2006/main">
              <a:rPr lang="es" sz="2600" baseline="-25000" dirty="0">
                <a:solidFill>
                  <a:schemeClr val="tx2"/>
                </a:solidFill>
                <a:latin typeface="Cambria" pitchFamily="18" charset="0"/>
                <a:cs typeface="+mn-cs"/>
              </a:rPr>
              <a:t>CO2 </a:t>
            </a:r>
            <a:r xmlns:a="http://schemas.openxmlformats.org/drawingml/2006/main">
              <a:rPr lang="es" sz="2600" dirty="0">
                <a:solidFill>
                  <a:schemeClr val="tx2"/>
                </a:solidFill>
                <a:latin typeface="Cambria" pitchFamily="18" charset="0"/>
                <a:cs typeface="+mn-cs"/>
              </a:rPr>
              <a:t>y </a:t>
            </a:r>
            <a:r xmlns:a="http://schemas.openxmlformats.org/drawingml/2006/main">
              <a:rPr lang="es" sz="2600" baseline="-25000" dirty="0">
                <a:solidFill>
                  <a:schemeClr val="tx2"/>
                </a:solidFill>
                <a:latin typeface="Cambria" pitchFamily="18" charset="0"/>
                <a:cs typeface="+mn-cs"/>
              </a:rPr>
              <a:t>H2O</a:t>
            </a:r>
          </a:p>
          <a:p>
            <a:pPr xmlns:a="http://schemas.openxmlformats.org/drawingml/2006/main" fontAlgn="auto">
              <a:lnSpc>
                <a:spcPct val="110000"/>
              </a:lnSpc>
              <a:spcBef>
                <a:spcPts val="0"/>
              </a:spcBef>
              <a:spcAft>
                <a:spcPts val="0"/>
              </a:spcAft>
              <a:buClr>
                <a:schemeClr val="accent3"/>
              </a:buClr>
              <a:buFont typeface="Arial" pitchFamily="34" charset="0"/>
              <a:buChar char="•"/>
              <a:defRPr/>
            </a:pPr>
            <a:r xmlns:a="http://schemas.openxmlformats.org/drawingml/2006/main">
              <a:rPr lang="es" sz="2600" dirty="0">
                <a:solidFill>
                  <a:schemeClr val="tx2"/>
                </a:solidFill>
                <a:latin typeface="Cambria" pitchFamily="18" charset="0"/>
                <a:cs typeface="+mn-cs"/>
              </a:rPr>
              <a:t>El H2O </a:t>
            </a:r>
            <a:r xmlns:a="http://schemas.openxmlformats.org/drawingml/2006/main">
              <a:rPr lang="es" sz="2600" baseline="-25000" dirty="0">
                <a:solidFill>
                  <a:schemeClr val="tx2"/>
                </a:solidFill>
                <a:latin typeface="Cambria" pitchFamily="18" charset="0"/>
                <a:cs typeface="+mn-cs"/>
              </a:rPr>
              <a:t>se </a:t>
            </a:r>
            <a:r xmlns:a="http://schemas.openxmlformats.org/drawingml/2006/main">
              <a:rPr lang="es" sz="2600" dirty="0">
                <a:solidFill>
                  <a:schemeClr val="tx2"/>
                </a:solidFill>
                <a:latin typeface="Cambria" pitchFamily="18" charset="0"/>
                <a:cs typeface="+mn-cs"/>
              </a:rPr>
              <a:t>condensa en los océanos</a:t>
            </a:r>
          </a:p>
          <a:p>
            <a:pPr xmlns:a="http://schemas.openxmlformats.org/drawingml/2006/main" fontAlgn="auto">
              <a:lnSpc>
                <a:spcPct val="110000"/>
              </a:lnSpc>
              <a:spcBef>
                <a:spcPts val="0"/>
              </a:spcBef>
              <a:spcAft>
                <a:spcPts val="0"/>
              </a:spcAft>
              <a:buClr>
                <a:schemeClr val="accent3"/>
              </a:buClr>
              <a:buFont typeface="Arial" pitchFamily="34" charset="0"/>
              <a:buChar char="•"/>
              <a:defRPr/>
            </a:pPr>
            <a:r xmlns:a="http://schemas.openxmlformats.org/drawingml/2006/main">
              <a:rPr lang="es" sz="2600" dirty="0">
                <a:solidFill>
                  <a:schemeClr val="tx2"/>
                </a:solidFill>
                <a:latin typeface="Cambria" pitchFamily="18" charset="0"/>
                <a:cs typeface="+mn-cs"/>
              </a:rPr>
              <a:t>CO </a:t>
            </a:r>
            <a:r xmlns:a="http://schemas.openxmlformats.org/drawingml/2006/main">
              <a:rPr lang="es" sz="2600" baseline="-25000" dirty="0">
                <a:solidFill>
                  <a:schemeClr val="tx2"/>
                </a:solidFill>
                <a:latin typeface="Cambria" pitchFamily="18" charset="0"/>
                <a:cs typeface="+mn-cs"/>
              </a:rPr>
              <a:t>2 </a:t>
            </a:r>
            <a:r xmlns:a="http://schemas.openxmlformats.org/drawingml/2006/main">
              <a:rPr lang="es" sz="2600" dirty="0">
                <a:solidFill>
                  <a:schemeClr val="tx2"/>
                </a:solidFill>
                <a:latin typeface="Cambria" pitchFamily="18" charset="0"/>
                <a:cs typeface="+mn-cs"/>
              </a:rPr>
              <a:t>disuelto en los océanos: rocas carbonatadas, poco para la atmósfera.</a:t>
            </a:r>
          </a:p>
          <a:p>
            <a:pPr xmlns:a="http://schemas.openxmlformats.org/drawingml/2006/main" fontAlgn="auto">
              <a:lnSpc>
                <a:spcPct val="110000"/>
              </a:lnSpc>
              <a:spcBef>
                <a:spcPts val="0"/>
              </a:spcBef>
              <a:spcAft>
                <a:spcPts val="0"/>
              </a:spcAft>
              <a:buClr>
                <a:schemeClr val="accent3"/>
              </a:buClr>
              <a:buFont typeface="Arial" pitchFamily="34" charset="0"/>
              <a:buChar char="•"/>
              <a:defRPr/>
            </a:pPr>
            <a:r xmlns:a="http://schemas.openxmlformats.org/drawingml/2006/main">
              <a:rPr lang="es" sz="2600" dirty="0">
                <a:solidFill>
                  <a:schemeClr val="tx2"/>
                </a:solidFill>
                <a:latin typeface="Cambria" pitchFamily="18" charset="0"/>
                <a:cs typeface="+mn-cs"/>
              </a:rPr>
              <a:t>O </a:t>
            </a:r>
            <a:r xmlns:a="http://schemas.openxmlformats.org/drawingml/2006/main">
              <a:rPr lang="es" sz="2600" baseline="-25000" dirty="0">
                <a:solidFill>
                  <a:schemeClr val="tx2"/>
                </a:solidFill>
                <a:latin typeface="Cambria" pitchFamily="18" charset="0"/>
                <a:cs typeface="+mn-cs"/>
              </a:rPr>
              <a:t>2 adicional </a:t>
            </a:r>
            <a:r xmlns:a="http://schemas.openxmlformats.org/drawingml/2006/main">
              <a:rPr lang="es" sz="2600" dirty="0">
                <a:solidFill>
                  <a:schemeClr val="tx2"/>
                </a:solidFill>
                <a:latin typeface="Cambria" pitchFamily="18" charset="0"/>
                <a:cs typeface="+mn-cs"/>
              </a:rPr>
              <a:t>de la fotosíntesis</a:t>
            </a:r>
          </a:p>
        </p:txBody>
      </p:sp>
      <p:sp>
        <p:nvSpPr>
          <p:cNvPr id="1030" name="Rectangle 9">
            <a:extLst>
              <a:ext uri="{FF2B5EF4-FFF2-40B4-BE49-F238E27FC236}">
                <a16:creationId xmlns:a16="http://schemas.microsoft.com/office/drawing/2014/main" id="{4997714F-3D9A-4043-B2A9-1AD791C4314D}"/>
              </a:ext>
            </a:extLst>
          </p:cNvPr>
          <p:cNvSpPr>
            <a:spLocks noChangeArrowheads="1"/>
          </p:cNvSpPr>
          <p:nvPr/>
        </p:nvSpPr>
        <p:spPr bwMode="auto">
          <a:xfrm>
            <a:off x="5791200" y="3733800"/>
            <a:ext cx="2417763" cy="523875"/>
          </a:xfrm>
          <a:prstGeom prst="rect">
            <a:avLst/>
          </a:prstGeom>
          <a:noFill/>
          <a:ln w="9525">
            <a:noFill/>
            <a:miter lim="800000"/>
            <a:headEnd/>
            <a:tailEnd/>
          </a:ln>
        </p:spPr>
        <p:txBody>
          <a:bodyPr wrap="none">
            <a:spAutoFit/>
          </a:bodyPr>
          <a:lstStyle/>
          <a:p>
            <a:pPr xmlns:a="http://schemas.openxmlformats.org/drawingml/2006/main" eaLnBrk="1" fontAlgn="auto" hangingPunct="1">
              <a:spcBef>
                <a:spcPct val="20000"/>
              </a:spcBef>
              <a:spcAft>
                <a:spcPts val="0"/>
              </a:spcAft>
              <a:buClr>
                <a:schemeClr val="accent3"/>
              </a:buClr>
              <a:buFont typeface="Arial" pitchFamily="34" charset="0"/>
              <a:buChar char="•"/>
              <a:defRPr/>
            </a:pPr>
            <a:r xmlns:a="http://schemas.openxmlformats.org/drawingml/2006/main">
              <a:rPr lang="es" sz="2800" dirty="0">
                <a:solidFill>
                  <a:schemeClr val="tx2"/>
                </a:solidFill>
                <a:latin typeface="Cambria" pitchFamily="18" charset="0"/>
                <a:cs typeface="+mn-cs"/>
              </a:rPr>
              <a:t>Hoy: N </a:t>
            </a:r>
            <a:r xmlns:a="http://schemas.openxmlformats.org/drawingml/2006/main">
              <a:rPr lang="es" sz="2800" baseline="-25000" dirty="0">
                <a:solidFill>
                  <a:schemeClr val="tx2"/>
                </a:solidFill>
                <a:latin typeface="Cambria" pitchFamily="18" charset="0"/>
                <a:cs typeface="+mn-cs"/>
              </a:rPr>
              <a:t>2 </a:t>
            </a:r>
            <a:r xmlns:a="http://schemas.openxmlformats.org/drawingml/2006/main">
              <a:rPr lang="es" sz="2800" dirty="0">
                <a:solidFill>
                  <a:schemeClr val="tx2"/>
                </a:solidFill>
                <a:latin typeface="Cambria" pitchFamily="18" charset="0"/>
                <a:cs typeface="+mn-cs"/>
              </a:rPr>
              <a:t>, O </a:t>
            </a:r>
            <a:r xmlns:a="http://schemas.openxmlformats.org/drawingml/2006/main">
              <a:rPr lang="es" sz="2800" baseline="-25000" dirty="0">
                <a:solidFill>
                  <a:schemeClr val="tx2"/>
                </a:solidFill>
                <a:latin typeface="Cambria" pitchFamily="18" charset="0"/>
                <a:cs typeface="+mn-cs"/>
              </a:rPr>
              <a:t>2</a:t>
            </a:r>
            <a:endParaRPr xmlns:a="http://schemas.openxmlformats.org/drawingml/2006/main" lang="en-US" sz="2800" dirty="0">
              <a:solidFill>
                <a:schemeClr val="tx2"/>
              </a:solidFill>
              <a:latin typeface="Cambria" pitchFamily="18" charset="0"/>
              <a:cs typeface="+mn-cs"/>
            </a:endParaRPr>
          </a:p>
        </p:txBody>
      </p:sp>
      <p:grpSp>
        <p:nvGrpSpPr>
          <p:cNvPr id="71685" name="Group 15">
            <a:extLst>
              <a:ext uri="{FF2B5EF4-FFF2-40B4-BE49-F238E27FC236}">
                <a16:creationId xmlns:a16="http://schemas.microsoft.com/office/drawing/2014/main" id="{E9BD50AF-E219-4B3B-873C-9C76DF09FFB5}"/>
              </a:ext>
            </a:extLst>
          </p:cNvPr>
          <p:cNvGrpSpPr>
            <a:grpSpLocks/>
          </p:cNvGrpSpPr>
          <p:nvPr/>
        </p:nvGrpSpPr>
        <p:grpSpPr bwMode="auto">
          <a:xfrm>
            <a:off x="5105400" y="4724400"/>
            <a:ext cx="3962400" cy="2057400"/>
            <a:chOff x="1776" y="3024"/>
            <a:chExt cx="2256" cy="1104"/>
          </a:xfrm>
        </p:grpSpPr>
        <p:graphicFrame>
          <p:nvGraphicFramePr>
            <p:cNvPr id="71688" name="Object 11">
              <a:extLst>
                <a:ext uri="{FF2B5EF4-FFF2-40B4-BE49-F238E27FC236}">
                  <a16:creationId xmlns:a16="http://schemas.microsoft.com/office/drawing/2014/main" id="{0B9BA1DB-5F11-4CDC-837E-7778474D4AD3}"/>
                </a:ext>
              </a:extLst>
            </p:cNvPr>
            <p:cNvGraphicFramePr>
              <a:graphicFrameLocks noChangeAspect="1"/>
            </p:cNvGraphicFramePr>
            <p:nvPr/>
          </p:nvGraphicFramePr>
          <p:xfrm>
            <a:off x="1776" y="3024"/>
            <a:ext cx="2256" cy="1104"/>
          </p:xfrm>
          <a:graphic>
            <a:graphicData uri="http://schemas.openxmlformats.org/presentationml/2006/ole">
              <mc:AlternateContent xmlns:mc="http://schemas.openxmlformats.org/markup-compatibility/2006">
                <mc:Choice xmlns:v="urn:schemas-microsoft-com:vml" Requires="v">
                  <p:oleObj spid="_x0000_s71692" name="Worksheet" r:id="rId4" imgW="6210300" imgH="3886200" progId="Excel.Sheet.8">
                    <p:embed/>
                  </p:oleObj>
                </mc:Choice>
                <mc:Fallback>
                  <p:oleObj name="Worksheet" r:id="rId4" imgW="6210300" imgH="3886200" progId="Excel.Sheet.8">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l="7304" t="11676" r="6847" b="21162"/>
                        <a:stretch>
                          <a:fillRect/>
                        </a:stretch>
                      </p:blipFill>
                      <p:spPr bwMode="auto">
                        <a:xfrm>
                          <a:off x="1776" y="3024"/>
                          <a:ext cx="2256" cy="1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689" name="Text Box 12">
              <a:extLst>
                <a:ext uri="{FF2B5EF4-FFF2-40B4-BE49-F238E27FC236}">
                  <a16:creationId xmlns:a16="http://schemas.microsoft.com/office/drawing/2014/main" id="{07769387-B3E7-4D56-A45B-3B7B0127FAD1}"/>
                </a:ext>
              </a:extLst>
            </p:cNvPr>
            <p:cNvSpPr txBox="1">
              <a:spLocks noChangeArrowheads="1"/>
            </p:cNvSpPr>
            <p:nvPr/>
          </p:nvSpPr>
          <p:spPr bwMode="auto">
            <a:xfrm>
              <a:off x="2447" y="3565"/>
              <a:ext cx="490"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a:spcBef>
                  <a:spcPct val="0"/>
                </a:spcBef>
                <a:buClrTx/>
                <a:buFontTx/>
                <a:buNone/>
              </a:pPr>
              <a:r xmlns:a="http://schemas.openxmlformats.org/drawingml/2006/main">
                <a:rPr lang="es" altLang="es-MX" sz="1400">
                  <a:solidFill>
                    <a:schemeClr val="tx2"/>
                  </a:solidFill>
                  <a:latin typeface="Cambria" panose="02040503050406030204" pitchFamily="18" charset="0"/>
                </a:rPr>
                <a:t>Nitrógeno</a:t>
              </a:r>
              <a:endParaRPr xmlns:a="http://schemas.openxmlformats.org/drawingml/2006/main" lang="en-US" altLang="es-MX" sz="1800">
                <a:solidFill>
                  <a:schemeClr val="tx2"/>
                </a:solidFill>
                <a:latin typeface="Cambria" panose="02040503050406030204" pitchFamily="18" charset="0"/>
              </a:endParaRPr>
            </a:p>
          </p:txBody>
        </p:sp>
        <p:sp>
          <p:nvSpPr>
            <p:cNvPr id="71690" name="Text Box 13">
              <a:extLst>
                <a:ext uri="{FF2B5EF4-FFF2-40B4-BE49-F238E27FC236}">
                  <a16:creationId xmlns:a16="http://schemas.microsoft.com/office/drawing/2014/main" id="{C502F570-2968-4A6F-A1A6-719D37E9F3E1}"/>
                </a:ext>
              </a:extLst>
            </p:cNvPr>
            <p:cNvSpPr txBox="1">
              <a:spLocks noChangeArrowheads="1"/>
            </p:cNvSpPr>
            <p:nvPr/>
          </p:nvSpPr>
          <p:spPr bwMode="auto">
            <a:xfrm>
              <a:off x="2186" y="3277"/>
              <a:ext cx="42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a:spcBef>
                  <a:spcPct val="0"/>
                </a:spcBef>
                <a:buClrTx/>
                <a:buFontTx/>
                <a:buNone/>
              </a:pPr>
              <a:r xmlns:a="http://schemas.openxmlformats.org/drawingml/2006/main">
                <a:rPr lang="es" altLang="es-MX" sz="1400">
                  <a:solidFill>
                    <a:schemeClr val="tx2"/>
                  </a:solidFill>
                  <a:latin typeface="Cambria" panose="02040503050406030204" pitchFamily="18" charset="0"/>
                </a:rPr>
                <a:t>Oxígeno</a:t>
              </a:r>
            </a:p>
          </p:txBody>
        </p:sp>
        <p:sp>
          <p:nvSpPr>
            <p:cNvPr id="71691" name="Text Box 14">
              <a:extLst>
                <a:ext uri="{FF2B5EF4-FFF2-40B4-BE49-F238E27FC236}">
                  <a16:creationId xmlns:a16="http://schemas.microsoft.com/office/drawing/2014/main" id="{3329B870-B53C-4467-A9A1-8E5CDBD81066}"/>
                </a:ext>
              </a:extLst>
            </p:cNvPr>
            <p:cNvSpPr txBox="1">
              <a:spLocks noChangeArrowheads="1"/>
            </p:cNvSpPr>
            <p:nvPr/>
          </p:nvSpPr>
          <p:spPr bwMode="auto">
            <a:xfrm>
              <a:off x="2625" y="3037"/>
              <a:ext cx="55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a:spcBef>
                  <a:spcPct val="0"/>
                </a:spcBef>
                <a:buClrTx/>
                <a:buFontTx/>
                <a:buNone/>
              </a:pPr>
              <a:r xmlns:a="http://schemas.openxmlformats.org/drawingml/2006/main">
                <a:rPr lang="es" altLang="es-MX" sz="1400">
                  <a:solidFill>
                    <a:schemeClr val="tx2"/>
                  </a:solidFill>
                  <a:latin typeface="Cambria" panose="02040503050406030204" pitchFamily="18" charset="0"/>
                </a:rPr>
                <a:t>Todos los demás</a:t>
              </a:r>
            </a:p>
          </p:txBody>
        </p:sp>
      </p:grpSp>
      <p:pic>
        <p:nvPicPr>
          <p:cNvPr id="71686" name="Picture 16" descr="2">
            <a:extLst>
              <a:ext uri="{FF2B5EF4-FFF2-40B4-BE49-F238E27FC236}">
                <a16:creationId xmlns:a16="http://schemas.microsoft.com/office/drawing/2014/main" id="{8489B8F8-8540-4D5C-AD02-F4A68AFA8D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 y="3157538"/>
            <a:ext cx="4962525" cy="370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7" name="Slide Number Placeholder 10">
            <a:extLst>
              <a:ext uri="{FF2B5EF4-FFF2-40B4-BE49-F238E27FC236}">
                <a16:creationId xmlns:a16="http://schemas.microsoft.com/office/drawing/2014/main" id="{EEC09041-57C0-4146-97A4-BDB5C562743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543D4159-F2DF-4C92-8CE6-FF2D2B223664}" type="slidenum">
              <a:rPr lang="en-GB" altLang="es-MX" sz="1800">
                <a:solidFill>
                  <a:srgbClr val="FFFFFF"/>
                </a:solidFill>
              </a:rPr>
              <a:pPr>
                <a:spcBef>
                  <a:spcPct val="0"/>
                </a:spcBef>
                <a:buClrTx/>
                <a:buFontTx/>
                <a:buNone/>
              </a:pPr>
              <a:t>33</a:t>
            </a:fld>
            <a:endParaRPr lang="en-GB" altLang="es-MX" sz="1800">
              <a:solidFill>
                <a:srgbClr val="FFFFFF"/>
              </a:solidFill>
            </a:endParaRP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hidden="1">
            <a:extLst>
              <a:ext uri="{FF2B5EF4-FFF2-40B4-BE49-F238E27FC236}">
                <a16:creationId xmlns:a16="http://schemas.microsoft.com/office/drawing/2014/main" id="{F7062696-6FD6-4F93-AD6D-1F3C0CC16B9C}"/>
              </a:ext>
            </a:extLst>
          </p:cNvPr>
          <p:cNvSpPr>
            <a:spLocks noGrp="1"/>
          </p:cNvSpPr>
          <p:nvPr>
            <p:ph type="title"/>
          </p:nvPr>
        </p:nvSpPr>
        <p:spPr>
          <a:xfrm>
            <a:off x="457200" y="1143000"/>
            <a:ext cx="8229600" cy="1069975"/>
          </a:xfrm>
        </p:spPr>
        <p:txBody>
          <a:bodyPr/>
          <a:lstStyle/>
          <a:p>
            <a:pPr eaLnBrk="1" hangingPunct="1"/>
            <a:endParaRPr lang="es-MX" altLang="es-MX"/>
          </a:p>
        </p:txBody>
      </p:sp>
      <p:sp>
        <p:nvSpPr>
          <p:cNvPr id="73731" name="Text Box 3">
            <a:extLst>
              <a:ext uri="{FF2B5EF4-FFF2-40B4-BE49-F238E27FC236}">
                <a16:creationId xmlns:a16="http://schemas.microsoft.com/office/drawing/2014/main" id="{09D028E8-76E2-45EA-BFC4-006768C4DBF1}"/>
              </a:ext>
            </a:extLst>
          </p:cNvPr>
          <p:cNvSpPr txBox="1">
            <a:spLocks noChangeArrowheads="1"/>
          </p:cNvSpPr>
          <p:nvPr/>
        </p:nvSpPr>
        <p:spPr bwMode="auto">
          <a:xfrm>
            <a:off x="7807325" y="6477000"/>
            <a:ext cx="1260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r">
              <a:spcBef>
                <a:spcPct val="0"/>
              </a:spcBef>
              <a:buClrTx/>
              <a:buFontTx/>
              <a:buNone/>
            </a:pPr>
            <a:r xmlns:a="http://schemas.openxmlformats.org/drawingml/2006/main">
              <a:rPr lang="es" altLang="es-MX" sz="1400" b="1">
                <a:solidFill>
                  <a:schemeClr val="tx2"/>
                </a:solidFill>
                <a:latin typeface="Cambria" panose="02040503050406030204" pitchFamily="18" charset="0"/>
              </a:rPr>
              <a:t>Figura 4-2, pág. 75</a:t>
            </a:r>
          </a:p>
        </p:txBody>
      </p:sp>
      <p:pic>
        <p:nvPicPr>
          <p:cNvPr id="73732" name="Picture 10" descr="F04-03b">
            <a:extLst>
              <a:ext uri="{FF2B5EF4-FFF2-40B4-BE49-F238E27FC236}">
                <a16:creationId xmlns:a16="http://schemas.microsoft.com/office/drawing/2014/main" id="{810A9518-DBA3-46C4-A60F-2CB7328749E1}"/>
              </a:ext>
            </a:extLst>
          </p:cNvP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b="4401"/>
          <a:stretch>
            <a:fillRect/>
          </a:stretch>
        </p:blipFill>
        <p:spPr bwMode="auto">
          <a:xfrm>
            <a:off x="0" y="2438400"/>
            <a:ext cx="9144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Rectangle 11">
            <a:extLst>
              <a:ext uri="{FF2B5EF4-FFF2-40B4-BE49-F238E27FC236}">
                <a16:creationId xmlns:a16="http://schemas.microsoft.com/office/drawing/2014/main" id="{CD4030B3-0B77-4DD7-9CE6-7D9F070E35B2}"/>
              </a:ext>
            </a:extLst>
          </p:cNvPr>
          <p:cNvSpPr>
            <a:spLocks noChangeArrowheads="1"/>
          </p:cNvSpPr>
          <p:nvPr/>
        </p:nvSpPr>
        <p:spPr bwMode="auto">
          <a:xfrm>
            <a:off x="395288" y="549275"/>
            <a:ext cx="82756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a:lnSpc>
                <a:spcPct val="80000"/>
              </a:lnSpc>
              <a:spcBef>
                <a:spcPct val="0"/>
              </a:spcBef>
              <a:buClrTx/>
              <a:buFontTx/>
              <a:buNone/>
            </a:pPr>
            <a:r xmlns:a="http://schemas.openxmlformats.org/drawingml/2006/main">
              <a:rPr lang="es" altLang="es-MX" sz="4000" b="1">
                <a:solidFill>
                  <a:schemeClr val="tx2"/>
                </a:solidFill>
                <a:latin typeface="Cambria" panose="02040503050406030204" pitchFamily="18" charset="0"/>
              </a:rPr>
              <a:t>Extinciones masivas:</a:t>
            </a:r>
          </a:p>
          <a:p>
            <a:pPr xmlns:a="http://schemas.openxmlformats.org/drawingml/2006/main" algn="ctr">
              <a:lnSpc>
                <a:spcPct val="80000"/>
              </a:lnSpc>
              <a:spcBef>
                <a:spcPct val="0"/>
              </a:spcBef>
              <a:buClrTx/>
              <a:buFontTx/>
              <a:buNone/>
            </a:pPr>
            <a:r xmlns:a="http://schemas.openxmlformats.org/drawingml/2006/main">
              <a:rPr lang="es" altLang="es-MX" sz="4000" b="1">
                <a:solidFill>
                  <a:schemeClr val="tx2"/>
                </a:solidFill>
                <a:latin typeface="Cambria" panose="02040503050406030204" pitchFamily="18" charset="0"/>
              </a:rPr>
              <a:t>Interacción atmósfera-océano (1)</a:t>
            </a:r>
          </a:p>
        </p:txBody>
      </p:sp>
      <p:sp>
        <p:nvSpPr>
          <p:cNvPr id="73734" name="Rectangle 12">
            <a:extLst>
              <a:ext uri="{FF2B5EF4-FFF2-40B4-BE49-F238E27FC236}">
                <a16:creationId xmlns:a16="http://schemas.microsoft.com/office/drawing/2014/main" id="{22AC18BA-D742-4DFE-89A0-DB2D69173B9C}"/>
              </a:ext>
            </a:extLst>
          </p:cNvPr>
          <p:cNvSpPr>
            <a:spLocks noChangeArrowheads="1"/>
          </p:cNvSpPr>
          <p:nvPr/>
        </p:nvSpPr>
        <p:spPr bwMode="auto">
          <a:xfrm>
            <a:off x="0" y="1557338"/>
            <a:ext cx="69088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 typeface="Wingdings" panose="05000000000000000000" pitchFamily="2" charset="2"/>
              <a:buChar char="§"/>
            </a:pPr>
            <a:r xmlns:a="http://schemas.openxmlformats.org/drawingml/2006/main">
              <a:rPr lang="es" altLang="es-MX">
                <a:solidFill>
                  <a:schemeClr val="tx2"/>
                </a:solidFill>
                <a:latin typeface="Cambria" panose="02040503050406030204" pitchFamily="18" charset="0"/>
              </a:rPr>
              <a:t>CO </a:t>
            </a:r>
            <a:r xmlns:a="http://schemas.openxmlformats.org/drawingml/2006/main">
              <a:rPr lang="es" altLang="es-MX" baseline="-25000">
                <a:solidFill>
                  <a:schemeClr val="tx2"/>
                </a:solidFill>
                <a:latin typeface="Cambria" panose="02040503050406030204" pitchFamily="18" charset="0"/>
              </a:rPr>
              <a:t>2 </a:t>
            </a:r>
            <a:r xmlns:a="http://schemas.openxmlformats.org/drawingml/2006/main">
              <a:rPr lang="es" altLang="es-MX">
                <a:solidFill>
                  <a:schemeClr val="tx2"/>
                </a:solidFill>
                <a:latin typeface="Cambria" panose="02040503050406030204" pitchFamily="18" charset="0"/>
              </a:rPr>
              <a:t>transferido de la atmósfera al océano</a:t>
            </a:r>
          </a:p>
          <a:p>
            <a:pPr xmlns:a="http://schemas.openxmlformats.org/drawingml/2006/main" eaLnBrk="1" hangingPunct="1">
              <a:spcBef>
                <a:spcPct val="0"/>
              </a:spcBef>
              <a:buClrTx/>
              <a:buFont typeface="Wingdings" panose="05000000000000000000" pitchFamily="2" charset="2"/>
              <a:buChar char="§"/>
            </a:pPr>
            <a:r xmlns:a="http://schemas.openxmlformats.org/drawingml/2006/main">
              <a:rPr lang="es" altLang="es-MX">
                <a:solidFill>
                  <a:schemeClr val="tx2"/>
                </a:solidFill>
                <a:latin typeface="Cambria" panose="02040503050406030204" pitchFamily="18" charset="0"/>
              </a:rPr>
              <a:t>La atmósfera se enfría</a:t>
            </a:r>
          </a:p>
        </p:txBody>
      </p:sp>
      <p:sp>
        <p:nvSpPr>
          <p:cNvPr id="73735" name="Slide Number Placeholder 6">
            <a:extLst>
              <a:ext uri="{FF2B5EF4-FFF2-40B4-BE49-F238E27FC236}">
                <a16:creationId xmlns:a16="http://schemas.microsoft.com/office/drawing/2014/main" id="{DD0D9EFA-779F-4BBE-86D3-5FAF57CD013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410ECC21-D6AC-49E6-8F91-6EB5A5984739}" type="slidenum">
              <a:rPr lang="en-GB" altLang="es-MX" sz="1800">
                <a:solidFill>
                  <a:srgbClr val="FFFFFF"/>
                </a:solidFill>
              </a:rPr>
              <a:pPr>
                <a:spcBef>
                  <a:spcPct val="0"/>
                </a:spcBef>
                <a:buClrTx/>
                <a:buFontTx/>
                <a:buNone/>
              </a:pPr>
              <a:t>34</a:t>
            </a:fld>
            <a:endParaRPr lang="en-GB" altLang="es-MX" sz="1800">
              <a:solidFill>
                <a:srgbClr val="FFFFFF"/>
              </a:solidFill>
            </a:endParaRP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10" descr="F04-03c">
            <a:extLst>
              <a:ext uri="{FF2B5EF4-FFF2-40B4-BE49-F238E27FC236}">
                <a16:creationId xmlns:a16="http://schemas.microsoft.com/office/drawing/2014/main" id="{2CC434B1-39BB-4CF6-BFBF-57350EEDE8D5}"/>
              </a:ext>
            </a:extLst>
          </p:cNvP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t="3178" b="5869"/>
          <a:stretch>
            <a:fillRect/>
          </a:stretch>
        </p:blipFill>
        <p:spPr bwMode="auto">
          <a:xfrm>
            <a:off x="0" y="2590800"/>
            <a:ext cx="9144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Rectangle 11">
            <a:extLst>
              <a:ext uri="{FF2B5EF4-FFF2-40B4-BE49-F238E27FC236}">
                <a16:creationId xmlns:a16="http://schemas.microsoft.com/office/drawing/2014/main" id="{BD761911-E100-4E1B-8940-8F3AF471C716}"/>
              </a:ext>
            </a:extLst>
          </p:cNvPr>
          <p:cNvSpPr>
            <a:spLocks noChangeArrowheads="1"/>
          </p:cNvSpPr>
          <p:nvPr/>
        </p:nvSpPr>
        <p:spPr bwMode="auto">
          <a:xfrm>
            <a:off x="400050" y="549275"/>
            <a:ext cx="82756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a:lnSpc>
                <a:spcPct val="80000"/>
              </a:lnSpc>
              <a:spcBef>
                <a:spcPct val="0"/>
              </a:spcBef>
              <a:buClrTx/>
              <a:buFontTx/>
              <a:buNone/>
            </a:pPr>
            <a:r xmlns:a="http://schemas.openxmlformats.org/drawingml/2006/main">
              <a:rPr lang="es" altLang="es-MX" sz="4000" b="1">
                <a:solidFill>
                  <a:schemeClr val="tx2"/>
                </a:solidFill>
                <a:latin typeface="Cambria" panose="02040503050406030204" pitchFamily="18" charset="0"/>
              </a:rPr>
              <a:t>Extinciones masivas:</a:t>
            </a:r>
          </a:p>
          <a:p>
            <a:pPr xmlns:a="http://schemas.openxmlformats.org/drawingml/2006/main" algn="ctr">
              <a:lnSpc>
                <a:spcPct val="80000"/>
              </a:lnSpc>
              <a:spcBef>
                <a:spcPct val="0"/>
              </a:spcBef>
              <a:buClrTx/>
              <a:buFontTx/>
              <a:buNone/>
            </a:pPr>
            <a:r xmlns:a="http://schemas.openxmlformats.org/drawingml/2006/main">
              <a:rPr lang="es" altLang="es-MX" sz="4000" b="1">
                <a:solidFill>
                  <a:schemeClr val="tx2"/>
                </a:solidFill>
                <a:latin typeface="Cambria" panose="02040503050406030204" pitchFamily="18" charset="0"/>
              </a:rPr>
              <a:t>Interacción atmósfera-océano (2)</a:t>
            </a:r>
          </a:p>
        </p:txBody>
      </p:sp>
      <p:sp>
        <p:nvSpPr>
          <p:cNvPr id="75780" name="Rectangle 12">
            <a:extLst>
              <a:ext uri="{FF2B5EF4-FFF2-40B4-BE49-F238E27FC236}">
                <a16:creationId xmlns:a16="http://schemas.microsoft.com/office/drawing/2014/main" id="{FA416A80-D605-4ECE-9620-95C2149BF2E1}"/>
              </a:ext>
            </a:extLst>
          </p:cNvPr>
          <p:cNvSpPr>
            <a:spLocks noChangeArrowheads="1"/>
          </p:cNvSpPr>
          <p:nvPr/>
        </p:nvSpPr>
        <p:spPr bwMode="auto">
          <a:xfrm>
            <a:off x="228600" y="1447800"/>
            <a:ext cx="65611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 typeface="Wingdings" panose="05000000000000000000" pitchFamily="2" charset="2"/>
              <a:buChar char="§"/>
            </a:pPr>
            <a:r xmlns:a="http://schemas.openxmlformats.org/drawingml/2006/main">
              <a:rPr lang="es" altLang="es-MX">
                <a:solidFill>
                  <a:schemeClr val="tx2"/>
                </a:solidFill>
                <a:latin typeface="Cambria" panose="02040503050406030204" pitchFamily="18" charset="0"/>
              </a:rPr>
              <a:t>El agua de enfriamiento se hunde: remueve las profundidades del océano</a:t>
            </a:r>
          </a:p>
          <a:p>
            <a:pPr xmlns:a="http://schemas.openxmlformats.org/drawingml/2006/main" eaLnBrk="1" hangingPunct="1">
              <a:spcBef>
                <a:spcPct val="0"/>
              </a:spcBef>
              <a:buClrTx/>
              <a:buFont typeface="Wingdings" panose="05000000000000000000" pitchFamily="2" charset="2"/>
              <a:buChar char="§"/>
            </a:pPr>
            <a:r xmlns:a="http://schemas.openxmlformats.org/drawingml/2006/main">
              <a:rPr lang="es" altLang="es-MX">
                <a:solidFill>
                  <a:schemeClr val="tx2"/>
                </a:solidFill>
                <a:latin typeface="Cambria" panose="02040503050406030204" pitchFamily="18" charset="0"/>
              </a:rPr>
              <a:t>El CO2 </a:t>
            </a:r>
            <a:r xmlns:a="http://schemas.openxmlformats.org/drawingml/2006/main">
              <a:rPr lang="es" altLang="es-MX" baseline="-25000">
                <a:solidFill>
                  <a:schemeClr val="tx2"/>
                </a:solidFill>
                <a:latin typeface="Cambria" panose="02040503050406030204" pitchFamily="18" charset="0"/>
              </a:rPr>
              <a:t>devuelto </a:t>
            </a:r>
            <a:r xmlns:a="http://schemas.openxmlformats.org/drawingml/2006/main">
              <a:rPr lang="es" altLang="es-MX">
                <a:solidFill>
                  <a:schemeClr val="tx2"/>
                </a:solidFill>
                <a:latin typeface="Cambria" panose="02040503050406030204" pitchFamily="18" charset="0"/>
              </a:rPr>
              <a:t>a la superficie mata organismos</a:t>
            </a:r>
          </a:p>
        </p:txBody>
      </p:sp>
      <p:sp>
        <p:nvSpPr>
          <p:cNvPr id="75781" name="Slide Number Placeholder 4">
            <a:extLst>
              <a:ext uri="{FF2B5EF4-FFF2-40B4-BE49-F238E27FC236}">
                <a16:creationId xmlns:a16="http://schemas.microsoft.com/office/drawing/2014/main" id="{E40A0B04-705F-43D2-922C-E3E2B5DE5CC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5FF70FE6-45BD-4888-9067-4CD0C7675032}" type="slidenum">
              <a:rPr lang="en-GB" altLang="es-MX" sz="1800">
                <a:solidFill>
                  <a:srgbClr val="FFFFFF"/>
                </a:solidFill>
              </a:rPr>
              <a:pPr>
                <a:spcBef>
                  <a:spcPct val="0"/>
                </a:spcBef>
                <a:buClrTx/>
                <a:buFontTx/>
                <a:buNone/>
              </a:pPr>
              <a:t>35</a:t>
            </a:fld>
            <a:endParaRPr lang="en-GB" altLang="es-MX" sz="1800">
              <a:solidFill>
                <a:srgbClr val="FFFFFF"/>
              </a:solidFill>
            </a:endParaRP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hidden="1">
            <a:extLst>
              <a:ext uri="{FF2B5EF4-FFF2-40B4-BE49-F238E27FC236}">
                <a16:creationId xmlns:a16="http://schemas.microsoft.com/office/drawing/2014/main" id="{179819F5-D596-48BE-8AFA-A3D87B19D60C}"/>
              </a:ext>
            </a:extLst>
          </p:cNvPr>
          <p:cNvSpPr>
            <a:spLocks noGrp="1"/>
          </p:cNvSpPr>
          <p:nvPr>
            <p:ph type="title"/>
          </p:nvPr>
        </p:nvSpPr>
        <p:spPr>
          <a:xfrm>
            <a:off x="457200" y="1143000"/>
            <a:ext cx="8229600" cy="1069975"/>
          </a:xfrm>
        </p:spPr>
        <p:txBody>
          <a:bodyPr/>
          <a:lstStyle/>
          <a:p>
            <a:pPr xmlns:a="http://schemas.openxmlformats.org/drawingml/2006/main" eaLnBrk="1" hangingPunct="1"/>
            <a:r xmlns:a="http://schemas.openxmlformats.org/drawingml/2006/main">
              <a:rPr lang="es" altLang="es-MX"/>
              <a:t> </a:t>
            </a:r>
          </a:p>
        </p:txBody>
      </p:sp>
      <p:sp>
        <p:nvSpPr>
          <p:cNvPr id="77827" name="Text Box 3">
            <a:extLst>
              <a:ext uri="{FF2B5EF4-FFF2-40B4-BE49-F238E27FC236}">
                <a16:creationId xmlns:a16="http://schemas.microsoft.com/office/drawing/2014/main" id="{67519E8C-7381-4A85-8297-34F9570F7CB9}"/>
              </a:ext>
            </a:extLst>
          </p:cNvPr>
          <p:cNvSpPr txBox="1">
            <a:spLocks noChangeArrowheads="1"/>
          </p:cNvSpPr>
          <p:nvPr/>
        </p:nvSpPr>
        <p:spPr bwMode="auto">
          <a:xfrm>
            <a:off x="7807325" y="6477000"/>
            <a:ext cx="1260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r">
              <a:spcBef>
                <a:spcPct val="0"/>
              </a:spcBef>
              <a:buClrTx/>
              <a:buFontTx/>
              <a:buNone/>
            </a:pPr>
            <a:r xmlns:a="http://schemas.openxmlformats.org/drawingml/2006/main">
              <a:rPr lang="es" altLang="es-MX" sz="1400" b="1">
                <a:solidFill>
                  <a:schemeClr val="tx2"/>
                </a:solidFill>
                <a:latin typeface="Cambria" panose="02040503050406030204" pitchFamily="18" charset="0"/>
              </a:rPr>
              <a:t>Figura 4-2, pág. 75</a:t>
            </a:r>
          </a:p>
        </p:txBody>
      </p:sp>
      <p:sp>
        <p:nvSpPr>
          <p:cNvPr id="77828" name="Rectangle 4">
            <a:extLst>
              <a:ext uri="{FF2B5EF4-FFF2-40B4-BE49-F238E27FC236}">
                <a16:creationId xmlns:a16="http://schemas.microsoft.com/office/drawing/2014/main" id="{07BA630D-9B7B-4112-9B3C-9249ADB2E1F7}"/>
              </a:ext>
            </a:extLst>
          </p:cNvPr>
          <p:cNvSpPr>
            <a:spLocks noChangeArrowheads="1"/>
          </p:cNvSpPr>
          <p:nvPr/>
        </p:nvSpPr>
        <p:spPr bwMode="auto">
          <a:xfrm>
            <a:off x="-212725" y="476250"/>
            <a:ext cx="9169400"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a:lnSpc>
                <a:spcPct val="80000"/>
              </a:lnSpc>
              <a:spcBef>
                <a:spcPct val="0"/>
              </a:spcBef>
              <a:buClrTx/>
              <a:buFontTx/>
              <a:buNone/>
            </a:pPr>
            <a:r xmlns:a="http://schemas.openxmlformats.org/drawingml/2006/main">
              <a:rPr lang="es" altLang="es-MX" sz="3600" b="1">
                <a:solidFill>
                  <a:schemeClr val="tx2"/>
                </a:solidFill>
                <a:latin typeface="Cambria" panose="02040503050406030204" pitchFamily="18" charset="0"/>
              </a:rPr>
              <a:t>Extinciones masivas:</a:t>
            </a:r>
          </a:p>
          <a:p>
            <a:pPr xmlns:a="http://schemas.openxmlformats.org/drawingml/2006/main" algn="ctr">
              <a:lnSpc>
                <a:spcPct val="80000"/>
              </a:lnSpc>
              <a:spcBef>
                <a:spcPct val="0"/>
              </a:spcBef>
              <a:buClrTx/>
              <a:buFontTx/>
              <a:buNone/>
            </a:pPr>
            <a:r xmlns:a="http://schemas.openxmlformats.org/drawingml/2006/main">
              <a:rPr lang="es" altLang="es-MX" sz="3600" b="1">
                <a:solidFill>
                  <a:schemeClr val="tx2"/>
                </a:solidFill>
                <a:latin typeface="Cambria" panose="02040503050406030204" pitchFamily="18" charset="0"/>
              </a:rPr>
              <a:t>Interacciones atmósfera-océano-continente</a:t>
            </a:r>
          </a:p>
        </p:txBody>
      </p:sp>
      <p:pic>
        <p:nvPicPr>
          <p:cNvPr id="77829" name="Picture 7" descr="conveyor">
            <a:extLst>
              <a:ext uri="{FF2B5EF4-FFF2-40B4-BE49-F238E27FC236}">
                <a16:creationId xmlns:a16="http://schemas.microsoft.com/office/drawing/2014/main" id="{D41CC16A-2539-4614-ACB7-254C73C385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8855" b="2676"/>
          <a:stretch>
            <a:fillRect/>
          </a:stretch>
        </p:blipFill>
        <p:spPr bwMode="auto">
          <a:xfrm>
            <a:off x="3419475" y="3284538"/>
            <a:ext cx="5653088" cy="351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0" name="Picture 8" descr="F04-03a">
            <a:extLst>
              <a:ext uri="{FF2B5EF4-FFF2-40B4-BE49-F238E27FC236}">
                <a16:creationId xmlns:a16="http://schemas.microsoft.com/office/drawing/2014/main" id="{8BA1C0E4-4F6F-40BC-8B34-AE20E9272F5D}"/>
              </a:ext>
            </a:extLst>
          </p:cNvPr>
          <p:cNvPicPr preferRelativeResize="0">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b="5511"/>
          <a:stretch>
            <a:fillRect/>
          </a:stretch>
        </p:blipFill>
        <p:spPr bwMode="auto">
          <a:xfrm>
            <a:off x="152400" y="4114800"/>
            <a:ext cx="3267075"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Rectangle 9">
            <a:extLst>
              <a:ext uri="{FF2B5EF4-FFF2-40B4-BE49-F238E27FC236}">
                <a16:creationId xmlns:a16="http://schemas.microsoft.com/office/drawing/2014/main" id="{0128334E-FE1B-470F-9826-49E5A2B0B74F}"/>
              </a:ext>
            </a:extLst>
          </p:cNvPr>
          <p:cNvSpPr>
            <a:spLocks noChangeArrowheads="1"/>
          </p:cNvSpPr>
          <p:nvPr/>
        </p:nvSpPr>
        <p:spPr bwMode="auto">
          <a:xfrm>
            <a:off x="0" y="1557338"/>
            <a:ext cx="8534400" cy="1820862"/>
          </a:xfrm>
          <a:prstGeom prst="rect">
            <a:avLst/>
          </a:prstGeom>
          <a:noFill/>
          <a:ln w="9525">
            <a:noFill/>
            <a:miter lim="800000"/>
            <a:headEnd/>
            <a:tailEnd/>
          </a:ln>
        </p:spPr>
        <p:txBody>
          <a:bodyPr>
            <a:spAutoFit/>
          </a:bodyPr>
          <a:lstStyle/>
          <a:p>
            <a:pPr xmlns:a="http://schemas.openxmlformats.org/drawingml/2006/main" eaLnBrk="1" fontAlgn="auto" hangingPunct="1">
              <a:spcBef>
                <a:spcPts val="0"/>
              </a:spcBef>
              <a:spcAft>
                <a:spcPts val="0"/>
              </a:spcAft>
              <a:buClr>
                <a:schemeClr val="accent3"/>
              </a:buClr>
              <a:buFont typeface="Arial" pitchFamily="34" charset="0"/>
              <a:buChar char="•"/>
              <a:defRPr/>
            </a:pPr>
            <a:r xmlns:a="http://schemas.openxmlformats.org/drawingml/2006/main">
              <a:rPr lang="es" sz="2600" dirty="0">
                <a:solidFill>
                  <a:schemeClr val="tx2"/>
                </a:solidFill>
                <a:latin typeface="Cambria" pitchFamily="18" charset="0"/>
                <a:cs typeface="+mn-cs"/>
              </a:rPr>
              <a:t> </a:t>
            </a:r>
            <a:r xmlns:a="http://schemas.openxmlformats.org/drawingml/2006/main">
              <a:rPr lang="es" sz="2400" dirty="0">
                <a:solidFill>
                  <a:schemeClr val="tx2"/>
                </a:solidFill>
                <a:latin typeface="Cambria" pitchFamily="18" charset="0"/>
                <a:cs typeface="+mn-cs"/>
              </a:rPr>
              <a:t>Océano-Atmósfera: Las corrientes oceánicas mezclan calor y gases de los océanos con la atmósfera.</a:t>
            </a:r>
          </a:p>
          <a:p>
            <a:pPr eaLnBrk="1" fontAlgn="auto" hangingPunct="1">
              <a:spcBef>
                <a:spcPts val="0"/>
              </a:spcBef>
              <a:spcAft>
                <a:spcPts val="0"/>
              </a:spcAft>
              <a:buClr>
                <a:schemeClr val="accent3"/>
              </a:buClr>
              <a:buFont typeface="Arial" pitchFamily="34" charset="0"/>
              <a:buChar char="•"/>
              <a:defRPr/>
            </a:pPr>
            <a:endParaRPr lang="en-US" sz="2400" dirty="0">
              <a:solidFill>
                <a:schemeClr val="tx2"/>
              </a:solidFill>
              <a:latin typeface="Cambria" pitchFamily="18" charset="0"/>
              <a:cs typeface="+mn-cs"/>
            </a:endParaRPr>
          </a:p>
          <a:p>
            <a:pPr xmlns:a="http://schemas.openxmlformats.org/drawingml/2006/main" eaLnBrk="1" fontAlgn="auto" hangingPunct="1">
              <a:lnSpc>
                <a:spcPct val="80000"/>
              </a:lnSpc>
              <a:spcBef>
                <a:spcPts val="0"/>
              </a:spcBef>
              <a:spcAft>
                <a:spcPts val="0"/>
              </a:spcAft>
              <a:buClr>
                <a:schemeClr val="accent3"/>
              </a:buClr>
              <a:buFont typeface="Arial" pitchFamily="34" charset="0"/>
              <a:buChar char="•"/>
              <a:defRPr/>
            </a:pPr>
            <a:r xmlns:a="http://schemas.openxmlformats.org/drawingml/2006/main">
              <a:rPr lang="es" sz="2400" dirty="0">
                <a:solidFill>
                  <a:schemeClr val="tx2"/>
                </a:solidFill>
                <a:latin typeface="Cambria" pitchFamily="18" charset="0"/>
                <a:cs typeface="+mn-cs"/>
              </a:rPr>
              <a:t>Océano-Continente: Corrientes oceánicas controladas en parte por las posiciones de los continentes</a:t>
            </a:r>
          </a:p>
        </p:txBody>
      </p:sp>
      <p:sp>
        <p:nvSpPr>
          <p:cNvPr id="77832" name="Slide Number Placeholder 7">
            <a:extLst>
              <a:ext uri="{FF2B5EF4-FFF2-40B4-BE49-F238E27FC236}">
                <a16:creationId xmlns:a16="http://schemas.microsoft.com/office/drawing/2014/main" id="{DDD34126-F65E-4C8D-A16E-B96E989B18B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7E06FA97-F906-40F5-8AE5-EDA211737639}" type="slidenum">
              <a:rPr lang="en-GB" altLang="es-MX" sz="1800">
                <a:solidFill>
                  <a:srgbClr val="FFFFFF"/>
                </a:solidFill>
              </a:rPr>
              <a:pPr>
                <a:spcBef>
                  <a:spcPct val="0"/>
                </a:spcBef>
                <a:buClrTx/>
                <a:buFontTx/>
                <a:buNone/>
              </a:pPr>
              <a:t>36</a:t>
            </a:fld>
            <a:endParaRPr lang="en-GB" altLang="es-MX" sz="1800">
              <a:solidFill>
                <a:srgbClr val="FFFFFF"/>
              </a:solidFill>
            </a:endParaRP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6">
            <a:extLst>
              <a:ext uri="{FF2B5EF4-FFF2-40B4-BE49-F238E27FC236}">
                <a16:creationId xmlns:a16="http://schemas.microsoft.com/office/drawing/2014/main" id="{9F72C85E-BE0F-46D8-9128-CE9D97D61A2B}"/>
              </a:ext>
            </a:extLst>
          </p:cNvPr>
          <p:cNvSpPr>
            <a:spLocks noChangeArrowheads="1"/>
          </p:cNvSpPr>
          <p:nvPr/>
        </p:nvSpPr>
        <p:spPr bwMode="auto">
          <a:xfrm>
            <a:off x="0" y="333375"/>
            <a:ext cx="69881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algn="ctr">
              <a:lnSpc>
                <a:spcPct val="80000"/>
              </a:lnSpc>
              <a:spcBef>
                <a:spcPct val="0"/>
              </a:spcBef>
              <a:buClrTx/>
              <a:buFontTx/>
              <a:buNone/>
            </a:pPr>
            <a:r xmlns:a="http://schemas.openxmlformats.org/drawingml/2006/main">
              <a:rPr lang="es" altLang="es-MX" sz="4000" b="1">
                <a:solidFill>
                  <a:schemeClr val="tx2"/>
                </a:solidFill>
                <a:latin typeface="Cambria" panose="02040503050406030204" pitchFamily="18" charset="0"/>
              </a:rPr>
              <a:t>Extinciones masivas:</a:t>
            </a:r>
          </a:p>
          <a:p>
            <a:pPr xmlns:a="http://schemas.openxmlformats.org/drawingml/2006/main" algn="ctr">
              <a:lnSpc>
                <a:spcPct val="80000"/>
              </a:lnSpc>
              <a:spcBef>
                <a:spcPct val="0"/>
              </a:spcBef>
              <a:buClrTx/>
              <a:buFontTx/>
              <a:buNone/>
            </a:pPr>
            <a:r xmlns:a="http://schemas.openxmlformats.org/drawingml/2006/main">
              <a:rPr lang="es" altLang="es-MX" sz="4000" b="1">
                <a:solidFill>
                  <a:schemeClr val="tx2"/>
                </a:solidFill>
                <a:latin typeface="Cambria" panose="02040503050406030204" pitchFamily="18" charset="0"/>
              </a:rPr>
              <a:t>Interacción océano-continente</a:t>
            </a:r>
          </a:p>
        </p:txBody>
      </p:sp>
      <p:pic>
        <p:nvPicPr>
          <p:cNvPr id="79875" name="Picture 7" descr="F04-03a">
            <a:extLst>
              <a:ext uri="{FF2B5EF4-FFF2-40B4-BE49-F238E27FC236}">
                <a16:creationId xmlns:a16="http://schemas.microsoft.com/office/drawing/2014/main" id="{6C6C6AD1-AD73-4B8C-A517-0875898E5CDA}"/>
              </a:ext>
            </a:extLst>
          </p:cNvP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b="5511"/>
          <a:stretch>
            <a:fillRect/>
          </a:stretch>
        </p:blipFill>
        <p:spPr bwMode="auto">
          <a:xfrm>
            <a:off x="6172200" y="3810000"/>
            <a:ext cx="29718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6" name="Rectangle 10">
            <a:extLst>
              <a:ext uri="{FF2B5EF4-FFF2-40B4-BE49-F238E27FC236}">
                <a16:creationId xmlns:a16="http://schemas.microsoft.com/office/drawing/2014/main" id="{60B6C487-92C7-4365-9860-4A7F315A3E44}"/>
              </a:ext>
            </a:extLst>
          </p:cNvPr>
          <p:cNvSpPr>
            <a:spLocks noChangeArrowheads="1"/>
          </p:cNvSpPr>
          <p:nvPr/>
        </p:nvSpPr>
        <p:spPr bwMode="auto">
          <a:xfrm>
            <a:off x="304800" y="5486400"/>
            <a:ext cx="70802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 typeface="Wingdings" panose="05000000000000000000" pitchFamily="2" charset="2"/>
              <a:buChar char="§"/>
            </a:pPr>
            <a:r xmlns:a="http://schemas.openxmlformats.org/drawingml/2006/main">
              <a:rPr lang="es" altLang="es-MX">
                <a:solidFill>
                  <a:schemeClr val="tx2"/>
                </a:solidFill>
                <a:latin typeface="Cambria" panose="02040503050406030204" pitchFamily="18" charset="0"/>
              </a:rPr>
              <a:t>Supercontinente “Pangea”</a:t>
            </a:r>
          </a:p>
          <a:p>
            <a:pPr xmlns:a="http://schemas.openxmlformats.org/drawingml/2006/main" eaLnBrk="1" hangingPunct="1">
              <a:spcBef>
                <a:spcPct val="0"/>
              </a:spcBef>
              <a:buClrTx/>
              <a:buFont typeface="Wingdings" panose="05000000000000000000" pitchFamily="2" charset="2"/>
              <a:buChar char="§"/>
            </a:pPr>
            <a:r xmlns:a="http://schemas.openxmlformats.org/drawingml/2006/main">
              <a:rPr lang="es" altLang="es-MX">
                <a:solidFill>
                  <a:schemeClr val="tx2"/>
                </a:solidFill>
                <a:latin typeface="Cambria" panose="02040503050406030204" pitchFamily="18" charset="0"/>
              </a:rPr>
              <a:t>Una sola masa de tierra impidió la mezcla de océanos</a:t>
            </a:r>
          </a:p>
        </p:txBody>
      </p:sp>
      <p:pic>
        <p:nvPicPr>
          <p:cNvPr id="79877" name="Picture 13" descr="3">
            <a:extLst>
              <a:ext uri="{FF2B5EF4-FFF2-40B4-BE49-F238E27FC236}">
                <a16:creationId xmlns:a16="http://schemas.microsoft.com/office/drawing/2014/main" id="{B56DE1A4-F84C-4C3B-B761-DF4682C28E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1484313"/>
            <a:ext cx="6040438"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8" name="Slide Number Placeholder 5">
            <a:extLst>
              <a:ext uri="{FF2B5EF4-FFF2-40B4-BE49-F238E27FC236}">
                <a16:creationId xmlns:a16="http://schemas.microsoft.com/office/drawing/2014/main" id="{A7CBC32D-B469-43E1-B0FB-5C59D02EFD0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D10CED7E-CF88-491F-9898-4B80C0D4157F}" type="slidenum">
              <a:rPr lang="en-GB" altLang="es-MX" sz="1800">
                <a:solidFill>
                  <a:srgbClr val="FFFFFF"/>
                </a:solidFill>
              </a:rPr>
              <a:pPr>
                <a:spcBef>
                  <a:spcPct val="0"/>
                </a:spcBef>
                <a:buClrTx/>
                <a:buFontTx/>
                <a:buNone/>
              </a:pPr>
              <a:t>37</a:t>
            </a:fld>
            <a:endParaRPr lang="en-GB" altLang="es-MX" sz="1800">
              <a:solidFill>
                <a:srgbClr val="FFFFFF"/>
              </a:solidFill>
            </a:endParaRPr>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hidden="1">
            <a:extLst>
              <a:ext uri="{FF2B5EF4-FFF2-40B4-BE49-F238E27FC236}">
                <a16:creationId xmlns:a16="http://schemas.microsoft.com/office/drawing/2014/main" id="{CD36790C-4251-4E70-BB86-2CEC2A5BDDDA}"/>
              </a:ext>
            </a:extLst>
          </p:cNvPr>
          <p:cNvSpPr>
            <a:spLocks noGrp="1"/>
          </p:cNvSpPr>
          <p:nvPr>
            <p:ph type="title"/>
          </p:nvPr>
        </p:nvSpPr>
        <p:spPr>
          <a:xfrm>
            <a:off x="457200" y="1143000"/>
            <a:ext cx="8229600" cy="1069975"/>
          </a:xfrm>
        </p:spPr>
        <p:txBody>
          <a:bodyPr/>
          <a:lstStyle/>
          <a:p>
            <a:pPr eaLnBrk="1" hangingPunct="1"/>
            <a:endParaRPr lang="es-MX" altLang="es-MX"/>
          </a:p>
        </p:txBody>
      </p:sp>
      <p:pic>
        <p:nvPicPr>
          <p:cNvPr id="81923" name="Picture 3" descr="LA04-01">
            <a:extLst>
              <a:ext uri="{FF2B5EF4-FFF2-40B4-BE49-F238E27FC236}">
                <a16:creationId xmlns:a16="http://schemas.microsoft.com/office/drawing/2014/main" id="{BA3BF66E-4CFE-437F-AF66-6E6B8FA17719}"/>
              </a:ext>
            </a:extLst>
          </p:cNvP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b="3419"/>
          <a:stretch>
            <a:fillRect/>
          </a:stretch>
        </p:blipFill>
        <p:spPr bwMode="auto">
          <a:xfrm>
            <a:off x="611188" y="635000"/>
            <a:ext cx="802005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4" name="Slide Number Placeholder 3">
            <a:extLst>
              <a:ext uri="{FF2B5EF4-FFF2-40B4-BE49-F238E27FC236}">
                <a16:creationId xmlns:a16="http://schemas.microsoft.com/office/drawing/2014/main" id="{231A1EA6-DFA7-462A-A9FB-4E20AF36733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96FB37EA-8392-44C9-9AA7-E979DDC3E7D0}" type="slidenum">
              <a:rPr lang="en-GB" altLang="es-MX" sz="1800">
                <a:solidFill>
                  <a:srgbClr val="FFFFFF"/>
                </a:solidFill>
              </a:rPr>
              <a:pPr>
                <a:spcBef>
                  <a:spcPct val="0"/>
                </a:spcBef>
                <a:buClrTx/>
                <a:buFontTx/>
                <a:buNone/>
              </a:pPr>
              <a:t>38</a:t>
            </a:fld>
            <a:endParaRPr lang="en-GB" altLang="es-MX" sz="1800">
              <a:solidFill>
                <a:srgbClr val="FFFFFF"/>
              </a:solidFill>
            </a:endParaRPr>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lay_evo_obesity.jpg">
            <a:extLst>
              <a:ext uri="{FF2B5EF4-FFF2-40B4-BE49-F238E27FC236}">
                <a16:creationId xmlns:a16="http://schemas.microsoft.com/office/drawing/2014/main" id="{B3EA6FE3-7135-4C7F-8990-351D711BC6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560388"/>
            <a:ext cx="4681538" cy="629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1" name="Slide Number Placeholder 3">
            <a:extLst>
              <a:ext uri="{FF2B5EF4-FFF2-40B4-BE49-F238E27FC236}">
                <a16:creationId xmlns:a16="http://schemas.microsoft.com/office/drawing/2014/main" id="{AAB73A69-27BF-427A-A956-80A103AADEB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912CE5E4-FF8D-4CF5-8857-6B1563CFF940}" type="slidenum">
              <a:rPr lang="en-GB" altLang="es-MX" sz="1800">
                <a:solidFill>
                  <a:srgbClr val="FFFFFF"/>
                </a:solidFill>
              </a:rPr>
              <a:pPr>
                <a:spcBef>
                  <a:spcPct val="0"/>
                </a:spcBef>
                <a:buClrTx/>
                <a:buFontTx/>
                <a:buNone/>
              </a:pPr>
              <a:t>39</a:t>
            </a:fld>
            <a:endParaRPr lang="en-GB" altLang="es-MX" sz="1800">
              <a:solidFill>
                <a:srgbClr val="FFFFFF"/>
              </a:solidFill>
            </a:endParaRPr>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2">
            <a:extLst>
              <a:ext uri="{FF2B5EF4-FFF2-40B4-BE49-F238E27FC236}">
                <a16:creationId xmlns:a16="http://schemas.microsoft.com/office/drawing/2014/main" id="{669542B3-6410-4051-A8F7-DAFBF47FB35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B47AF8D5-203B-4D72-9A0C-579B32CB3430}" type="slidenum">
              <a:rPr lang="en-GB" altLang="es-MX" sz="1800">
                <a:solidFill>
                  <a:srgbClr val="FFFFFF"/>
                </a:solidFill>
              </a:rPr>
              <a:pPr>
                <a:spcBef>
                  <a:spcPct val="0"/>
                </a:spcBef>
                <a:buClrTx/>
                <a:buFontTx/>
                <a:buNone/>
              </a:pPr>
              <a:t>40</a:t>
            </a:fld>
            <a:endParaRPr lang="en-GB" altLang="es-MX" sz="1800">
              <a:solidFill>
                <a:srgbClr val="FFFFFF"/>
              </a:solidFill>
            </a:endParaRPr>
          </a:p>
        </p:txBody>
      </p:sp>
      <p:pic>
        <p:nvPicPr>
          <p:cNvPr id="86019" name="Picture 2">
            <a:extLst>
              <a:ext uri="{FF2B5EF4-FFF2-40B4-BE49-F238E27FC236}">
                <a16:creationId xmlns:a16="http://schemas.microsoft.com/office/drawing/2014/main" id="{878A4768-C010-4067-977A-BF62B1834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052513"/>
            <a:ext cx="6767512" cy="542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When_Dinosaurs_Ruled_Earth.jpg">
            <a:extLst>
              <a:ext uri="{FF2B5EF4-FFF2-40B4-BE49-F238E27FC236}">
                <a16:creationId xmlns:a16="http://schemas.microsoft.com/office/drawing/2014/main" id="{CA4D3A34-A456-4A4D-AAD6-C321B8CB01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67175" y="1628775"/>
            <a:ext cx="4910138"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3" name="Picture 3" descr="Dinosaurs_vs_Apes.jpg">
            <a:extLst>
              <a:ext uri="{FF2B5EF4-FFF2-40B4-BE49-F238E27FC236}">
                <a16:creationId xmlns:a16="http://schemas.microsoft.com/office/drawing/2014/main" id="{205EA159-85FD-4160-B710-B95D4231FDB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850" y="1628775"/>
            <a:ext cx="3600450" cy="494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4" name="Slide Number Placeholder 4">
            <a:extLst>
              <a:ext uri="{FF2B5EF4-FFF2-40B4-BE49-F238E27FC236}">
                <a16:creationId xmlns:a16="http://schemas.microsoft.com/office/drawing/2014/main" id="{CD1D7EA5-2DD8-46AC-8DA5-070FA20D1FF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31E6A37E-EE48-433B-82A4-55C0D0C53CBA}" type="slidenum">
              <a:rPr lang="en-GB" altLang="es-MX" sz="1800">
                <a:solidFill>
                  <a:srgbClr val="FFFFFF"/>
                </a:solidFill>
              </a:rPr>
              <a:pPr>
                <a:spcBef>
                  <a:spcPct val="0"/>
                </a:spcBef>
                <a:buClrTx/>
                <a:buFontTx/>
                <a:buNone/>
              </a:pPr>
              <a:t>41</a:t>
            </a:fld>
            <a:endParaRPr lang="en-GB" altLang="es-MX" sz="1800">
              <a:solidFill>
                <a:srgbClr val="FFFFFF"/>
              </a:solidFill>
            </a:endParaRPr>
          </a:p>
        </p:txBody>
      </p:sp>
      <p:sp>
        <p:nvSpPr>
          <p:cNvPr id="87045" name="TextBox 1">
            <a:extLst>
              <a:ext uri="{FF2B5EF4-FFF2-40B4-BE49-F238E27FC236}">
                <a16:creationId xmlns:a16="http://schemas.microsoft.com/office/drawing/2014/main" id="{B253020A-6771-4F6F-8E3D-E60D0282B23A}"/>
              </a:ext>
            </a:extLst>
          </p:cNvPr>
          <p:cNvSpPr txBox="1">
            <a:spLocks noChangeArrowheads="1"/>
          </p:cNvSpPr>
          <p:nvPr/>
        </p:nvSpPr>
        <p:spPr bwMode="auto">
          <a:xfrm>
            <a:off x="2411413" y="692150"/>
            <a:ext cx="3721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xmlns:a="http://schemas.openxmlformats.org/drawingml/2006/main" eaLnBrk="1" hangingPunct="1">
              <a:spcBef>
                <a:spcPct val="0"/>
              </a:spcBef>
              <a:buClrTx/>
              <a:buFontTx/>
              <a:buNone/>
            </a:pPr>
            <a:r xmlns:a="http://schemas.openxmlformats.org/drawingml/2006/main">
              <a:rPr lang="es" altLang="es-MX" sz="4000">
                <a:latin typeface="Arial" panose="020B0604020202020204" pitchFamily="34" charset="0"/>
              </a:rPr>
              <a:t>¿Lo que está mal?</a:t>
            </a: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1million.jpg">
            <a:extLst>
              <a:ext uri="{FF2B5EF4-FFF2-40B4-BE49-F238E27FC236}">
                <a16:creationId xmlns:a16="http://schemas.microsoft.com/office/drawing/2014/main" id="{D1F30C22-9988-40D4-BBDE-0757058890E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1123950"/>
            <a:ext cx="6624638"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Slide Number Placeholder 3">
            <a:extLst>
              <a:ext uri="{FF2B5EF4-FFF2-40B4-BE49-F238E27FC236}">
                <a16:creationId xmlns:a16="http://schemas.microsoft.com/office/drawing/2014/main" id="{1BF1B426-D85B-423C-A9B9-89969BF30D7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9C622ED2-DAD8-48E3-B699-1C003BBCB70F}" type="slidenum">
              <a:rPr lang="en-GB" altLang="es-MX" sz="1800">
                <a:solidFill>
                  <a:srgbClr val="FFFFFF"/>
                </a:solidFill>
              </a:rPr>
              <a:pPr>
                <a:spcBef>
                  <a:spcPct val="0"/>
                </a:spcBef>
                <a:buClrTx/>
                <a:buFontTx/>
                <a:buNone/>
              </a:pPr>
              <a:t>42</a:t>
            </a:fld>
            <a:endParaRPr lang="en-GB" altLang="es-MX" sz="1800">
              <a:solidFill>
                <a:srgbClr val="FFFFFF"/>
              </a:solidFill>
            </a:endParaRPr>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C04.jpg"/>
</p:tagLst>
</file>

<file path=ppt/tags/tag2.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F04-01c.jpg"/>
</p:tagLst>
</file>

<file path=ppt/tags/tag3.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F04-01b.jpg"/>
</p:tagLst>
</file>

<file path=ppt/tags/tag4.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F04-01c.jpg"/>
</p:tagLst>
</file>

<file path=ppt/tags/tag5.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F04-01a.jpg"/>
</p:tagLst>
</file>

<file path=ppt/tags/tag6.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F04-01c.jpg"/>
</p:tagLst>
</file>

<file path=ppt/tags/tag7.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F04-01.jpg"/>
</p:tagLst>
</file>

<file path=ppt/tags/tag8.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F04-20.jpg"/>
</p:tagLst>
</file>

<file path=ppt/tags/tag9.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F04-21.jpg"/>
</p:tagLst>
</file>

<file path=ppt/tags/tag10.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F04-01.jpg"/>
</p:tagLst>
</file>

<file path=ppt/tags/tag11.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F04-02.jpg"/>
</p:tagLst>
</file>

<file path=ppt/tags/tag12.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F04-02.jpg"/>
</p:tagLst>
</file>

<file path=ppt/tags/tag13.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F04-03b.jpg"/>
</p:tagLst>
</file>

<file path=ppt/tags/tag14.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F04-03c.jpg"/>
</p:tagLst>
</file>

<file path=ppt/tags/tag15.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F04-03a.jpg"/>
</p:tagLst>
</file>

<file path=ppt/tags/tag16.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F04-03a.jpg"/>
</p:tagLst>
</file>

<file path=ppt/tags/tag17.xml><?xml version="1.0" encoding="utf-8"?>
<p:tagLst xmlns:a="http://schemas.openxmlformats.org/drawingml/2006/main" xmlns:r="http://schemas.openxmlformats.org/officeDocument/2006/relationships" xmlns:p="http://schemas.openxmlformats.org/presentationml/2006/main">
  <p:tag name="PHOTO" val="TRUE"/>
  <p:tag name="FILENAME" val="C:\WINDOWS\Desktop\TTjpg\chapter4\LA04-01.jpg"/>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95</TotalTime>
  <Words>3898</Words>
  <Application>Microsoft Office PowerPoint</Application>
  <PresentationFormat>Presentación en pantalla (4:3)</PresentationFormat>
  <Paragraphs>368</Paragraphs>
  <Slides>42</Slides>
  <Notes>41</Notes>
  <HiddenSlides>0</HiddenSlides>
  <MMClips>0</MMClips>
  <ScaleCrop>false</ScaleCrop>
  <HeadingPairs>
    <vt:vector size="8" baseType="variant">
      <vt:variant>
        <vt:lpstr>Fuentes usadas</vt:lpstr>
      </vt:variant>
      <vt:variant>
        <vt:i4>13</vt:i4>
      </vt:variant>
      <vt:variant>
        <vt:lpstr>Tema</vt:lpstr>
      </vt:variant>
      <vt:variant>
        <vt:i4>1</vt:i4>
      </vt:variant>
      <vt:variant>
        <vt:lpstr>Servidores OLE incrustados</vt:lpstr>
      </vt:variant>
      <vt:variant>
        <vt:i4>1</vt:i4>
      </vt:variant>
      <vt:variant>
        <vt:lpstr>Títulos de diapositiva</vt:lpstr>
      </vt:variant>
      <vt:variant>
        <vt:i4>42</vt:i4>
      </vt:variant>
    </vt:vector>
  </HeadingPairs>
  <TitlesOfParts>
    <vt:vector size="57" baseType="lpstr">
      <vt:lpstr>Arial</vt:lpstr>
      <vt:lpstr>Trebuchet MS</vt:lpstr>
      <vt:lpstr>Georgia</vt:lpstr>
      <vt:lpstr>Wingdings 2</vt:lpstr>
      <vt:lpstr>Calibri</vt:lpstr>
      <vt:lpstr>Gill Sans</vt:lpstr>
      <vt:lpstr>Cambria</vt:lpstr>
      <vt:lpstr>Wingdings</vt:lpstr>
      <vt:lpstr>Times New Roman</vt:lpstr>
      <vt:lpstr>Times</vt:lpstr>
      <vt:lpstr>Verdana</vt:lpstr>
      <vt:lpstr>Helvetica</vt:lpstr>
      <vt:lpstr>ヒラギノ角ゴ ProN W3</vt:lpstr>
      <vt:lpstr>Urban</vt:lpstr>
      <vt:lpstr>Worksheet</vt:lpstr>
      <vt:lpstr>Presentación de PowerPoint</vt:lpstr>
      <vt:lpstr>FOSSIL</vt:lpstr>
      <vt:lpstr>Fossilisation</vt:lpstr>
      <vt:lpstr>Taphonomy</vt:lpstr>
      <vt:lpstr>Presentación de PowerPoint</vt:lpstr>
      <vt:lpstr>Presentación de PowerPoint</vt:lpstr>
      <vt:lpstr>Presentación de PowerPoint</vt:lpstr>
      <vt:lpstr>Presentación de PowerPoint</vt:lpstr>
      <vt:lpstr>Spelothem growth as a climate proxy:</vt:lpstr>
      <vt:lpstr>Presentación de PowerPoint</vt:lpstr>
      <vt:lpstr>Presentación de PowerPoint</vt:lpstr>
      <vt:lpstr>Body Fossils</vt:lpstr>
      <vt:lpstr>Body Fossils?</vt:lpstr>
      <vt:lpstr>Microfossils</vt:lpstr>
      <vt:lpstr>Trace Fossils</vt:lpstr>
      <vt:lpstr>“Living Fossils”</vt:lpstr>
      <vt:lpstr>Metasequuoia gyptostroboides</vt:lpstr>
      <vt:lpstr>Presentación de PowerPoint</vt:lpstr>
      <vt:lpstr>Presentación de PowerPoint</vt:lpstr>
      <vt:lpstr>Presentación de PowerPoint</vt:lpstr>
      <vt:lpstr>Geologic Time</vt:lpstr>
      <vt:lpstr>Presentación de PowerPoint</vt:lpstr>
      <vt:lpstr>Precambrian (4.6 Ga – 570 Ma)</vt:lpstr>
      <vt:lpstr>Paleozoic Era (570 Ma - 245 Ma)</vt:lpstr>
      <vt:lpstr>Mesozoic Era (245 Ma – 66 Ma)</vt:lpstr>
      <vt:lpstr>Cenozoic Era (66 Ma - present)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INOCENTE GUADALUPE ESPINOZA MALDONADO</cp:lastModifiedBy>
  <cp:revision>14</cp:revision>
  <dcterms:created xsi:type="dcterms:W3CDTF">2012-08-01T14:13:40Z</dcterms:created>
  <dcterms:modified xsi:type="dcterms:W3CDTF">2025-08-25T04:13:45Z</dcterms:modified>
</cp:coreProperties>
</file>