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132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D6E5718-CE8C-4852-BB47-6F75D7AE52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1D635E-1338-4F36-8A41-0A929DB4607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465AE10-4B03-4440-B158-79215DE9CDA4}" type="datetimeFigureOut">
              <a:rPr lang="en-GB"/>
              <a:pPr>
                <a:defRPr/>
              </a:pPr>
              <a:t>24/08/2025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73A6194-E937-4D33-840B-42CC5674BD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9E62474-4CEB-4CE6-8698-CCDC721A9F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3D79A-F14D-4A85-8037-850D3A5E221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CA795D-43C3-4254-BC32-7F52A17D98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2EDC344-EADC-41B4-9DFF-85C3E0EEA84C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50489F5B-A777-4B00-89A9-9B85991D313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BC154506-674A-4985-8684-5545A719BF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042FD334-09A6-4F96-AC13-1C547F7A2A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2BE4943-92EF-408A-8CA7-656D76446FF2}" type="slidenum">
              <a:rPr lang="en-GB" altLang="es-MX" smtClean="0"/>
              <a:pPr>
                <a:spcBef>
                  <a:spcPct val="0"/>
                </a:spcBef>
              </a:pPr>
              <a:t>1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29A9AFBD-6679-453E-873C-A35C6EE83CC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0330EBC4-5C86-4E81-B6DB-874DB0FB88C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68387492-0953-46B7-9374-BDE8027DAB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2BDC06F-C94A-4FC5-B296-B8809114416E}" type="slidenum">
              <a:rPr lang="en-GB" altLang="es-MX" smtClean="0"/>
              <a:pPr>
                <a:spcBef>
                  <a:spcPct val="0"/>
                </a:spcBef>
              </a:pPr>
              <a:t>2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840AD189-402D-457D-A1DA-12D61D43450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6FD8C451-F52B-4728-B272-F550CA73BA4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CC8C2862-B2BC-4934-B003-74C7542588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2CF1188-E721-4D1B-B7B7-F746E8A6D964}" type="slidenum">
              <a:rPr lang="en-GB" altLang="es-MX" smtClean="0"/>
              <a:pPr>
                <a:spcBef>
                  <a:spcPct val="0"/>
                </a:spcBef>
              </a:pPr>
              <a:t>3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C0BBA452-E171-4F11-A174-9621274558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4A3CD06-142E-4C99-BC05-80BE9A361DF1}" type="slidenum">
              <a:rPr lang="en-US" altLang="es-MX" smtClean="0"/>
              <a:pPr>
                <a:spcBef>
                  <a:spcPct val="0"/>
                </a:spcBef>
              </a:pPr>
              <a:t>4</a:t>
            </a:fld>
            <a:endParaRPr lang="en-US" altLang="es-MX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F6A697CD-C17B-46F9-9CCF-559A8F5716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F7406EFE-4C27-4524-A1A8-8E9F5212D8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CACEEE9E-E11E-4E23-B65E-DBFD6180F2C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FF8BB371-0779-4557-AEB1-B80217F89BD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E03A0C09-BE98-49CA-92B2-E44D49C6C1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2EE534-6669-4938-8168-3A29019FB98A}" type="slidenum">
              <a:rPr lang="en-GB" altLang="es-MX" smtClean="0"/>
              <a:pPr>
                <a:spcBef>
                  <a:spcPct val="0"/>
                </a:spcBef>
              </a:pPr>
              <a:t>5</a:t>
            </a:fld>
            <a:endParaRPr lang="en-GB" alt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1B3A9959-F07F-40B9-A0DD-26676B842F3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7C47B514-01FA-4ADD-853B-708C19341FD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81C1B234-58AF-4250-AB86-89D468A7C7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4CA18F-AD43-4B1C-9E6F-7E8262DA9725}" type="slidenum">
              <a:rPr lang="en-GB" altLang="es-MX" smtClean="0"/>
              <a:pPr>
                <a:spcBef>
                  <a:spcPct val="0"/>
                </a:spcBef>
              </a:pPr>
              <a:t>6</a:t>
            </a:fld>
            <a:endParaRPr lang="en-GB" alt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>
            <a:extLst>
              <a:ext uri="{FF2B5EF4-FFF2-40B4-BE49-F238E27FC236}">
                <a16:creationId xmlns:a16="http://schemas.microsoft.com/office/drawing/2014/main" id="{4F45C285-356F-4D34-9546-34CAC3677F7D}"/>
              </a:ext>
            </a:extLst>
          </p:cNvPr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CAA88877-B036-412F-A71D-1D36CAF6DE9A}"/>
              </a:ext>
            </a:extLst>
          </p:cNvPr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55380610-B8D4-48AA-B4A7-9CC5F9E30466}"/>
              </a:ext>
            </a:extLst>
          </p:cNvPr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DF348AE4-7D1B-4109-BDAF-167E189FD41C}"/>
              </a:ext>
            </a:extLst>
          </p:cNvPr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24">
            <a:extLst>
              <a:ext uri="{FF2B5EF4-FFF2-40B4-BE49-F238E27FC236}">
                <a16:creationId xmlns:a16="http://schemas.microsoft.com/office/drawing/2014/main" id="{3E78C58C-920E-4882-8337-51ECD581A8B9}"/>
              </a:ext>
            </a:extLst>
          </p:cNvPr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1" name="Rounded Rectangle 25">
            <a:extLst>
              <a:ext uri="{FF2B5EF4-FFF2-40B4-BE49-F238E27FC236}">
                <a16:creationId xmlns:a16="http://schemas.microsoft.com/office/drawing/2014/main" id="{75E69334-07D6-47B5-8924-AD4F9BA473A6}"/>
              </a:ext>
            </a:extLst>
          </p:cNvPr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2" name="Rounded Rectangle 26">
            <a:extLst>
              <a:ext uri="{FF2B5EF4-FFF2-40B4-BE49-F238E27FC236}">
                <a16:creationId xmlns:a16="http://schemas.microsoft.com/office/drawing/2014/main" id="{40EB583A-85E2-4DF6-8CAE-B6900DD5F846}"/>
              </a:ext>
            </a:extLst>
          </p:cNvPr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40">
            <a:extLst>
              <a:ext uri="{FF2B5EF4-FFF2-40B4-BE49-F238E27FC236}">
                <a16:creationId xmlns:a16="http://schemas.microsoft.com/office/drawing/2014/main" id="{F9C6D6EC-F448-47BE-987D-C111790B6830}"/>
              </a:ext>
            </a:extLst>
          </p:cNvPr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41">
            <a:extLst>
              <a:ext uri="{FF2B5EF4-FFF2-40B4-BE49-F238E27FC236}">
                <a16:creationId xmlns:a16="http://schemas.microsoft.com/office/drawing/2014/main" id="{D9C30AE6-D231-418D-B171-E053A7D47A75}"/>
              </a:ext>
            </a:extLst>
          </p:cNvPr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42">
            <a:extLst>
              <a:ext uri="{FF2B5EF4-FFF2-40B4-BE49-F238E27FC236}">
                <a16:creationId xmlns:a16="http://schemas.microsoft.com/office/drawing/2014/main" id="{41608669-2ECF-47E5-8191-267E4420B5D1}"/>
              </a:ext>
            </a:extLst>
          </p:cNvPr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Rectangle 43">
            <a:extLst>
              <a:ext uri="{FF2B5EF4-FFF2-40B4-BE49-F238E27FC236}">
                <a16:creationId xmlns:a16="http://schemas.microsoft.com/office/drawing/2014/main" id="{8635009F-F24B-45A5-BE77-E1EE9032F7CC}"/>
              </a:ext>
            </a:extLst>
          </p:cNvPr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Date Placeholder 27">
            <a:extLst>
              <a:ext uri="{FF2B5EF4-FFF2-40B4-BE49-F238E27FC236}">
                <a16:creationId xmlns:a16="http://schemas.microsoft.com/office/drawing/2014/main" id="{59B564F9-3846-4887-8356-54D07803C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9BA72-94FC-4BAD-A1DC-2C57B5DC3EA8}" type="datetime1">
              <a:rPr lang="en-GB"/>
              <a:pPr>
                <a:defRPr/>
              </a:pPr>
              <a:t>24/08/2025</a:t>
            </a:fld>
            <a:endParaRPr lang="en-GB"/>
          </a:p>
        </p:txBody>
      </p:sp>
      <p:sp>
        <p:nvSpPr>
          <p:cNvPr id="18" name="Footer Placeholder 16">
            <a:extLst>
              <a:ext uri="{FF2B5EF4-FFF2-40B4-BE49-F238E27FC236}">
                <a16:creationId xmlns:a16="http://schemas.microsoft.com/office/drawing/2014/main" id="{E9AB14C8-41E1-45C4-97C2-641E90B70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" name="Slide Number Placeholder 28">
            <a:extLst>
              <a:ext uri="{FF2B5EF4-FFF2-40B4-BE49-F238E27FC236}">
                <a16:creationId xmlns:a16="http://schemas.microsoft.com/office/drawing/2014/main" id="{41495054-456A-4FC5-A4E6-2E9EDC51A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CF823AA-7005-4E7A-9E48-3998B4B6846D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2356275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D2EA8A4C-4808-4057-9A7E-3EDDCB5AD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CFE20-AC7F-4333-820A-9355BCEB45FF}" type="datetime1">
              <a:rPr lang="en-GB"/>
              <a:pPr>
                <a:defRPr/>
              </a:pPr>
              <a:t>24/08/2025</a:t>
            </a:fld>
            <a:endParaRPr lang="en-GB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0DBB5522-C271-43B6-BE89-F1BAD0CB0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CE8E138B-EAB9-47F6-BBB1-0FE529C32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E0C65-C99A-45AA-8F0C-8375BB19BF77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1316720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7E0A2683-873F-4C85-8518-252C162F1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B8D25-3E85-4144-B289-0C8453F1E44A}" type="datetime1">
              <a:rPr lang="en-GB"/>
              <a:pPr>
                <a:defRPr/>
              </a:pPr>
              <a:t>24/08/2025</a:t>
            </a:fld>
            <a:endParaRPr lang="en-GB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2DB7FC35-5261-467A-99B9-1FFEB6393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04585E59-87E1-4A9E-A628-94E1FA0B1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AADE-5F99-4D6F-9F70-061DBC59E9E2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485320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82A8696B-23C8-4530-B4AD-CB4F83EBD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DAC3F-D133-4FE8-A346-8CC7116A6B31}" type="datetime1">
              <a:rPr lang="en-GB"/>
              <a:pPr>
                <a:defRPr/>
              </a:pPr>
              <a:t>24/08/2025</a:t>
            </a:fld>
            <a:endParaRPr lang="en-GB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91C126B9-4CD1-4A70-A436-58E5F9436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CB1D939B-64BF-4FD1-B50B-70E589FCE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5A687-364A-41A2-A2E4-DE01C5262FD9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2978727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5">
            <a:extLst>
              <a:ext uri="{FF2B5EF4-FFF2-40B4-BE49-F238E27FC236}">
                <a16:creationId xmlns:a16="http://schemas.microsoft.com/office/drawing/2014/main" id="{7B21EAE8-E039-43E0-BE66-71C0AA39B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324708B-D614-474E-9083-6148C03C8D22}" type="datetime1">
              <a:rPr lang="en-GB"/>
              <a:pPr>
                <a:defRPr/>
              </a:pPr>
              <a:t>24/08/2025</a:t>
            </a:fld>
            <a:endParaRPr lang="en-GB"/>
          </a:p>
        </p:txBody>
      </p:sp>
      <p:sp>
        <p:nvSpPr>
          <p:cNvPr id="8" name="Slide Number Placeholder 26">
            <a:extLst>
              <a:ext uri="{FF2B5EF4-FFF2-40B4-BE49-F238E27FC236}">
                <a16:creationId xmlns:a16="http://schemas.microsoft.com/office/drawing/2014/main" id="{3E5D6093-28B6-4B32-940B-6B9CC24743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589DF-F87E-474A-BDBD-7FCFE3229992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  <p:sp>
        <p:nvSpPr>
          <p:cNvPr id="9" name="Footer Placeholder 27">
            <a:extLst>
              <a:ext uri="{FF2B5EF4-FFF2-40B4-BE49-F238E27FC236}">
                <a16:creationId xmlns:a16="http://schemas.microsoft.com/office/drawing/2014/main" id="{C1FEE866-D31A-4991-B5F9-32715BBF76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34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8A0B15-3CD3-4003-934B-42A6057E22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BC4F46-755C-4D53-8653-72C9576565F9}" type="datetime1">
              <a:rPr lang="en-GB"/>
              <a:pPr>
                <a:defRPr/>
              </a:pPr>
              <a:t>24/08/2025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82BD0C-17A2-43D8-B586-07CC67088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A2292C-6C7F-4847-9A73-1B37F94CB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FE8E8-64F7-4DDD-ADC9-AC3E974336E4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3240135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>
            <a:extLst>
              <a:ext uri="{FF2B5EF4-FFF2-40B4-BE49-F238E27FC236}">
                <a16:creationId xmlns:a16="http://schemas.microsoft.com/office/drawing/2014/main" id="{C80A2729-0E41-4B7E-A285-24409BDDB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D5791-0DBB-40C8-9248-17AA3C2054E4}" type="datetime1">
              <a:rPr lang="en-GB"/>
              <a:pPr>
                <a:defRPr/>
              </a:pPr>
              <a:t>24/08/2025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9F61F2-7305-4CEB-8FAB-60A0FC6B4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F8798373-AA50-4B5E-82B2-206E36421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C313E-9BB2-4C23-A31F-7CB27D477868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3980405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835A49D6-FFC1-436F-BDBB-5C67812D2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F39F0-9262-4EFD-92EA-412B858A39D6}" type="datetime1">
              <a:rPr lang="en-GB"/>
              <a:pPr>
                <a:defRPr/>
              </a:pPr>
              <a:t>24/08/2025</a:t>
            </a:fld>
            <a:endParaRPr lang="en-GB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6073BD05-6F46-4DB8-900E-E4C427992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030657A3-E3D8-4811-9DF3-0FD5DB2C9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51B0A-8015-4899-966A-34F7217B1CF4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345180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6FA674B3-5414-4682-B018-3C72D69B8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765FD-A279-4A22-87EA-DD994FD73251}" type="datetime1">
              <a:rPr lang="en-GB"/>
              <a:pPr>
                <a:defRPr/>
              </a:pPr>
              <a:t>24/08/2025</a:t>
            </a:fld>
            <a:endParaRPr lang="en-GB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61314588-512C-4DF8-B073-776B4BB11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945DB94D-26F9-4376-822F-433048F47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A03F5-C79C-45FB-8AC3-BDEE5DACFFB3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3795748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D8A9B1B2-1753-431B-B9DA-E81C0402B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03DED-616E-4DBE-A824-30BD09930DDC}" type="datetime1">
              <a:rPr lang="en-GB"/>
              <a:pPr>
                <a:defRPr/>
              </a:pPr>
              <a:t>24/08/2025</a:t>
            </a:fld>
            <a:endParaRPr lang="en-GB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F9C92725-869B-40DB-8354-578DFEAD0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61D4DCD5-3A2D-4590-852F-66E36F100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560E9-3A16-4B42-B25B-95A1B117C03D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3813455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1D8891B4-22C8-4FE5-9563-B12F826BE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7F48F-F09A-4265-A1C2-401C4566F405}" type="datetime1">
              <a:rPr lang="en-GB"/>
              <a:pPr>
                <a:defRPr/>
              </a:pPr>
              <a:t>24/08/2025</a:t>
            </a:fld>
            <a:endParaRPr lang="en-GB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E425F644-F017-439E-AB7F-3AC57481A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4A07AEFC-A686-4283-934C-9B34803E9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EB765-D241-44BA-A6B6-C0EA365AA664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2146764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D05D682-D9A3-4881-B763-9876C26CF3C7}"/>
              </a:ext>
            </a:extLst>
          </p:cNvPr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26C5247-630B-416A-B367-8CFD14A05169}"/>
              </a:ext>
            </a:extLst>
          </p:cNvPr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46005EC-129B-4845-A86F-A6F0A72B30DF}"/>
              </a:ext>
            </a:extLst>
          </p:cNvPr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DEF8BD3-B254-410A-AEF4-E80F6F7546CA}"/>
              </a:ext>
            </a:extLst>
          </p:cNvPr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11B584C-CE4A-44DD-B6ED-10DE8ECE8E59}"/>
              </a:ext>
            </a:extLst>
          </p:cNvPr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3" name="Rounded Rectangle 32">
            <a:extLst>
              <a:ext uri="{FF2B5EF4-FFF2-40B4-BE49-F238E27FC236}">
                <a16:creationId xmlns:a16="http://schemas.microsoft.com/office/drawing/2014/main" id="{F0FCC86C-7CEE-48F3-9B5D-83DA7CADD889}"/>
              </a:ext>
            </a:extLst>
          </p:cNvPr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4" name="Rounded Rectangle 33">
            <a:extLst>
              <a:ext uri="{FF2B5EF4-FFF2-40B4-BE49-F238E27FC236}">
                <a16:creationId xmlns:a16="http://schemas.microsoft.com/office/drawing/2014/main" id="{DFA0F93C-A88E-4C48-9646-63CAC77EED5E}"/>
              </a:ext>
            </a:extLst>
          </p:cNvPr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8C7C41F-074E-4837-8025-1FCA874F1646}"/>
              </a:ext>
            </a:extLst>
          </p:cNvPr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9E2B8B1-CB8A-4873-BBFE-182282330BA3}"/>
              </a:ext>
            </a:extLst>
          </p:cNvPr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1DBFBEF-3DF3-4C5C-A55F-170B8A085374}"/>
              </a:ext>
            </a:extLst>
          </p:cNvPr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8F2A106-102C-4C93-897F-2F51541548D5}"/>
              </a:ext>
            </a:extLst>
          </p:cNvPr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730931E-32DE-46F7-B789-FE79ABF25692}"/>
              </a:ext>
            </a:extLst>
          </p:cNvPr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2E08069-917F-498C-92A9-54193465118F}"/>
              </a:ext>
            </a:extLst>
          </p:cNvPr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9" name="Title Placeholder 21">
            <a:extLst>
              <a:ext uri="{FF2B5EF4-FFF2-40B4-BE49-F238E27FC236}">
                <a16:creationId xmlns:a16="http://schemas.microsoft.com/office/drawing/2014/main" id="{22F3F126-E36F-4A76-892C-B87BA884EEE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/>
              <a:t>Click to edit Master title style</a:t>
            </a:r>
          </a:p>
        </p:txBody>
      </p:sp>
      <p:sp>
        <p:nvSpPr>
          <p:cNvPr id="1040" name="Text Placeholder 12">
            <a:extLst>
              <a:ext uri="{FF2B5EF4-FFF2-40B4-BE49-F238E27FC236}">
                <a16:creationId xmlns:a16="http://schemas.microsoft.com/office/drawing/2014/main" id="{37E0D5A1-AB58-4255-AF26-92F82734EDA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/>
              <a:t>Click to edit Master text styles</a:t>
            </a:r>
          </a:p>
          <a:p>
            <a:pPr lvl="1"/>
            <a:r>
              <a:rPr lang="en-US" altLang="es-MX"/>
              <a:t>Second level</a:t>
            </a:r>
          </a:p>
          <a:p>
            <a:pPr lvl="2"/>
            <a:r>
              <a:rPr lang="en-US" altLang="es-MX"/>
              <a:t>Third level</a:t>
            </a:r>
          </a:p>
          <a:p>
            <a:pPr lvl="3"/>
            <a:r>
              <a:rPr lang="en-US" altLang="es-MX"/>
              <a:t>Fourth level</a:t>
            </a:r>
          </a:p>
          <a:p>
            <a:pPr lvl="4"/>
            <a:r>
              <a:rPr lang="en-US" altLang="es-MX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74981DEE-6A76-4EA2-8CE5-97B216D289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9753DB6-BE88-40E5-B787-A3C15F51E79B}" type="datetime1">
              <a:rPr lang="en-GB"/>
              <a:pPr>
                <a:defRPr/>
              </a:pPr>
              <a:t>24/08/2025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0508F1-6188-4A11-A8E1-0472BA97CF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2EED307D-493A-41C4-B2D0-304311BEE9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>
                <a:solidFill>
                  <a:srgbClr val="FFFFFF"/>
                </a:solidFill>
                <a:latin typeface="Georgia" panose="02040502050405020303" pitchFamily="18" charset="0"/>
              </a:defRPr>
            </a:lvl1pPr>
          </a:lstStyle>
          <a:p>
            <a:pPr>
              <a:defRPr/>
            </a:pPr>
            <a:fld id="{D319A927-5434-41D0-8313-3D76FE4B28A2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17" r:id="rId2"/>
    <p:sldLayoutId id="2147483718" r:id="rId3"/>
    <p:sldLayoutId id="2147483719" r:id="rId4"/>
    <p:sldLayoutId id="2147483726" r:id="rId5"/>
    <p:sldLayoutId id="2147483727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anose="02040502050405020303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anose="02040502050405020303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anose="02040502050405020303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>
            <a:extLst>
              <a:ext uri="{FF2B5EF4-FFF2-40B4-BE49-F238E27FC236}">
                <a16:creationId xmlns:a16="http://schemas.microsoft.com/office/drawing/2014/main" id="{0B96D91A-874D-4515-97AE-3E26E657B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" y="125413"/>
            <a:ext cx="8229600" cy="1143000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 b="1">
                <a:latin typeface="Cambria" panose="02040503050406030204" pitchFamily="18" charset="0"/>
              </a:rPr>
              <a:t>¿Qué es un reflector?</a:t>
            </a:r>
          </a:p>
        </p:txBody>
      </p:sp>
      <p:sp>
        <p:nvSpPr>
          <p:cNvPr id="6147" name="Slide Number Placeholder 5">
            <a:extLst>
              <a:ext uri="{FF2B5EF4-FFF2-40B4-BE49-F238E27FC236}">
                <a16:creationId xmlns:a16="http://schemas.microsoft.com/office/drawing/2014/main" id="{2C8A6A08-CB66-4D0C-B6FC-561A8E906A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2816498-7F40-44E8-9BF4-AD43DB0938E9}" type="slidenum">
              <a:rPr lang="en-GB" altLang="es-MX" sz="18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GB" altLang="es-MX" sz="1800">
              <a:solidFill>
                <a:srgbClr val="FFFFFF"/>
              </a:solidFill>
            </a:endParaRPr>
          </a:p>
        </p:txBody>
      </p:sp>
      <p:sp>
        <p:nvSpPr>
          <p:cNvPr id="6148" name="Text Box 5">
            <a:extLst>
              <a:ext uri="{FF2B5EF4-FFF2-40B4-BE49-F238E27FC236}">
                <a16:creationId xmlns:a16="http://schemas.microsoft.com/office/drawing/2014/main" id="{70B84557-4160-4725-86E0-4C8097244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5300" y="806450"/>
            <a:ext cx="3327400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xmlns:a="http://schemas.openxmlformats.org/drawingml/2006/main" eaLnBrk="1" hangingPunct="1">
              <a:spcBef>
                <a:spcPct val="50000"/>
              </a:spcBef>
              <a:buClrTx/>
              <a:buFontTx/>
              <a:buNone/>
            </a:pPr>
            <a:r xmlns:a="http://schemas.openxmlformats.org/drawingml/2006/main">
              <a:rPr lang="es" altLang="es-MX" sz="2000">
                <a:solidFill>
                  <a:schemeClr val="bg1"/>
                </a:solidFill>
                <a:latin typeface="Comic Sans MS" panose="030F0702030302020204" pitchFamily="66" charset="0"/>
              </a:rPr>
              <a:t>Hay muchos reflectores en una sección sísmica. Los cambios importantes en las propiedades suelen producir reflectores fuertes y continuos, como lo indica la flecha.</a:t>
            </a:r>
          </a:p>
        </p:txBody>
      </p:sp>
      <p:grpSp>
        <p:nvGrpSpPr>
          <p:cNvPr id="6149" name="Group 32">
            <a:extLst>
              <a:ext uri="{FF2B5EF4-FFF2-40B4-BE49-F238E27FC236}">
                <a16:creationId xmlns:a16="http://schemas.microsoft.com/office/drawing/2014/main" id="{6B18C30C-CECF-4B22-A237-8CABF25230A3}"/>
              </a:ext>
            </a:extLst>
          </p:cNvPr>
          <p:cNvGrpSpPr>
            <a:grpSpLocks/>
          </p:cNvGrpSpPr>
          <p:nvPr/>
        </p:nvGrpSpPr>
        <p:grpSpPr bwMode="auto">
          <a:xfrm>
            <a:off x="330200" y="3590925"/>
            <a:ext cx="4419600" cy="2463800"/>
            <a:chOff x="208" y="2136"/>
            <a:chExt cx="2784" cy="1552"/>
          </a:xfrm>
        </p:grpSpPr>
        <p:sp>
          <p:nvSpPr>
            <p:cNvPr id="6153" name="Rectangle 8">
              <a:extLst>
                <a:ext uri="{FF2B5EF4-FFF2-40B4-BE49-F238E27FC236}">
                  <a16:creationId xmlns:a16="http://schemas.microsoft.com/office/drawing/2014/main" id="{1B2B9896-6FBE-4EE3-BFCF-478673D8D8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" y="2504"/>
              <a:ext cx="2392" cy="528"/>
            </a:xfrm>
            <a:prstGeom prst="rect">
              <a:avLst/>
            </a:prstGeom>
            <a:solidFill>
              <a:srgbClr val="FFE2A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s-MX" altLang="es-MX" sz="1800">
                <a:latin typeface="Calibri" panose="020F0502020204030204" pitchFamily="34" charset="0"/>
              </a:endParaRPr>
            </a:p>
          </p:txBody>
        </p:sp>
        <p:sp>
          <p:nvSpPr>
            <p:cNvPr id="6154" name="Rectangle 9">
              <a:extLst>
                <a:ext uri="{FF2B5EF4-FFF2-40B4-BE49-F238E27FC236}">
                  <a16:creationId xmlns:a16="http://schemas.microsoft.com/office/drawing/2014/main" id="{4EBDC3E9-3251-4BEE-8EE6-09A250394C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" y="3032"/>
              <a:ext cx="2392" cy="528"/>
            </a:xfrm>
            <a:prstGeom prst="rect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s-MX" altLang="es-MX" sz="1800">
                <a:latin typeface="Calibri" panose="020F0502020204030204" pitchFamily="34" charset="0"/>
              </a:endParaRPr>
            </a:p>
          </p:txBody>
        </p:sp>
        <p:sp>
          <p:nvSpPr>
            <p:cNvPr id="6155" name="Text Box 10">
              <a:extLst>
                <a:ext uri="{FF2B5EF4-FFF2-40B4-BE49-F238E27FC236}">
                  <a16:creationId xmlns:a16="http://schemas.microsoft.com/office/drawing/2014/main" id="{C6711808-A755-48E4-8416-DD526737B2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" y="2587"/>
              <a:ext cx="4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xmlns:a="http://schemas.openxmlformats.org/drawingml/2006/main" eaLnBrk="1" hangingPunct="1">
                <a:spcBef>
                  <a:spcPct val="50000"/>
                </a:spcBef>
                <a:buClrTx/>
                <a:buFontTx/>
                <a:buNone/>
              </a:pPr>
              <a:r xmlns:a="http://schemas.openxmlformats.org/drawingml/2006/main">
                <a:rPr lang="es" altLang="es-MX" sz="1800">
                  <a:latin typeface="Calibri" panose="020F0502020204030204" pitchFamily="34" charset="0"/>
                </a:rPr>
                <a:t>Cama 1</a:t>
              </a:r>
            </a:p>
          </p:txBody>
        </p:sp>
        <p:sp>
          <p:nvSpPr>
            <p:cNvPr id="6156" name="Text Box 11">
              <a:extLst>
                <a:ext uri="{FF2B5EF4-FFF2-40B4-BE49-F238E27FC236}">
                  <a16:creationId xmlns:a16="http://schemas.microsoft.com/office/drawing/2014/main" id="{022FDA60-AF62-40A1-97D6-82C9106447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" y="3283"/>
              <a:ext cx="4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xmlns:a="http://schemas.openxmlformats.org/drawingml/2006/main" eaLnBrk="1" hangingPunct="1">
                <a:spcBef>
                  <a:spcPct val="50000"/>
                </a:spcBef>
                <a:buClrTx/>
                <a:buFontTx/>
                <a:buNone/>
              </a:pPr>
              <a:r xmlns:a="http://schemas.openxmlformats.org/drawingml/2006/main">
                <a:rPr lang="es" altLang="es-MX" sz="1800">
                  <a:latin typeface="Calibri" panose="020F0502020204030204" pitchFamily="34" charset="0"/>
                </a:rPr>
                <a:t>Cama 2</a:t>
              </a:r>
            </a:p>
          </p:txBody>
        </p:sp>
        <p:sp>
          <p:nvSpPr>
            <p:cNvPr id="6157" name="Line 12">
              <a:extLst>
                <a:ext uri="{FF2B5EF4-FFF2-40B4-BE49-F238E27FC236}">
                  <a16:creationId xmlns:a16="http://schemas.microsoft.com/office/drawing/2014/main" id="{088EAC7C-BACA-4318-AC0F-925AE6A983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2512"/>
              <a:ext cx="608" cy="52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58" name="Line 13">
              <a:extLst>
                <a:ext uri="{FF2B5EF4-FFF2-40B4-BE49-F238E27FC236}">
                  <a16:creationId xmlns:a16="http://schemas.microsoft.com/office/drawing/2014/main" id="{12733BA7-2146-4B78-A2AE-10F105671E7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404860">
              <a:off x="1832" y="2984"/>
              <a:ext cx="824" cy="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59" name="Line 15">
              <a:extLst>
                <a:ext uri="{FF2B5EF4-FFF2-40B4-BE49-F238E27FC236}">
                  <a16:creationId xmlns:a16="http://schemas.microsoft.com/office/drawing/2014/main" id="{2C5A7EE6-5CBC-4596-B286-1AD7FE8AEF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08" y="2512"/>
              <a:ext cx="600" cy="5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6160" name="Text Box 16">
              <a:extLst>
                <a:ext uri="{FF2B5EF4-FFF2-40B4-BE49-F238E27FC236}">
                  <a16:creationId xmlns:a16="http://schemas.microsoft.com/office/drawing/2014/main" id="{0B5564AB-49AD-4112-89B7-4AF4CA4DA0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417266">
              <a:off x="1040" y="2720"/>
              <a:ext cx="82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xmlns:a="http://schemas.openxmlformats.org/drawingml/2006/main" eaLnBrk="1" hangingPunct="1">
                <a:spcBef>
                  <a:spcPct val="50000"/>
                </a:spcBef>
                <a:buClrTx/>
                <a:buFontTx/>
                <a:buNone/>
              </a:pPr>
              <a:r xmlns:a="http://schemas.openxmlformats.org/drawingml/2006/main">
                <a:rPr lang="es" altLang="es-MX" sz="1400">
                  <a:latin typeface="Calibri" panose="020F0502020204030204" pitchFamily="34" charset="0"/>
                </a:rPr>
                <a:t>Rayo entrante</a:t>
              </a:r>
            </a:p>
          </p:txBody>
        </p:sp>
        <p:sp>
          <p:nvSpPr>
            <p:cNvPr id="6161" name="Text Box 17">
              <a:extLst>
                <a:ext uri="{FF2B5EF4-FFF2-40B4-BE49-F238E27FC236}">
                  <a16:creationId xmlns:a16="http://schemas.microsoft.com/office/drawing/2014/main" id="{2ED8970E-7E5A-4639-9C32-AB5E65F9DD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552260">
              <a:off x="1816" y="2555"/>
              <a:ext cx="106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xmlns:a="http://schemas.openxmlformats.org/drawingml/2006/main" eaLnBrk="1" hangingPunct="1">
                <a:spcBef>
                  <a:spcPct val="50000"/>
                </a:spcBef>
                <a:buClrTx/>
                <a:buFontTx/>
                <a:buNone/>
              </a:pPr>
              <a:r xmlns:a="http://schemas.openxmlformats.org/drawingml/2006/main">
                <a:rPr lang="es" altLang="es-MX" sz="1400">
                  <a:latin typeface="Calibri" panose="020F0502020204030204" pitchFamily="34" charset="0"/>
                </a:rPr>
                <a:t>rayo reflejado</a:t>
              </a:r>
            </a:p>
          </p:txBody>
        </p:sp>
        <p:sp>
          <p:nvSpPr>
            <p:cNvPr id="6162" name="Text Box 18">
              <a:extLst>
                <a:ext uri="{FF2B5EF4-FFF2-40B4-BE49-F238E27FC236}">
                  <a16:creationId xmlns:a16="http://schemas.microsoft.com/office/drawing/2014/main" id="{1FC714E9-FE02-4DAF-B1AF-6FF0243CBE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414762">
              <a:off x="1928" y="3163"/>
              <a:ext cx="106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xmlns:a="http://schemas.openxmlformats.org/drawingml/2006/main" eaLnBrk="1" hangingPunct="1">
                <a:spcBef>
                  <a:spcPct val="50000"/>
                </a:spcBef>
                <a:buClrTx/>
                <a:buFontTx/>
                <a:buNone/>
              </a:pPr>
              <a:r xmlns:a="http://schemas.openxmlformats.org/drawingml/2006/main">
                <a:rPr lang="es" altLang="es-MX" sz="1400">
                  <a:latin typeface="Calibri" panose="020F0502020204030204" pitchFamily="34" charset="0"/>
                </a:rPr>
                <a:t>rayo refractado</a:t>
              </a:r>
            </a:p>
          </p:txBody>
        </p:sp>
        <p:sp>
          <p:nvSpPr>
            <p:cNvPr id="6163" name="Text Box 19">
              <a:extLst>
                <a:ext uri="{FF2B5EF4-FFF2-40B4-BE49-F238E27FC236}">
                  <a16:creationId xmlns:a16="http://schemas.microsoft.com/office/drawing/2014/main" id="{80FECB4B-F9C5-4839-982F-AEEE454789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" y="2848"/>
              <a:ext cx="10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xmlns:a="http://schemas.openxmlformats.org/drawingml/2006/main" eaLnBrk="1" hangingPunct="1">
                <a:spcBef>
                  <a:spcPct val="50000"/>
                </a:spcBef>
                <a:buClrTx/>
                <a:buFontTx/>
                <a:buNone/>
              </a:pPr>
              <a:r xmlns:a="http://schemas.openxmlformats.org/drawingml/2006/main">
                <a:rPr lang="es" altLang="es-MX" sz="1400">
                  <a:latin typeface="Calibri" panose="020F0502020204030204" pitchFamily="34" charset="0"/>
                </a:rPr>
                <a:t>menor velocidad</a:t>
              </a:r>
            </a:p>
          </p:txBody>
        </p:sp>
        <p:sp>
          <p:nvSpPr>
            <p:cNvPr id="6164" name="Text Box 20">
              <a:extLst>
                <a:ext uri="{FF2B5EF4-FFF2-40B4-BE49-F238E27FC236}">
                  <a16:creationId xmlns:a16="http://schemas.microsoft.com/office/drawing/2014/main" id="{CE9C7E04-E88B-4867-95CB-FBDF29A85D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" y="3024"/>
              <a:ext cx="10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xmlns:a="http://schemas.openxmlformats.org/drawingml/2006/main" eaLnBrk="1" hangingPunct="1">
                <a:spcBef>
                  <a:spcPct val="50000"/>
                </a:spcBef>
                <a:buClrTx/>
                <a:buFontTx/>
                <a:buNone/>
              </a:pPr>
              <a:r xmlns:a="http://schemas.openxmlformats.org/drawingml/2006/main">
                <a:rPr lang="es" altLang="es-MX" sz="1400">
                  <a:latin typeface="Calibri" panose="020F0502020204030204" pitchFamily="34" charset="0"/>
                </a:rPr>
                <a:t>mayor velocidad</a:t>
              </a:r>
            </a:p>
          </p:txBody>
        </p:sp>
        <p:sp>
          <p:nvSpPr>
            <p:cNvPr id="6165" name="Rectangle 21">
              <a:extLst>
                <a:ext uri="{FF2B5EF4-FFF2-40B4-BE49-F238E27FC236}">
                  <a16:creationId xmlns:a16="http://schemas.microsoft.com/office/drawing/2014/main" id="{FF19B9A2-A59D-4FAF-8576-243302E63B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" y="2400"/>
              <a:ext cx="288" cy="1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s-MX" altLang="es-MX" sz="1800">
                <a:latin typeface="Calibri" panose="020F0502020204030204" pitchFamily="34" charset="0"/>
              </a:endParaRPr>
            </a:p>
          </p:txBody>
        </p:sp>
        <p:sp>
          <p:nvSpPr>
            <p:cNvPr id="6166" name="Text Box 22">
              <a:extLst>
                <a:ext uri="{FF2B5EF4-FFF2-40B4-BE49-F238E27FC236}">
                  <a16:creationId xmlns:a16="http://schemas.microsoft.com/office/drawing/2014/main" id="{C8A5886F-9941-41F4-BF4C-3D552C889E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2" y="2152"/>
              <a:ext cx="6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xmlns:a="http://schemas.openxmlformats.org/drawingml/2006/main" eaLnBrk="1" hangingPunct="1">
                <a:spcBef>
                  <a:spcPct val="50000"/>
                </a:spcBef>
                <a:buClrTx/>
                <a:buFontTx/>
                <a:buNone/>
              </a:pPr>
              <a:r xmlns:a="http://schemas.openxmlformats.org/drawingml/2006/main">
                <a:rPr lang="es" altLang="es-MX" sz="1200">
                  <a:solidFill>
                    <a:schemeClr val="bg1"/>
                  </a:solidFill>
                  <a:latin typeface="Calibri" panose="020F0502020204030204" pitchFamily="34" charset="0"/>
                </a:rPr>
                <a:t>fuente de energía</a:t>
              </a:r>
            </a:p>
          </p:txBody>
        </p:sp>
        <p:sp>
          <p:nvSpPr>
            <p:cNvPr id="6167" name="AutoShape 23">
              <a:extLst>
                <a:ext uri="{FF2B5EF4-FFF2-40B4-BE49-F238E27FC236}">
                  <a16:creationId xmlns:a16="http://schemas.microsoft.com/office/drawing/2014/main" id="{F171C33C-9E7D-49C9-ACD5-6BE7715B37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8" y="2400"/>
              <a:ext cx="248" cy="104"/>
            </a:xfrm>
            <a:prstGeom prst="triangle">
              <a:avLst>
                <a:gd name="adj" fmla="val 50000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s-MX" altLang="es-MX" sz="1800">
                <a:latin typeface="Calibri" panose="020F0502020204030204" pitchFamily="34" charset="0"/>
              </a:endParaRPr>
            </a:p>
          </p:txBody>
        </p:sp>
        <p:sp>
          <p:nvSpPr>
            <p:cNvPr id="6168" name="Text Box 24">
              <a:extLst>
                <a:ext uri="{FF2B5EF4-FFF2-40B4-BE49-F238E27FC236}">
                  <a16:creationId xmlns:a16="http://schemas.microsoft.com/office/drawing/2014/main" id="{9F5723AE-DA0F-422F-9875-DE1642FB69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0" y="2152"/>
              <a:ext cx="6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xmlns:a="http://schemas.openxmlformats.org/drawingml/2006/main" algn="ctr" eaLnBrk="1" hangingPunct="1">
                <a:spcBef>
                  <a:spcPct val="50000"/>
                </a:spcBef>
                <a:buClrTx/>
                <a:buFontTx/>
                <a:buNone/>
              </a:pPr>
              <a:r xmlns:a="http://schemas.openxmlformats.org/drawingml/2006/main">
                <a:rPr lang="es" altLang="es-MX" sz="1200">
                  <a:solidFill>
                    <a:schemeClr val="bg1"/>
                  </a:solidFill>
                  <a:latin typeface="Calibri" panose="020F0502020204030204" pitchFamily="34" charset="0"/>
                </a:rPr>
                <a:t>receptor de señal</a:t>
              </a:r>
            </a:p>
          </p:txBody>
        </p:sp>
        <p:sp>
          <p:nvSpPr>
            <p:cNvPr id="6169" name="Rectangle 25">
              <a:extLst>
                <a:ext uri="{FF2B5EF4-FFF2-40B4-BE49-F238E27FC236}">
                  <a16:creationId xmlns:a16="http://schemas.microsoft.com/office/drawing/2014/main" id="{31BB8287-D734-4D43-9249-ECF79D5614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" y="2136"/>
              <a:ext cx="2648" cy="1552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s-MX" altLang="es-MX" sz="1800">
                <a:latin typeface="Calibri" panose="020F0502020204030204" pitchFamily="34" charset="0"/>
              </a:endParaRPr>
            </a:p>
          </p:txBody>
        </p:sp>
      </p:grpSp>
      <p:pic>
        <p:nvPicPr>
          <p:cNvPr id="6150" name="Picture 27" descr="Reflectors84-70">
            <a:extLst>
              <a:ext uri="{FF2B5EF4-FFF2-40B4-BE49-F238E27FC236}">
                <a16:creationId xmlns:a16="http://schemas.microsoft.com/office/drawing/2014/main" id="{B83234A4-F825-4618-90BE-3E3FA0177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713" y="3603625"/>
            <a:ext cx="3195637" cy="24384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1" name="Line 30">
            <a:extLst>
              <a:ext uri="{FF2B5EF4-FFF2-40B4-BE49-F238E27FC236}">
                <a16:creationId xmlns:a16="http://schemas.microsoft.com/office/drawing/2014/main" id="{CB6115B6-2203-473A-8F39-93E67D483DD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30700" y="4737100"/>
            <a:ext cx="1193800" cy="269875"/>
          </a:xfrm>
          <a:prstGeom prst="line">
            <a:avLst/>
          </a:prstGeom>
          <a:noFill/>
          <a:ln w="19050">
            <a:solidFill>
              <a:srgbClr val="FFD72D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2057" name="TextBox 25">
            <a:extLst>
              <a:ext uri="{FF2B5EF4-FFF2-40B4-BE49-F238E27FC236}">
                <a16:creationId xmlns:a16="http://schemas.microsoft.com/office/drawing/2014/main" id="{8A6935FA-154F-4419-B9BE-C13DE3BEA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484313"/>
            <a:ext cx="87852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xmlns:a="http://schemas.openxmlformats.org/drawingml/2006/main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dirty="0">
                <a:latin typeface="Cambria" pitchFamily="18" charset="0"/>
                <a:cs typeface="+mn-cs"/>
              </a:rPr>
              <a:t>Un reflector sísmico constituye un límite entre estratos con diferentes propiedades. Puede haber un cambio de </a:t>
            </a:r>
            <a:r xmlns:a="http://schemas.openxmlformats.org/drawingml/2006/main">
              <a:rPr lang="es" dirty="0" err="1">
                <a:latin typeface="Cambria" pitchFamily="18" charset="0"/>
                <a:cs typeface="+mn-cs"/>
              </a:rPr>
              <a:t>litología </a:t>
            </a:r>
            <a:r xmlns:a="http://schemas.openxmlformats.org/drawingml/2006/main">
              <a:rPr lang="es" dirty="0">
                <a:latin typeface="Cambria" pitchFamily="18" charset="0"/>
                <a:cs typeface="+mn-cs"/>
              </a:rPr>
              <a:t>o de relleno de fluidos del estrato 1 al estrato 2.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en-GB" dirty="0">
              <a:latin typeface="Cambria" pitchFamily="18" charset="0"/>
              <a:cs typeface="+mn-cs"/>
            </a:endParaRPr>
          </a:p>
          <a:p>
            <a:pPr xmlns:a="http://schemas.openxmlformats.org/drawingml/2006/main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dirty="0">
                <a:latin typeface="Cambria" pitchFamily="18" charset="0"/>
                <a:cs typeface="+mn-cs"/>
              </a:rPr>
              <a:t>Estos cambios de propiedad hacen que algunas ondas sonoras se reflejen hacia la superficie.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en-GB" dirty="0">
              <a:latin typeface="Cambria" pitchFamily="18" charset="0"/>
              <a:cs typeface="+mn-cs"/>
            </a:endParaRPr>
          </a:p>
          <a:p>
            <a:pPr xmlns:a="http://schemas.openxmlformats.org/drawingml/2006/main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dirty="0">
                <a:latin typeface="Cambria" pitchFamily="18" charset="0"/>
                <a:cs typeface="+mn-cs"/>
              </a:rPr>
              <a:t>Los cambios importantes en las propiedades suelen producir reflectores fuertes y continuos, como lo muestra la flecha.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1C47214-9142-4A5D-967C-C7CE1DFF0C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388" y="549275"/>
            <a:ext cx="8229600" cy="622300"/>
          </a:xfrm>
        </p:spPr>
        <p:txBody>
          <a:bodyPr/>
          <a:lstStyle/>
          <a:p>
            <a:pPr xmlns:a="http://schemas.openxmlformats.org/drawingml/2006/main" marL="609600" indent="-609600" eaLnBrk="1" hangingPunct="1">
              <a:buFontTx/>
              <a:buNone/>
            </a:pPr>
            <a:r xmlns:a="http://schemas.openxmlformats.org/drawingml/2006/main">
              <a:rPr lang="es" altLang="es-MX" b="1">
                <a:solidFill>
                  <a:schemeClr val="tx2"/>
                </a:solidFill>
                <a:latin typeface="Cambria" panose="02040503050406030204" pitchFamily="18" charset="0"/>
              </a:rPr>
              <a:t>Adquisición sísmica en tierra (1)</a:t>
            </a:r>
          </a:p>
        </p:txBody>
      </p:sp>
      <p:sp>
        <p:nvSpPr>
          <p:cNvPr id="8195" name="Slide Number Placeholder 5">
            <a:extLst>
              <a:ext uri="{FF2B5EF4-FFF2-40B4-BE49-F238E27FC236}">
                <a16:creationId xmlns:a16="http://schemas.microsoft.com/office/drawing/2014/main" id="{D410DCDF-2ECA-45C5-BFFC-162B30BE78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22E677C-262E-4536-A730-264BBDF5BDBC}" type="slidenum">
              <a:rPr lang="en-GB" altLang="es-MX" sz="18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GB" altLang="es-MX" sz="1800">
              <a:solidFill>
                <a:srgbClr val="FFFFFF"/>
              </a:solidFill>
            </a:endParaRPr>
          </a:p>
        </p:txBody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36347EAB-2BA4-4184-BF4A-8763925BB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75" y="1063625"/>
            <a:ext cx="6897688" cy="203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FontTx/>
              <a:buChar char="•"/>
            </a:pPr>
            <a:endParaRPr lang="es-MX" altLang="es-MX" sz="2000">
              <a:solidFill>
                <a:srgbClr val="FF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8197" name="Text Box 41">
            <a:extLst>
              <a:ext uri="{FF2B5EF4-FFF2-40B4-BE49-F238E27FC236}">
                <a16:creationId xmlns:a16="http://schemas.microsoft.com/office/drawing/2014/main" id="{9922A2C4-A596-4895-A94C-1FB5BFE6C7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750" y="3644900"/>
            <a:ext cx="2351088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xmlns:a="http://schemas.openxmlformats.org/drawingml/2006/main" eaLnBrk="1" hangingPunct="1">
              <a:spcBef>
                <a:spcPct val="50000"/>
              </a:spcBef>
              <a:buClrTx/>
              <a:buFontTx/>
              <a:buNone/>
            </a:pPr>
            <a:r xmlns:a="http://schemas.openxmlformats.org/drawingml/2006/main">
              <a:rPr lang="es" altLang="es-MX" sz="2000">
                <a:solidFill>
                  <a:schemeClr val="bg1"/>
                </a:solidFill>
                <a:latin typeface="Comic Sans MS" panose="030F0702030302020204" pitchFamily="66" charset="0"/>
              </a:rPr>
              <a:t>Cambio de litología</a:t>
            </a:r>
          </a:p>
          <a:p>
            <a:pPr xmlns:a="http://schemas.openxmlformats.org/drawingml/2006/main" eaLnBrk="1" hangingPunct="1">
              <a:spcBef>
                <a:spcPct val="50000"/>
              </a:spcBef>
              <a:buClrTx/>
              <a:buFontTx/>
              <a:buNone/>
            </a:pPr>
            <a:r xmlns:a="http://schemas.openxmlformats.org/drawingml/2006/main">
              <a:rPr lang="es" altLang="es-MX" sz="2000">
                <a:solidFill>
                  <a:schemeClr val="bg1"/>
                </a:solidFill>
                <a:latin typeface="Comic Sans MS" panose="030F0702030302020204" pitchFamily="66" charset="0"/>
              </a:rPr>
              <a:t>Discordancia angular</a:t>
            </a:r>
          </a:p>
          <a:p>
            <a:pPr xmlns:a="http://schemas.openxmlformats.org/drawingml/2006/main" eaLnBrk="1" hangingPunct="1">
              <a:spcBef>
                <a:spcPct val="50000"/>
              </a:spcBef>
              <a:buClrTx/>
              <a:buFontTx/>
              <a:buNone/>
            </a:pPr>
            <a:r xmlns:a="http://schemas.openxmlformats.org/drawingml/2006/main">
              <a:rPr lang="es" altLang="es-MX" sz="2000">
                <a:solidFill>
                  <a:schemeClr val="bg1"/>
                </a:solidFill>
                <a:latin typeface="Comic Sans MS" panose="030F0702030302020204" pitchFamily="66" charset="0"/>
              </a:rPr>
              <a:t>Cambio de litología</a:t>
            </a:r>
          </a:p>
        </p:txBody>
      </p:sp>
      <p:sp>
        <p:nvSpPr>
          <p:cNvPr id="8198" name="Line 42">
            <a:extLst>
              <a:ext uri="{FF2B5EF4-FFF2-40B4-BE49-F238E27FC236}">
                <a16:creationId xmlns:a16="http://schemas.microsoft.com/office/drawing/2014/main" id="{8ED1EF42-042F-4B92-924E-CAB5A60F449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05563" y="3870325"/>
            <a:ext cx="390525" cy="258763"/>
          </a:xfrm>
          <a:prstGeom prst="line">
            <a:avLst/>
          </a:prstGeom>
          <a:noFill/>
          <a:ln w="38100">
            <a:solidFill>
              <a:srgbClr val="FFD72D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8199" name="Line 43">
            <a:extLst>
              <a:ext uri="{FF2B5EF4-FFF2-40B4-BE49-F238E27FC236}">
                <a16:creationId xmlns:a16="http://schemas.microsoft.com/office/drawing/2014/main" id="{F9C7D277-8AA1-43DB-8852-21803A432C6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96038" y="4357688"/>
            <a:ext cx="392112" cy="0"/>
          </a:xfrm>
          <a:prstGeom prst="line">
            <a:avLst/>
          </a:prstGeom>
          <a:noFill/>
          <a:ln w="38100">
            <a:solidFill>
              <a:srgbClr val="FFD72D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8200" name="Line 44">
            <a:extLst>
              <a:ext uri="{FF2B5EF4-FFF2-40B4-BE49-F238E27FC236}">
                <a16:creationId xmlns:a16="http://schemas.microsoft.com/office/drawing/2014/main" id="{26351CE7-1C1E-4824-A461-ADFFB9A957D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405563" y="4594225"/>
            <a:ext cx="363537" cy="293688"/>
          </a:xfrm>
          <a:prstGeom prst="line">
            <a:avLst/>
          </a:prstGeom>
          <a:noFill/>
          <a:ln w="38100">
            <a:solidFill>
              <a:srgbClr val="FFD72D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081" name="Rectangle 48">
            <a:extLst>
              <a:ext uri="{FF2B5EF4-FFF2-40B4-BE49-F238E27FC236}">
                <a16:creationId xmlns:a16="http://schemas.microsoft.com/office/drawing/2014/main" id="{6D937BB5-CA70-4A54-8CA9-0521025F5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052513"/>
            <a:ext cx="8229600" cy="283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xmlns:a="http://schemas.openxmlformats.org/drawingml/2006/main" marL="342900" indent="-3429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FontTx/>
              <a:buChar char="•"/>
              <a:defRPr/>
            </a:pPr>
            <a:r xmlns:a="http://schemas.openxmlformats.org/drawingml/2006/main">
              <a:rPr lang="es" sz="2000" dirty="0">
                <a:latin typeface="Cambria" pitchFamily="18" charset="0"/>
                <a:cs typeface="+mn-cs"/>
              </a:rPr>
              <a:t>Los horizontes sísmicos representan cambios en la densidad y permiten interpretar la geología del subsuelo.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en-GB" sz="2000" dirty="0">
              <a:solidFill>
                <a:schemeClr val="tx2"/>
              </a:solidFill>
              <a:latin typeface="Cambria" pitchFamily="18" charset="0"/>
              <a:cs typeface="+mn-cs"/>
            </a:endParaRP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endParaRPr lang="en-GB" sz="2000" dirty="0">
              <a:solidFill>
                <a:schemeClr val="tx2"/>
              </a:solidFill>
              <a:latin typeface="Cambria" pitchFamily="18" charset="0"/>
              <a:cs typeface="+mn-cs"/>
            </a:endParaRP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en-GB" sz="2000" dirty="0">
              <a:solidFill>
                <a:schemeClr val="tx2"/>
              </a:solidFill>
              <a:latin typeface="Cambria" pitchFamily="18" charset="0"/>
              <a:cs typeface="+mn-cs"/>
            </a:endParaRPr>
          </a:p>
        </p:txBody>
      </p:sp>
      <p:pic>
        <p:nvPicPr>
          <p:cNvPr id="8202" name="Picture 49" descr="LandStratSeismiccrop3">
            <a:extLst>
              <a:ext uri="{FF2B5EF4-FFF2-40B4-BE49-F238E27FC236}">
                <a16:creationId xmlns:a16="http://schemas.microsoft.com/office/drawing/2014/main" id="{B37958BF-5F05-45D9-8F0B-6EC3E1051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1946275"/>
            <a:ext cx="5715000" cy="4321175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3" name="TextBox 10">
            <a:extLst>
              <a:ext uri="{FF2B5EF4-FFF2-40B4-BE49-F238E27FC236}">
                <a16:creationId xmlns:a16="http://schemas.microsoft.com/office/drawing/2014/main" id="{58ABE6E3-7E94-4597-B717-85B215EB9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3644900"/>
            <a:ext cx="2366962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xmlns:a="http://schemas.openxmlformats.org/drawingml/2006/main" eaLnBrk="1" hangingPunct="1">
              <a:spcBef>
                <a:spcPct val="0"/>
              </a:spcBef>
              <a:buClrTx/>
              <a:buFontTx/>
              <a:buNone/>
            </a:pPr>
            <a:r xmlns:a="http://schemas.openxmlformats.org/drawingml/2006/main">
              <a:rPr lang="es" altLang="es-MX" sz="1800">
                <a:latin typeface="Cambria" panose="02040503050406030204" pitchFamily="18" charset="0"/>
              </a:rPr>
              <a:t>Cambio de litología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s-MX" sz="1800">
              <a:latin typeface="Cambria" panose="02040503050406030204" pitchFamily="18" charset="0"/>
            </a:endParaRPr>
          </a:p>
          <a:p>
            <a:pPr xmlns:a="http://schemas.openxmlformats.org/drawingml/2006/main" eaLnBrk="1" hangingPunct="1">
              <a:spcBef>
                <a:spcPct val="0"/>
              </a:spcBef>
              <a:buClrTx/>
              <a:buFontTx/>
              <a:buNone/>
            </a:pPr>
            <a:r xmlns:a="http://schemas.openxmlformats.org/drawingml/2006/main">
              <a:rPr lang="es" altLang="es-MX" sz="1800">
                <a:latin typeface="Cambria" panose="02040503050406030204" pitchFamily="18" charset="0"/>
              </a:rPr>
              <a:t>Discordancia angular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s-MX" sz="1800">
              <a:latin typeface="Cambria" panose="02040503050406030204" pitchFamily="18" charset="0"/>
            </a:endParaRPr>
          </a:p>
          <a:p>
            <a:pPr xmlns:a="http://schemas.openxmlformats.org/drawingml/2006/main" eaLnBrk="1" hangingPunct="1">
              <a:spcBef>
                <a:spcPct val="0"/>
              </a:spcBef>
              <a:buClrTx/>
              <a:buFontTx/>
              <a:buNone/>
            </a:pPr>
            <a:r xmlns:a="http://schemas.openxmlformats.org/drawingml/2006/main">
              <a:rPr lang="es" altLang="es-MX" sz="1800">
                <a:latin typeface="Cambria" panose="02040503050406030204" pitchFamily="18" charset="0"/>
              </a:rPr>
              <a:t>Cambio de litología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2">
            <a:extLst>
              <a:ext uri="{FF2B5EF4-FFF2-40B4-BE49-F238E27FC236}">
                <a16:creationId xmlns:a16="http://schemas.microsoft.com/office/drawing/2014/main" id="{851B95BC-DA1D-4ED3-B4B4-2365ED272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404813"/>
            <a:ext cx="4438650" cy="584200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 sz="3200" b="1">
                <a:latin typeface="Cambria" panose="02040503050406030204" pitchFamily="18" charset="0"/>
              </a:rPr>
              <a:t>Tiempo </a:t>
            </a:r>
            <a:r xmlns:a="http://schemas.openxmlformats.org/drawingml/2006/main">
              <a:rPr lang="es" altLang="es-MX" sz="3200" b="1" i="1">
                <a:latin typeface="Cambria" panose="02040503050406030204" pitchFamily="18" charset="0"/>
              </a:rPr>
              <a:t>versus </a:t>
            </a:r>
            <a:r xmlns:a="http://schemas.openxmlformats.org/drawingml/2006/main">
              <a:rPr lang="es" altLang="es-MX" sz="3200" b="1">
                <a:latin typeface="Cambria" panose="02040503050406030204" pitchFamily="18" charset="0"/>
              </a:rPr>
              <a:t>profundidad</a:t>
            </a:r>
          </a:p>
        </p:txBody>
      </p:sp>
      <p:sp>
        <p:nvSpPr>
          <p:cNvPr id="10243" name="Slide Number Placeholder 5">
            <a:extLst>
              <a:ext uri="{FF2B5EF4-FFF2-40B4-BE49-F238E27FC236}">
                <a16:creationId xmlns:a16="http://schemas.microsoft.com/office/drawing/2014/main" id="{2702E805-B352-4E53-9E9D-06D3E3648A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04C64C7-56F5-4815-9838-D6AB41FF3C74}" type="slidenum">
              <a:rPr lang="en-GB" altLang="es-MX" sz="1800" smtClean="0">
                <a:solidFill>
                  <a:schemeClr val="bg1"/>
                </a:solidFill>
                <a:latin typeface="Cambria" panose="020405030504060302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GB" altLang="es-MX" sz="180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grpSp>
        <p:nvGrpSpPr>
          <p:cNvPr id="10244" name="Group 63">
            <a:extLst>
              <a:ext uri="{FF2B5EF4-FFF2-40B4-BE49-F238E27FC236}">
                <a16:creationId xmlns:a16="http://schemas.microsoft.com/office/drawing/2014/main" id="{E6044958-50D9-4D76-BCC1-E0A9F1AF125D}"/>
              </a:ext>
            </a:extLst>
          </p:cNvPr>
          <p:cNvGrpSpPr>
            <a:grpSpLocks/>
          </p:cNvGrpSpPr>
          <p:nvPr/>
        </p:nvGrpSpPr>
        <p:grpSpPr bwMode="auto">
          <a:xfrm>
            <a:off x="3419475" y="2392363"/>
            <a:ext cx="5251450" cy="4465637"/>
            <a:chOff x="1099" y="1414"/>
            <a:chExt cx="3308" cy="2813"/>
          </a:xfrm>
        </p:grpSpPr>
        <p:pic>
          <p:nvPicPr>
            <p:cNvPr id="10249" name="Picture 55" descr="Ln70WellTie">
              <a:extLst>
                <a:ext uri="{FF2B5EF4-FFF2-40B4-BE49-F238E27FC236}">
                  <a16:creationId xmlns:a16="http://schemas.microsoft.com/office/drawing/2014/main" id="{0F375DE4-308B-416F-AF48-3B9341B40A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58"/>
            <a:stretch>
              <a:fillRect/>
            </a:stretch>
          </p:blipFill>
          <p:spPr bwMode="auto">
            <a:xfrm>
              <a:off x="1493" y="1417"/>
              <a:ext cx="2728" cy="2789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50" name="Line 36">
              <a:extLst>
                <a:ext uri="{FF2B5EF4-FFF2-40B4-BE49-F238E27FC236}">
                  <a16:creationId xmlns:a16="http://schemas.microsoft.com/office/drawing/2014/main" id="{9912EA1F-A6DF-494D-84B5-78DBE4CE56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99" y="3307"/>
              <a:ext cx="414" cy="1"/>
            </a:xfrm>
            <a:prstGeom prst="line">
              <a:avLst/>
            </a:prstGeom>
            <a:noFill/>
            <a:ln w="57150">
              <a:solidFill>
                <a:srgbClr val="FFD72D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0251" name="Rectangle 6">
              <a:extLst>
                <a:ext uri="{FF2B5EF4-FFF2-40B4-BE49-F238E27FC236}">
                  <a16:creationId xmlns:a16="http://schemas.microsoft.com/office/drawing/2014/main" id="{CBC71914-EC5C-484A-BAC6-33C60A277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5" y="1414"/>
              <a:ext cx="210" cy="277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D10D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s-MX" altLang="es-MX" sz="1800">
                <a:latin typeface="Cambria" panose="02040503050406030204" pitchFamily="18" charset="0"/>
              </a:endParaRPr>
            </a:p>
          </p:txBody>
        </p:sp>
        <p:grpSp>
          <p:nvGrpSpPr>
            <p:cNvPr id="10252" name="Group 48">
              <a:extLst>
                <a:ext uri="{FF2B5EF4-FFF2-40B4-BE49-F238E27FC236}">
                  <a16:creationId xmlns:a16="http://schemas.microsoft.com/office/drawing/2014/main" id="{EB6612A8-47BE-44EE-B209-B744CF3565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29" y="1443"/>
              <a:ext cx="124" cy="124"/>
              <a:chOff x="2786" y="2556"/>
              <a:chExt cx="222" cy="222"/>
            </a:xfrm>
          </p:grpSpPr>
          <p:grpSp>
            <p:nvGrpSpPr>
              <p:cNvPr id="10262" name="Group 49">
                <a:extLst>
                  <a:ext uri="{FF2B5EF4-FFF2-40B4-BE49-F238E27FC236}">
                    <a16:creationId xmlns:a16="http://schemas.microsoft.com/office/drawing/2014/main" id="{9E17F68A-114E-4B2E-9D9B-B529F95C3B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86" y="2556"/>
                <a:ext cx="222" cy="222"/>
                <a:chOff x="3692" y="2466"/>
                <a:chExt cx="222" cy="222"/>
              </a:xfrm>
            </p:grpSpPr>
            <p:sp>
              <p:nvSpPr>
                <p:cNvPr id="10264" name="Line 50">
                  <a:extLst>
                    <a:ext uri="{FF2B5EF4-FFF2-40B4-BE49-F238E27FC236}">
                      <a16:creationId xmlns:a16="http://schemas.microsoft.com/office/drawing/2014/main" id="{6ECFB1AF-371A-40A5-B03B-A2DFE91C94C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98" y="2466"/>
                  <a:ext cx="0" cy="22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MX"/>
                </a:p>
              </p:txBody>
            </p:sp>
            <p:sp>
              <p:nvSpPr>
                <p:cNvPr id="10265" name="Line 51">
                  <a:extLst>
                    <a:ext uri="{FF2B5EF4-FFF2-40B4-BE49-F238E27FC236}">
                      <a16:creationId xmlns:a16="http://schemas.microsoft.com/office/drawing/2014/main" id="{0B0591C8-011F-473D-9756-EC694083E1A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5400000">
                  <a:off x="3803" y="2465"/>
                  <a:ext cx="0" cy="22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MX"/>
                </a:p>
              </p:txBody>
            </p:sp>
          </p:grpSp>
          <p:sp>
            <p:nvSpPr>
              <p:cNvPr id="10263" name="Oval 52">
                <a:extLst>
                  <a:ext uri="{FF2B5EF4-FFF2-40B4-BE49-F238E27FC236}">
                    <a16:creationId xmlns:a16="http://schemas.microsoft.com/office/drawing/2014/main" id="{160D3D2A-5999-4CE4-9EAC-BD86B83339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8" y="2616"/>
                <a:ext cx="102" cy="10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•"/>
                  <a:defRPr sz="2800">
                    <a:solidFill>
                      <a:schemeClr val="tx1"/>
                    </a:solidFill>
                    <a:latin typeface="Georgia" panose="02040502050405020303" pitchFamily="18" charset="0"/>
                  </a:defRPr>
                </a:lvl1pPr>
                <a:lvl2pPr marL="742950" indent="-285750">
                  <a:spcBef>
                    <a:spcPts val="300"/>
                  </a:spcBef>
                  <a:buClr>
                    <a:schemeClr val="accent2"/>
                  </a:buClr>
                  <a:buFont typeface="Georgia" panose="02040502050405020303" pitchFamily="18" charset="0"/>
                  <a:buChar char="▫"/>
                  <a:defRPr sz="2600">
                    <a:solidFill>
                      <a:schemeClr val="accent2"/>
                    </a:solidFill>
                    <a:latin typeface="Georgia" panose="02040502050405020303" pitchFamily="18" charset="0"/>
                  </a:defRPr>
                </a:lvl2pPr>
                <a:lvl3pPr marL="11430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4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3pPr>
                <a:lvl4pPr marL="16002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2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4pPr>
                <a:lvl5pPr marL="2057400" indent="-228600"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5pPr>
                <a:lvl6pPr marL="25146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6pPr>
                <a:lvl7pPr marL="29718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7pPr>
                <a:lvl8pPr marL="34290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8pPr>
                <a:lvl9pPr marL="38862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s-MX" altLang="es-MX" sz="1800"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10253" name="Text Box 9">
              <a:extLst>
                <a:ext uri="{FF2B5EF4-FFF2-40B4-BE49-F238E27FC236}">
                  <a16:creationId xmlns:a16="http://schemas.microsoft.com/office/drawing/2014/main" id="{BB4022EE-3DCB-4F78-ABBD-1B3B2D558F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6" y="4035"/>
              <a:ext cx="24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xmlns:a="http://schemas.openxmlformats.org/drawingml/2006/main" eaLnBrk="1" hangingPunct="1">
                <a:spcBef>
                  <a:spcPct val="50000"/>
                </a:spcBef>
                <a:buClrTx/>
                <a:buFontTx/>
                <a:buNone/>
              </a:pPr>
              <a:r xmlns:a="http://schemas.openxmlformats.org/drawingml/2006/main">
                <a:rPr lang="es" altLang="es-MX" sz="1400">
                  <a:latin typeface="Cambria" panose="02040503050406030204" pitchFamily="18" charset="0"/>
                </a:rPr>
                <a:t>metro</a:t>
              </a:r>
            </a:p>
          </p:txBody>
        </p:sp>
        <p:sp>
          <p:nvSpPr>
            <p:cNvPr id="10254" name="Line 13">
              <a:extLst>
                <a:ext uri="{FF2B5EF4-FFF2-40B4-BE49-F238E27FC236}">
                  <a16:creationId xmlns:a16="http://schemas.microsoft.com/office/drawing/2014/main" id="{C7630391-7EEE-4F82-B01C-F7185C807E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84" y="3953"/>
              <a:ext cx="25" cy="1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0255" name="Text Box 14">
              <a:extLst>
                <a:ext uri="{FF2B5EF4-FFF2-40B4-BE49-F238E27FC236}">
                  <a16:creationId xmlns:a16="http://schemas.microsoft.com/office/drawing/2014/main" id="{7C8FD086-744B-4A17-9738-AAE6189B6D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6" y="3870"/>
              <a:ext cx="31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xmlns:a="http://schemas.openxmlformats.org/drawingml/2006/main" eaLnBrk="1" hangingPunct="1">
                <a:spcBef>
                  <a:spcPct val="50000"/>
                </a:spcBef>
                <a:buClrTx/>
                <a:buFontTx/>
                <a:buNone/>
              </a:pPr>
              <a:r xmlns:a="http://schemas.openxmlformats.org/drawingml/2006/main">
                <a:rPr lang="es" altLang="es-MX" sz="1000">
                  <a:latin typeface="Cambria" panose="02040503050406030204" pitchFamily="18" charset="0"/>
                </a:rPr>
                <a:t>1865</a:t>
              </a:r>
            </a:p>
          </p:txBody>
        </p:sp>
        <p:sp>
          <p:nvSpPr>
            <p:cNvPr id="10256" name="Line 11">
              <a:extLst>
                <a:ext uri="{FF2B5EF4-FFF2-40B4-BE49-F238E27FC236}">
                  <a16:creationId xmlns:a16="http://schemas.microsoft.com/office/drawing/2014/main" id="{9AFE9F58-A5C5-4640-8645-156C2A8C94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86" y="3307"/>
              <a:ext cx="25" cy="1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0257" name="Text Box 12">
              <a:extLst>
                <a:ext uri="{FF2B5EF4-FFF2-40B4-BE49-F238E27FC236}">
                  <a16:creationId xmlns:a16="http://schemas.microsoft.com/office/drawing/2014/main" id="{A54BDCF4-1AE6-4CC6-BA3B-1FDEF66E97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2" y="3230"/>
              <a:ext cx="27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xmlns:a="http://schemas.openxmlformats.org/drawingml/2006/main" eaLnBrk="1" hangingPunct="1">
                <a:spcBef>
                  <a:spcPct val="50000"/>
                </a:spcBef>
                <a:buClrTx/>
                <a:buFontTx/>
                <a:buNone/>
              </a:pPr>
              <a:r xmlns:a="http://schemas.openxmlformats.org/drawingml/2006/main">
                <a:rPr lang="es" altLang="es-MX" sz="1000">
                  <a:latin typeface="Cambria" panose="02040503050406030204" pitchFamily="18" charset="0"/>
                </a:rPr>
                <a:t>926</a:t>
              </a:r>
            </a:p>
          </p:txBody>
        </p:sp>
        <p:sp>
          <p:nvSpPr>
            <p:cNvPr id="10258" name="Text Box 8">
              <a:extLst>
                <a:ext uri="{FF2B5EF4-FFF2-40B4-BE49-F238E27FC236}">
                  <a16:creationId xmlns:a16="http://schemas.microsoft.com/office/drawing/2014/main" id="{415A9515-1E9F-486D-B892-05DA4F14B0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89" y="2556"/>
              <a:ext cx="27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xmlns:a="http://schemas.openxmlformats.org/drawingml/2006/main" eaLnBrk="1" hangingPunct="1">
                <a:spcBef>
                  <a:spcPct val="50000"/>
                </a:spcBef>
                <a:buClrTx/>
                <a:buFontTx/>
                <a:buNone/>
              </a:pPr>
              <a:r xmlns:a="http://schemas.openxmlformats.org/drawingml/2006/main">
                <a:rPr lang="es" altLang="es-MX" sz="1000">
                  <a:latin typeface="Cambria" panose="02040503050406030204" pitchFamily="18" charset="0"/>
                </a:rPr>
                <a:t>288</a:t>
              </a:r>
            </a:p>
          </p:txBody>
        </p:sp>
        <p:sp>
          <p:nvSpPr>
            <p:cNvPr id="10259" name="Line 10">
              <a:extLst>
                <a:ext uri="{FF2B5EF4-FFF2-40B4-BE49-F238E27FC236}">
                  <a16:creationId xmlns:a16="http://schemas.microsoft.com/office/drawing/2014/main" id="{11E8DEC9-2CE5-41CA-8652-8C3DECFF3A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83" y="2634"/>
              <a:ext cx="25" cy="1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0260" name="Line 27">
              <a:extLst>
                <a:ext uri="{FF2B5EF4-FFF2-40B4-BE49-F238E27FC236}">
                  <a16:creationId xmlns:a16="http://schemas.microsoft.com/office/drawing/2014/main" id="{9F018111-9888-4EF9-ACF8-6633ADE5AD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79" y="1696"/>
              <a:ext cx="1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0261" name="Line 59">
              <a:extLst>
                <a:ext uri="{FF2B5EF4-FFF2-40B4-BE49-F238E27FC236}">
                  <a16:creationId xmlns:a16="http://schemas.microsoft.com/office/drawing/2014/main" id="{949617F7-11AD-459B-8BF9-16D50F93BA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10" y="3306"/>
              <a:ext cx="497" cy="1"/>
            </a:xfrm>
            <a:prstGeom prst="line">
              <a:avLst/>
            </a:prstGeom>
            <a:noFill/>
            <a:ln w="57150">
              <a:solidFill>
                <a:srgbClr val="FFD72D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4101" name="Rectangle 64">
            <a:extLst>
              <a:ext uri="{FF2B5EF4-FFF2-40B4-BE49-F238E27FC236}">
                <a16:creationId xmlns:a16="http://schemas.microsoft.com/office/drawing/2014/main" id="{AC62DE82-45F8-469C-87E8-DB8E8B818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125538"/>
            <a:ext cx="8229600" cy="128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xmlns:a="http://schemas.openxmlformats.org/drawingml/2006/main" marL="342900" indent="-3429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FontTx/>
              <a:buChar char="•"/>
              <a:defRPr/>
            </a:pPr>
            <a:r xmlns:a="http://schemas.openxmlformats.org/drawingml/2006/main">
              <a:rPr lang="es" sz="2000" dirty="0">
                <a:latin typeface="Cambria" pitchFamily="18" charset="0"/>
                <a:cs typeface="+mn-cs"/>
              </a:rPr>
              <a:t>El tiempo bidireccional (TWT) no equivale directamente a la profundidad</a:t>
            </a:r>
          </a:p>
          <a:p>
            <a:pPr xmlns:a="http://schemas.openxmlformats.org/drawingml/2006/main" marL="342900" indent="-3429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FontTx/>
              <a:buChar char="•"/>
              <a:defRPr/>
            </a:pPr>
            <a:r xmlns:a="http://schemas.openxmlformats.org/drawingml/2006/main">
              <a:rPr lang="es" sz="2000" dirty="0">
                <a:latin typeface="Cambria" pitchFamily="18" charset="0"/>
                <a:cs typeface="+mn-cs"/>
              </a:rPr>
              <a:t>La profundidad de un reflector específico se puede determinar mediante perforaciones.</a:t>
            </a:r>
          </a:p>
          <a:p>
            <a:pPr xmlns:a="http://schemas.openxmlformats.org/drawingml/2006/main" marL="342900" indent="-3429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FontTx/>
              <a:buChar char="•"/>
              <a:defRPr/>
            </a:pPr>
            <a:r xmlns:a="http://schemas.openxmlformats.org/drawingml/2006/main">
              <a:rPr lang="es" sz="2000" dirty="0">
                <a:latin typeface="Cambria" pitchFamily="18" charset="0"/>
                <a:cs typeface="+mn-cs"/>
              </a:rPr>
              <a:t>Por ejemplo, 926 m de profundidad = 0,58 s TWT</a:t>
            </a:r>
            <a:endParaRPr xmlns:a="http://schemas.openxmlformats.org/drawingml/2006/main" lang="en-GB" sz="2000" dirty="0">
              <a:latin typeface="Cambria" pitchFamily="18" charset="0"/>
              <a:cs typeface="+mn-cs"/>
            </a:endParaRP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en-GB" sz="2000" dirty="0">
              <a:latin typeface="Cambria" pitchFamily="18" charset="0"/>
              <a:cs typeface="+mn-cs"/>
            </a:endParaRPr>
          </a:p>
        </p:txBody>
      </p:sp>
      <p:sp>
        <p:nvSpPr>
          <p:cNvPr id="10246" name="TextBox 24">
            <a:extLst>
              <a:ext uri="{FF2B5EF4-FFF2-40B4-BE49-F238E27FC236}">
                <a16:creationId xmlns:a16="http://schemas.microsoft.com/office/drawing/2014/main" id="{A10AF3C0-977A-4D33-B53B-DBEC9E7119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350" y="5364163"/>
            <a:ext cx="9001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xmlns:a="http://schemas.openxmlformats.org/drawingml/2006/main" eaLnBrk="1" hangingPunct="1">
              <a:spcBef>
                <a:spcPct val="0"/>
              </a:spcBef>
              <a:buClrTx/>
              <a:buFontTx/>
              <a:buNone/>
            </a:pPr>
            <a:r xmlns:a="http://schemas.openxmlformats.org/drawingml/2006/main">
              <a:rPr lang="es" altLang="es-MX" sz="1800">
                <a:latin typeface="Cambria" panose="02040503050406030204" pitchFamily="18" charset="0"/>
              </a:rPr>
              <a:t>926 metros</a:t>
            </a:r>
          </a:p>
        </p:txBody>
      </p:sp>
      <p:sp>
        <p:nvSpPr>
          <p:cNvPr id="10247" name="TextBox 25">
            <a:extLst>
              <a:ext uri="{FF2B5EF4-FFF2-40B4-BE49-F238E27FC236}">
                <a16:creationId xmlns:a16="http://schemas.microsoft.com/office/drawing/2014/main" id="{7D961D13-AB87-457A-B03E-64E4E763FC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5373688"/>
            <a:ext cx="9810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xmlns:a="http://schemas.openxmlformats.org/drawingml/2006/main" eaLnBrk="1" hangingPunct="1">
              <a:spcBef>
                <a:spcPct val="0"/>
              </a:spcBef>
              <a:buClrTx/>
              <a:buFontTx/>
              <a:buNone/>
            </a:pPr>
            <a:r xmlns:a="http://schemas.openxmlformats.org/drawingml/2006/main">
              <a:rPr lang="es" altLang="es-MX" sz="1800">
                <a:latin typeface="Cambria" panose="02040503050406030204" pitchFamily="18" charset="0"/>
              </a:rPr>
              <a:t>0,58 segundos</a:t>
            </a:r>
          </a:p>
        </p:txBody>
      </p:sp>
      <p:sp>
        <p:nvSpPr>
          <p:cNvPr id="4104" name="TextBox 26">
            <a:extLst>
              <a:ext uri="{FF2B5EF4-FFF2-40B4-BE49-F238E27FC236}">
                <a16:creationId xmlns:a16="http://schemas.microsoft.com/office/drawing/2014/main" id="{CD9AE58C-911E-4B52-B332-4F1A3944FE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781300"/>
            <a:ext cx="360045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xmlns:a="http://schemas.openxmlformats.org/drawingml/2006/main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latin typeface="Cambria" pitchFamily="18" charset="0"/>
                <a:cs typeface="+mn-cs"/>
              </a:rPr>
              <a:t>El tiempo bidireccional (TWT) no equivale directamente a la profundidad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en-GB" sz="2400" dirty="0">
              <a:latin typeface="Cambria" pitchFamily="18" charset="0"/>
              <a:cs typeface="+mn-cs"/>
            </a:endParaRPr>
          </a:p>
          <a:p>
            <a:pPr xmlns:a="http://schemas.openxmlformats.org/drawingml/2006/main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latin typeface="Cambria" pitchFamily="18" charset="0"/>
                <a:cs typeface="+mn-cs"/>
              </a:rPr>
              <a:t>La profundidad de un reflector se determina mediante perforaciones.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57D93939-4A29-4B83-A8AC-445C9920D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260350"/>
            <a:ext cx="9144000" cy="1143000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 b="1">
                <a:latin typeface="Cambria" panose="02040503050406030204" pitchFamily="18" charset="0"/>
              </a:rPr>
              <a:t>Registros de pozos versus sísmica</a:t>
            </a:r>
          </a:p>
        </p:txBody>
      </p:sp>
      <p:sp>
        <p:nvSpPr>
          <p:cNvPr id="1017859" name="Rectangle 3">
            <a:extLst>
              <a:ext uri="{FF2B5EF4-FFF2-40B4-BE49-F238E27FC236}">
                <a16:creationId xmlns:a16="http://schemas.microsoft.com/office/drawing/2014/main" id="{6D0721FD-0612-4FE5-B13B-D42C3BBCFA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628775"/>
            <a:ext cx="7343775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xmlns:a="http://schemas.openxmlformats.org/drawingml/2006/main" marL="342900" indent="-3429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80000"/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latin typeface="Cambria" pitchFamily="18" charset="0"/>
                <a:cs typeface="+mn-cs"/>
              </a:rPr>
              <a:t>Registros de pozos</a:t>
            </a:r>
          </a:p>
          <a:p>
            <a:pPr xmlns:a="http://schemas.openxmlformats.org/drawingml/2006/main" marL="742950" lvl="1" indent="-28575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Gran resolución vertical</a:t>
            </a:r>
          </a:p>
          <a:p>
            <a:pPr xmlns:a="http://schemas.openxmlformats.org/drawingml/2006/main" marL="742950" lvl="1" indent="-28575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Delimitar superficies delimitadoras</a:t>
            </a:r>
          </a:p>
          <a:p>
            <a:pPr xmlns:a="http://schemas.openxmlformats.org/drawingml/2006/main" marL="742950" lvl="1" indent="-28575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Establecer </a:t>
            </a:r>
            <a:r xmlns:a="http://schemas.openxmlformats.org/drawingml/2006/main">
              <a:rPr lang="es" sz="2400" dirty="0" err="1">
                <a:solidFill>
                  <a:schemeClr val="accent2"/>
                </a:solidFill>
                <a:latin typeface="Cambria" pitchFamily="18" charset="0"/>
                <a:cs typeface="+mn-cs"/>
              </a:rPr>
              <a:t>la litología </a:t>
            </a:r>
            <a:r xmlns:a="http://schemas.openxmlformats.org/drawingml/2006/main">
              <a:rPr lang="es" sz="24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de los sedimentos penetrados.</a:t>
            </a:r>
          </a:p>
          <a:p>
            <a:pPr xmlns:a="http://schemas.openxmlformats.org/drawingml/2006/main" marL="342900" indent="-3429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80000"/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latin typeface="Cambria" pitchFamily="18" charset="0"/>
                <a:cs typeface="+mn-cs"/>
              </a:rPr>
              <a:t>Sísmico</a:t>
            </a:r>
          </a:p>
          <a:p>
            <a:pPr xmlns:a="http://schemas.openxmlformats.org/drawingml/2006/main" marL="742950" lvl="1" indent="-28575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Gran continuidad lateral y resolución</a:t>
            </a:r>
          </a:p>
          <a:p>
            <a:pPr xmlns:a="http://schemas.openxmlformats.org/drawingml/2006/main" marL="742950" lvl="1" indent="-28575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Definir la geometría bruta del sedimento</a:t>
            </a:r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068B88EC-A53D-4B30-B971-D689858C28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38380F7-7200-4AE1-925E-848540873688}" type="slidenum">
              <a:rPr lang="en-GB" altLang="es-MX" sz="18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BE41F606-EE7A-4194-873E-5A8D4A20B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49275"/>
            <a:ext cx="67278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xmlns:a="http://schemas.openxmlformats.org/drawingml/2006/main" eaLnBrk="1" hangingPunct="1">
              <a:spcBef>
                <a:spcPct val="0"/>
              </a:spcBef>
              <a:buClrTx/>
              <a:buFontTx/>
              <a:buNone/>
            </a:pPr>
            <a:r xmlns:a="http://schemas.openxmlformats.org/drawingml/2006/main">
              <a:rPr lang="es" altLang="es-MX" sz="3200" b="1">
                <a:solidFill>
                  <a:schemeClr val="tx2"/>
                </a:solidFill>
                <a:latin typeface="Cambria" panose="02040503050406030204" pitchFamily="18" charset="0"/>
              </a:rPr>
              <a:t>La interpretación de datos sísmicos es más que simplemente seleccionar</a:t>
            </a:r>
          </a:p>
        </p:txBody>
      </p:sp>
      <p:sp>
        <p:nvSpPr>
          <p:cNvPr id="83972" name="Text Box 4">
            <a:extLst>
              <a:ext uri="{FF2B5EF4-FFF2-40B4-BE49-F238E27FC236}">
                <a16:creationId xmlns:a16="http://schemas.microsoft.com/office/drawing/2014/main" id="{C20AA254-7624-4E6A-BEE7-8DEE0930D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2308225"/>
            <a:ext cx="4473575" cy="369888"/>
          </a:xfrm>
          <a:prstGeom prst="rect">
            <a:avLst/>
          </a:prstGeom>
          <a:solidFill>
            <a:srgbClr val="E4E8C2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39145"/>
            </a:outerShdw>
          </a:effectLst>
        </p:spPr>
        <p:txBody>
          <a:bodyPr>
            <a:spAutoFit/>
          </a:bodyPr>
          <a:lstStyle/>
          <a:p>
            <a:pPr xmlns:a="http://schemas.openxmlformats.org/drawingml/2006/main" algn="ctr" fontAlgn="auto">
              <a:spcBef>
                <a:spcPts val="0"/>
              </a:spcBef>
              <a:spcAft>
                <a:spcPts val="300"/>
              </a:spcAft>
              <a:buFont typeface="Wingdings" pitchFamily="2" charset="2"/>
              <a:buNone/>
              <a:defRPr/>
            </a:pPr>
            <a:r xmlns:a="http://schemas.openxmlformats.org/drawingml/2006/main">
              <a:rPr lang="es" b="1" dirty="0">
                <a:latin typeface="Cambria" pitchFamily="18" charset="0"/>
                <a:cs typeface="+mn-cs"/>
              </a:rPr>
              <a:t>Interpretación sísmica</a:t>
            </a:r>
          </a:p>
        </p:txBody>
      </p:sp>
      <p:sp>
        <p:nvSpPr>
          <p:cNvPr id="83973" name="Text Box 5">
            <a:extLst>
              <a:ext uri="{FF2B5EF4-FFF2-40B4-BE49-F238E27FC236}">
                <a16:creationId xmlns:a16="http://schemas.microsoft.com/office/drawing/2014/main" id="{B4D28948-1B8B-46FE-8678-B1589CC18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3613" y="4097338"/>
            <a:ext cx="4443412" cy="646112"/>
          </a:xfrm>
          <a:prstGeom prst="rect">
            <a:avLst/>
          </a:prstGeom>
          <a:solidFill>
            <a:srgbClr val="E4E8C2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39145"/>
            </a:outerShdw>
          </a:effectLst>
        </p:spPr>
        <p:txBody>
          <a:bodyPr>
            <a:spAutoFit/>
          </a:bodyPr>
          <a:lstStyle/>
          <a:p>
            <a:pPr xmlns:a="http://schemas.openxmlformats.org/drawingml/2006/main" algn="ctr" fontAlgn="auto">
              <a:spcBef>
                <a:spcPts val="0"/>
              </a:spcBef>
              <a:spcAft>
                <a:spcPts val="300"/>
              </a:spcAft>
              <a:buFont typeface="Wingdings" pitchFamily="2" charset="2"/>
              <a:buNone/>
              <a:defRPr/>
            </a:pPr>
            <a:r xmlns:a="http://schemas.openxmlformats.org/drawingml/2006/main">
              <a:rPr lang="es" b="1" dirty="0">
                <a:latin typeface="Cambria" pitchFamily="18" charset="0"/>
                <a:cs typeface="+mn-cs"/>
              </a:rPr>
              <a:t>Comprender la geología del subsuelo</a:t>
            </a:r>
          </a:p>
        </p:txBody>
      </p:sp>
      <p:sp>
        <p:nvSpPr>
          <p:cNvPr id="14341" name="Rectangle 6">
            <a:extLst>
              <a:ext uri="{FF2B5EF4-FFF2-40B4-BE49-F238E27FC236}">
                <a16:creationId xmlns:a16="http://schemas.microsoft.com/office/drawing/2014/main" id="{7157AB08-7726-420F-ACA4-E4D3626501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3225" y="3292475"/>
            <a:ext cx="388938" cy="1349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s-MX" sz="1800">
              <a:latin typeface="Cambria" panose="02040503050406030204" pitchFamily="18" charset="0"/>
            </a:endParaRPr>
          </a:p>
        </p:txBody>
      </p:sp>
      <p:sp>
        <p:nvSpPr>
          <p:cNvPr id="14342" name="Rectangle 7">
            <a:extLst>
              <a:ext uri="{FF2B5EF4-FFF2-40B4-BE49-F238E27FC236}">
                <a16:creationId xmlns:a16="http://schemas.microsoft.com/office/drawing/2014/main" id="{010A53A2-F290-445B-B553-4FC7F0019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3225" y="3517900"/>
            <a:ext cx="388938" cy="1349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s-MX" sz="1800">
              <a:latin typeface="Cambria" panose="02040503050406030204" pitchFamily="18" charset="0"/>
            </a:endParaRPr>
          </a:p>
        </p:txBody>
      </p:sp>
      <p:sp>
        <p:nvSpPr>
          <p:cNvPr id="14343" name="Slide Number Placeholder 6">
            <a:extLst>
              <a:ext uri="{FF2B5EF4-FFF2-40B4-BE49-F238E27FC236}">
                <a16:creationId xmlns:a16="http://schemas.microsoft.com/office/drawing/2014/main" id="{31E9A756-C100-4FC2-B938-C92908918E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FA92E3D-105F-4757-B1C5-7D789D42C69F}" type="slidenum">
              <a:rPr lang="en-GB" altLang="es-MX" sz="18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>
            <a:extLst>
              <a:ext uri="{FF2B5EF4-FFF2-40B4-BE49-F238E27FC236}">
                <a16:creationId xmlns:a16="http://schemas.microsoft.com/office/drawing/2014/main" id="{1CFDF710-3A33-4163-AB70-029714F6DB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00063"/>
            <a:ext cx="6727825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xmlns:a="http://schemas.openxmlformats.org/drawingml/2006/main" eaLnBrk="1" hangingPunct="1">
              <a:spcBef>
                <a:spcPct val="0"/>
              </a:spcBef>
              <a:buClrTx/>
              <a:buFontTx/>
              <a:buNone/>
            </a:pPr>
            <a:r xmlns:a="http://schemas.openxmlformats.org/drawingml/2006/main">
              <a:rPr lang="es" altLang="es-MX" sz="3200" b="1">
                <a:solidFill>
                  <a:schemeClr val="tx2"/>
                </a:solidFill>
                <a:latin typeface="Cambria" panose="02040503050406030204" pitchFamily="18" charset="0"/>
              </a:rPr>
              <a:t>La interpretación de datos sísmicos es una</a:t>
            </a:r>
          </a:p>
          <a:p>
            <a:pPr xmlns:a="http://schemas.openxmlformats.org/drawingml/2006/main" eaLnBrk="1" hangingPunct="1">
              <a:spcBef>
                <a:spcPct val="0"/>
              </a:spcBef>
              <a:buClrTx/>
              <a:buFontTx/>
              <a:buNone/>
            </a:pPr>
            <a:r xmlns:a="http://schemas.openxmlformats.org/drawingml/2006/main">
              <a:rPr lang="es" altLang="es-MX" sz="3200" b="1">
                <a:solidFill>
                  <a:schemeClr val="tx2"/>
                </a:solidFill>
                <a:latin typeface="Cambria" panose="02040503050406030204" pitchFamily="18" charset="0"/>
              </a:rPr>
              <a:t>Problema de análisis de datos</a:t>
            </a:r>
          </a:p>
        </p:txBody>
      </p:sp>
      <p:sp>
        <p:nvSpPr>
          <p:cNvPr id="77829" name="AutoShape 5">
            <a:extLst>
              <a:ext uri="{FF2B5EF4-FFF2-40B4-BE49-F238E27FC236}">
                <a16:creationId xmlns:a16="http://schemas.microsoft.com/office/drawing/2014/main" id="{C4D48C85-5E14-41C1-AF3F-BFD93A8CD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6563" y="6076950"/>
            <a:ext cx="3238500" cy="468313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xmlns:a="http://schemas.openxmlformats.org/drawingml/2006/main" algn="ctr">
              <a:spcBef>
                <a:spcPct val="0"/>
              </a:spcBef>
              <a:buClrTx/>
              <a:buFontTx/>
              <a:buNone/>
            </a:pPr>
            <a:r xmlns:a="http://schemas.openxmlformats.org/drawingml/2006/main">
              <a:rPr lang="es" altLang="es-MX" sz="1200" b="1">
                <a:latin typeface="Cambria" panose="02040503050406030204" pitchFamily="18" charset="0"/>
              </a:rPr>
              <a:t>Encontrar información</a:t>
            </a:r>
          </a:p>
          <a:p>
            <a:pPr xmlns:a="http://schemas.openxmlformats.org/drawingml/2006/main">
              <a:spcBef>
                <a:spcPct val="0"/>
              </a:spcBef>
              <a:buClrTx/>
              <a:buFontTx/>
              <a:buNone/>
            </a:pPr>
            <a:r xmlns:a="http://schemas.openxmlformats.org/drawingml/2006/main">
              <a:rPr lang="es" altLang="es-MX" sz="1000">
                <a:latin typeface="Cambria" panose="02040503050406030204" pitchFamily="18" charset="0"/>
              </a:rPr>
              <a:t>Segmentar la información en objetos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s-MX" sz="1000">
              <a:latin typeface="Cambria" panose="02040503050406030204" pitchFamily="18" charset="0"/>
            </a:endParaRPr>
          </a:p>
        </p:txBody>
      </p:sp>
      <p:sp>
        <p:nvSpPr>
          <p:cNvPr id="77830" name="AutoShape 6">
            <a:extLst>
              <a:ext uri="{FF2B5EF4-FFF2-40B4-BE49-F238E27FC236}">
                <a16:creationId xmlns:a16="http://schemas.microsoft.com/office/drawing/2014/main" id="{11AF5F70-B324-4E29-BDEA-240FB825E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7513" y="5353050"/>
            <a:ext cx="3240087" cy="452438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xmlns:a="http://schemas.openxmlformats.org/drawingml/2006/main" algn="ctr">
              <a:spcBef>
                <a:spcPct val="0"/>
              </a:spcBef>
              <a:buClrTx/>
              <a:buFontTx/>
              <a:buNone/>
            </a:pPr>
            <a:r xmlns:a="http://schemas.openxmlformats.org/drawingml/2006/main">
              <a:rPr lang="es" altLang="es-MX" sz="1200" b="1">
                <a:latin typeface="Cambria" panose="02040503050406030204" pitchFamily="18" charset="0"/>
              </a:rPr>
              <a:t>Información de identificación</a:t>
            </a:r>
            <a:endParaRPr xmlns:a="http://schemas.openxmlformats.org/drawingml/2006/main" lang="en-US" altLang="es-MX" sz="1000" b="1">
              <a:latin typeface="Cambria" panose="02040503050406030204" pitchFamily="18" charset="0"/>
            </a:endParaRPr>
          </a:p>
          <a:p>
            <a:pPr xmlns:a="http://schemas.openxmlformats.org/drawingml/2006/main">
              <a:spcBef>
                <a:spcPct val="0"/>
              </a:spcBef>
              <a:buClrTx/>
              <a:buFontTx/>
              <a:buNone/>
            </a:pPr>
            <a:r xmlns:a="http://schemas.openxmlformats.org/drawingml/2006/main">
              <a:rPr lang="es" altLang="es-MX" sz="1000">
                <a:latin typeface="Cambria" panose="02040503050406030204" pitchFamily="18" charset="0"/>
              </a:rPr>
              <a:t>Dando un significado a los objetos</a:t>
            </a:r>
          </a:p>
        </p:txBody>
      </p:sp>
      <p:sp>
        <p:nvSpPr>
          <p:cNvPr id="77832" name="AutoShape 8">
            <a:extLst>
              <a:ext uri="{FF2B5EF4-FFF2-40B4-BE49-F238E27FC236}">
                <a16:creationId xmlns:a16="http://schemas.microsoft.com/office/drawing/2014/main" id="{7B0465FD-6988-4A2D-B391-C387E9C2D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8300" y="4581525"/>
            <a:ext cx="3240088" cy="430213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xmlns:a="http://schemas.openxmlformats.org/drawingml/2006/main" algn="ctr">
              <a:spcBef>
                <a:spcPct val="0"/>
              </a:spcBef>
              <a:buClrTx/>
              <a:buFontTx/>
              <a:buNone/>
            </a:pPr>
            <a:r xmlns:a="http://schemas.openxmlformats.org/drawingml/2006/main">
              <a:rPr lang="es" altLang="es-MX" sz="1200" b="1">
                <a:latin typeface="Cambria" panose="02040503050406030204" pitchFamily="18" charset="0"/>
              </a:rPr>
              <a:t>Entendiendo el sistema</a:t>
            </a:r>
            <a:endParaRPr xmlns:a="http://schemas.openxmlformats.org/drawingml/2006/main" lang="en-US" altLang="es-MX" sz="1000" b="1">
              <a:latin typeface="Cambria" panose="02040503050406030204" pitchFamily="18" charset="0"/>
            </a:endParaRPr>
          </a:p>
          <a:p>
            <a:pPr xmlns:a="http://schemas.openxmlformats.org/drawingml/2006/main">
              <a:spcBef>
                <a:spcPct val="0"/>
              </a:spcBef>
              <a:buClrTx/>
              <a:buFontTx/>
              <a:buNone/>
            </a:pPr>
            <a:r xmlns:a="http://schemas.openxmlformats.org/drawingml/2006/main">
              <a:rPr lang="es" altLang="es-MX" sz="1000">
                <a:latin typeface="Cambria" panose="02040503050406030204" pitchFamily="18" charset="0"/>
              </a:rPr>
              <a:t>Explicando el sistema.</a:t>
            </a:r>
          </a:p>
        </p:txBody>
      </p:sp>
      <p:sp>
        <p:nvSpPr>
          <p:cNvPr id="77836" name="AutoShape 12">
            <a:extLst>
              <a:ext uri="{FF2B5EF4-FFF2-40B4-BE49-F238E27FC236}">
                <a16:creationId xmlns:a16="http://schemas.microsoft.com/office/drawing/2014/main" id="{AC5CAEAA-7C21-4995-BEA0-481C10F81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713" y="6135688"/>
            <a:ext cx="3238500" cy="373062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xmlns:a="http://schemas.openxmlformats.org/drawingml/2006/main" algn="ctr">
              <a:spcBef>
                <a:spcPct val="0"/>
              </a:spcBef>
              <a:buClrTx/>
              <a:buFontTx/>
              <a:buNone/>
            </a:pPr>
            <a:r xmlns:a="http://schemas.openxmlformats.org/drawingml/2006/main">
              <a:rPr lang="es" altLang="es-MX" sz="1200" b="1">
                <a:latin typeface="Cambria" panose="02040503050406030204" pitchFamily="18" charset="0"/>
              </a:rPr>
              <a:t>Selección de las características</a:t>
            </a:r>
          </a:p>
        </p:txBody>
      </p:sp>
      <p:sp>
        <p:nvSpPr>
          <p:cNvPr id="77837" name="AutoShape 13">
            <a:extLst>
              <a:ext uri="{FF2B5EF4-FFF2-40B4-BE49-F238E27FC236}">
                <a16:creationId xmlns:a16="http://schemas.microsoft.com/office/drawing/2014/main" id="{20B8BA1C-E550-4B34-B2B7-BA46D542E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713" y="5383213"/>
            <a:ext cx="3240087" cy="379412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xmlns:a="http://schemas.openxmlformats.org/drawingml/2006/main" algn="ctr">
              <a:spcBef>
                <a:spcPct val="0"/>
              </a:spcBef>
              <a:buClrTx/>
              <a:buFontTx/>
              <a:buNone/>
            </a:pPr>
            <a:r xmlns:a="http://schemas.openxmlformats.org/drawingml/2006/main">
              <a:rPr lang="es" altLang="es-MX" sz="1200" b="1">
                <a:latin typeface="Cambria" panose="02040503050406030204" pitchFamily="18" charset="0"/>
              </a:rPr>
              <a:t>Dando significado geológico a las características</a:t>
            </a:r>
            <a:endParaRPr xmlns:a="http://schemas.openxmlformats.org/drawingml/2006/main" lang="en-US" altLang="es-MX" sz="1000" b="1">
              <a:latin typeface="Cambria" panose="02040503050406030204" pitchFamily="18" charset="0"/>
            </a:endParaRPr>
          </a:p>
        </p:txBody>
      </p:sp>
      <p:sp>
        <p:nvSpPr>
          <p:cNvPr id="77838" name="AutoShape 14">
            <a:extLst>
              <a:ext uri="{FF2B5EF4-FFF2-40B4-BE49-F238E27FC236}">
                <a16:creationId xmlns:a16="http://schemas.microsoft.com/office/drawing/2014/main" id="{603DDA26-6668-412D-8B04-10AB67C07F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713" y="4664075"/>
            <a:ext cx="3240087" cy="319088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xmlns:a="http://schemas.openxmlformats.org/drawingml/2006/main" algn="ctr">
              <a:spcBef>
                <a:spcPct val="0"/>
              </a:spcBef>
              <a:buClrTx/>
              <a:buFontTx/>
              <a:buNone/>
            </a:pPr>
            <a:r xmlns:a="http://schemas.openxmlformats.org/drawingml/2006/main">
              <a:rPr lang="es" altLang="es-MX" sz="1200" b="1">
                <a:latin typeface="Cambria" panose="02040503050406030204" pitchFamily="18" charset="0"/>
              </a:rPr>
              <a:t>Construyendo el modelo geológico</a:t>
            </a:r>
            <a:endParaRPr xmlns:a="http://schemas.openxmlformats.org/drawingml/2006/main" lang="en-US" altLang="es-MX" sz="1000" b="1">
              <a:latin typeface="Cambria" panose="02040503050406030204" pitchFamily="18" charset="0"/>
            </a:endParaRPr>
          </a:p>
        </p:txBody>
      </p:sp>
      <p:pic>
        <p:nvPicPr>
          <p:cNvPr id="16393" name="Picture 16">
            <a:extLst>
              <a:ext uri="{FF2B5EF4-FFF2-40B4-BE49-F238E27FC236}">
                <a16:creationId xmlns:a16="http://schemas.microsoft.com/office/drawing/2014/main" id="{C6BD8AA6-B49A-43CE-B225-A136A99B2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446213"/>
            <a:ext cx="3482975" cy="291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76">
            <a:extLst>
              <a:ext uri="{FF2B5EF4-FFF2-40B4-BE49-F238E27FC236}">
                <a16:creationId xmlns:a16="http://schemas.microsoft.com/office/drawing/2014/main" id="{35470912-7A88-400E-8FEF-B10642C0232E}"/>
              </a:ext>
            </a:extLst>
          </p:cNvPr>
          <p:cNvGrpSpPr>
            <a:grpSpLocks/>
          </p:cNvGrpSpPr>
          <p:nvPr/>
        </p:nvGrpSpPr>
        <p:grpSpPr bwMode="auto">
          <a:xfrm>
            <a:off x="5287963" y="1477963"/>
            <a:ext cx="3362325" cy="2886075"/>
            <a:chOff x="3331" y="581"/>
            <a:chExt cx="2118" cy="1818"/>
          </a:xfrm>
        </p:grpSpPr>
        <p:sp>
          <p:nvSpPr>
            <p:cNvPr id="16417" name="Rectangle 17">
              <a:extLst>
                <a:ext uri="{FF2B5EF4-FFF2-40B4-BE49-F238E27FC236}">
                  <a16:creationId xmlns:a16="http://schemas.microsoft.com/office/drawing/2014/main" id="{019831C2-AA06-413A-B652-603C45DB87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1" y="581"/>
              <a:ext cx="2118" cy="181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GB" altLang="es-MX" sz="1800">
                <a:latin typeface="Cambria" panose="02040503050406030204" pitchFamily="18" charset="0"/>
              </a:endParaRPr>
            </a:p>
          </p:txBody>
        </p:sp>
        <p:sp>
          <p:nvSpPr>
            <p:cNvPr id="16418" name="Freeform 18">
              <a:extLst>
                <a:ext uri="{FF2B5EF4-FFF2-40B4-BE49-F238E27FC236}">
                  <a16:creationId xmlns:a16="http://schemas.microsoft.com/office/drawing/2014/main" id="{8739623B-07EB-41FF-BF8B-DDBF25D0A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1" y="781"/>
              <a:ext cx="942" cy="486"/>
            </a:xfrm>
            <a:custGeom>
              <a:avLst/>
              <a:gdLst>
                <a:gd name="T0" fmla="*/ 942 w 942"/>
                <a:gd name="T1" fmla="*/ 486 h 486"/>
                <a:gd name="T2" fmla="*/ 887 w 942"/>
                <a:gd name="T3" fmla="*/ 416 h 486"/>
                <a:gd name="T4" fmla="*/ 867 w 942"/>
                <a:gd name="T5" fmla="*/ 391 h 486"/>
                <a:gd name="T6" fmla="*/ 847 w 942"/>
                <a:gd name="T7" fmla="*/ 361 h 486"/>
                <a:gd name="T8" fmla="*/ 761 w 942"/>
                <a:gd name="T9" fmla="*/ 191 h 486"/>
                <a:gd name="T10" fmla="*/ 736 w 942"/>
                <a:gd name="T11" fmla="*/ 151 h 486"/>
                <a:gd name="T12" fmla="*/ 706 w 942"/>
                <a:gd name="T13" fmla="*/ 111 h 486"/>
                <a:gd name="T14" fmla="*/ 646 w 942"/>
                <a:gd name="T15" fmla="*/ 30 h 486"/>
                <a:gd name="T16" fmla="*/ 621 w 942"/>
                <a:gd name="T17" fmla="*/ 5 h 486"/>
                <a:gd name="T18" fmla="*/ 576 w 942"/>
                <a:gd name="T19" fmla="*/ 0 h 486"/>
                <a:gd name="T20" fmla="*/ 456 w 942"/>
                <a:gd name="T21" fmla="*/ 10 h 486"/>
                <a:gd name="T22" fmla="*/ 366 w 942"/>
                <a:gd name="T23" fmla="*/ 45 h 486"/>
                <a:gd name="T24" fmla="*/ 306 w 942"/>
                <a:gd name="T25" fmla="*/ 86 h 486"/>
                <a:gd name="T26" fmla="*/ 225 w 942"/>
                <a:gd name="T27" fmla="*/ 156 h 486"/>
                <a:gd name="T28" fmla="*/ 175 w 942"/>
                <a:gd name="T29" fmla="*/ 211 h 486"/>
                <a:gd name="T30" fmla="*/ 135 w 942"/>
                <a:gd name="T31" fmla="*/ 281 h 486"/>
                <a:gd name="T32" fmla="*/ 125 w 942"/>
                <a:gd name="T33" fmla="*/ 311 h 486"/>
                <a:gd name="T34" fmla="*/ 55 w 942"/>
                <a:gd name="T35" fmla="*/ 406 h 486"/>
                <a:gd name="T36" fmla="*/ 0 w 942"/>
                <a:gd name="T37" fmla="*/ 461 h 48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42"/>
                <a:gd name="T58" fmla="*/ 0 h 486"/>
                <a:gd name="T59" fmla="*/ 942 w 942"/>
                <a:gd name="T60" fmla="*/ 486 h 48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42" h="486">
                  <a:moveTo>
                    <a:pt x="942" y="486"/>
                  </a:moveTo>
                  <a:cubicBezTo>
                    <a:pt x="915" y="468"/>
                    <a:pt x="905" y="442"/>
                    <a:pt x="887" y="416"/>
                  </a:cubicBezTo>
                  <a:cubicBezTo>
                    <a:pt x="881" y="407"/>
                    <a:pt x="873" y="400"/>
                    <a:pt x="867" y="391"/>
                  </a:cubicBezTo>
                  <a:cubicBezTo>
                    <a:pt x="860" y="381"/>
                    <a:pt x="847" y="361"/>
                    <a:pt x="847" y="361"/>
                  </a:cubicBezTo>
                  <a:cubicBezTo>
                    <a:pt x="834" y="311"/>
                    <a:pt x="791" y="235"/>
                    <a:pt x="761" y="191"/>
                  </a:cubicBezTo>
                  <a:cubicBezTo>
                    <a:pt x="752" y="178"/>
                    <a:pt x="745" y="164"/>
                    <a:pt x="736" y="151"/>
                  </a:cubicBezTo>
                  <a:cubicBezTo>
                    <a:pt x="727" y="137"/>
                    <a:pt x="706" y="111"/>
                    <a:pt x="706" y="111"/>
                  </a:cubicBezTo>
                  <a:cubicBezTo>
                    <a:pt x="694" y="74"/>
                    <a:pt x="672" y="56"/>
                    <a:pt x="646" y="30"/>
                  </a:cubicBezTo>
                  <a:cubicBezTo>
                    <a:pt x="635" y="19"/>
                    <a:pt x="639" y="9"/>
                    <a:pt x="621" y="5"/>
                  </a:cubicBezTo>
                  <a:cubicBezTo>
                    <a:pt x="606" y="1"/>
                    <a:pt x="591" y="2"/>
                    <a:pt x="576" y="0"/>
                  </a:cubicBezTo>
                  <a:cubicBezTo>
                    <a:pt x="536" y="3"/>
                    <a:pt x="496" y="4"/>
                    <a:pt x="456" y="10"/>
                  </a:cubicBezTo>
                  <a:cubicBezTo>
                    <a:pt x="421" y="15"/>
                    <a:pt x="399" y="37"/>
                    <a:pt x="366" y="45"/>
                  </a:cubicBezTo>
                  <a:cubicBezTo>
                    <a:pt x="346" y="65"/>
                    <a:pt x="328" y="66"/>
                    <a:pt x="306" y="86"/>
                  </a:cubicBezTo>
                  <a:cubicBezTo>
                    <a:pt x="280" y="109"/>
                    <a:pt x="256" y="141"/>
                    <a:pt x="225" y="156"/>
                  </a:cubicBezTo>
                  <a:cubicBezTo>
                    <a:pt x="218" y="177"/>
                    <a:pt x="194" y="198"/>
                    <a:pt x="175" y="211"/>
                  </a:cubicBezTo>
                  <a:cubicBezTo>
                    <a:pt x="160" y="234"/>
                    <a:pt x="146" y="256"/>
                    <a:pt x="135" y="281"/>
                  </a:cubicBezTo>
                  <a:cubicBezTo>
                    <a:pt x="131" y="291"/>
                    <a:pt x="132" y="304"/>
                    <a:pt x="125" y="311"/>
                  </a:cubicBezTo>
                  <a:cubicBezTo>
                    <a:pt x="97" y="339"/>
                    <a:pt x="81" y="376"/>
                    <a:pt x="55" y="406"/>
                  </a:cubicBezTo>
                  <a:cubicBezTo>
                    <a:pt x="38" y="425"/>
                    <a:pt x="18" y="443"/>
                    <a:pt x="0" y="46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6419" name="Freeform 19">
              <a:extLst>
                <a:ext uri="{FF2B5EF4-FFF2-40B4-BE49-F238E27FC236}">
                  <a16:creationId xmlns:a16="http://schemas.microsoft.com/office/drawing/2014/main" id="{3FAF513B-7765-4BFF-B74F-0D6EBCD3D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7" y="776"/>
              <a:ext cx="1102" cy="431"/>
            </a:xfrm>
            <a:custGeom>
              <a:avLst/>
              <a:gdLst>
                <a:gd name="T0" fmla="*/ 0 w 1102"/>
                <a:gd name="T1" fmla="*/ 431 h 431"/>
                <a:gd name="T2" fmla="*/ 121 w 1102"/>
                <a:gd name="T3" fmla="*/ 391 h 431"/>
                <a:gd name="T4" fmla="*/ 176 w 1102"/>
                <a:gd name="T5" fmla="*/ 366 h 431"/>
                <a:gd name="T6" fmla="*/ 261 w 1102"/>
                <a:gd name="T7" fmla="*/ 306 h 431"/>
                <a:gd name="T8" fmla="*/ 386 w 1102"/>
                <a:gd name="T9" fmla="*/ 231 h 431"/>
                <a:gd name="T10" fmla="*/ 807 w 1102"/>
                <a:gd name="T11" fmla="*/ 0 h 431"/>
                <a:gd name="T12" fmla="*/ 872 w 1102"/>
                <a:gd name="T13" fmla="*/ 30 h 431"/>
                <a:gd name="T14" fmla="*/ 902 w 1102"/>
                <a:gd name="T15" fmla="*/ 75 h 431"/>
                <a:gd name="T16" fmla="*/ 917 w 1102"/>
                <a:gd name="T17" fmla="*/ 96 h 431"/>
                <a:gd name="T18" fmla="*/ 962 w 1102"/>
                <a:gd name="T19" fmla="*/ 171 h 431"/>
                <a:gd name="T20" fmla="*/ 1017 w 1102"/>
                <a:gd name="T21" fmla="*/ 266 h 431"/>
                <a:gd name="T22" fmla="*/ 1042 w 1102"/>
                <a:gd name="T23" fmla="*/ 306 h 431"/>
                <a:gd name="T24" fmla="*/ 1092 w 1102"/>
                <a:gd name="T25" fmla="*/ 386 h 431"/>
                <a:gd name="T26" fmla="*/ 1102 w 1102"/>
                <a:gd name="T27" fmla="*/ 416 h 43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102"/>
                <a:gd name="T43" fmla="*/ 0 h 431"/>
                <a:gd name="T44" fmla="*/ 1102 w 1102"/>
                <a:gd name="T45" fmla="*/ 431 h 43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102" h="431">
                  <a:moveTo>
                    <a:pt x="0" y="431"/>
                  </a:moveTo>
                  <a:cubicBezTo>
                    <a:pt x="45" y="424"/>
                    <a:pt x="78" y="402"/>
                    <a:pt x="121" y="391"/>
                  </a:cubicBezTo>
                  <a:cubicBezTo>
                    <a:pt x="155" y="371"/>
                    <a:pt x="137" y="379"/>
                    <a:pt x="176" y="366"/>
                  </a:cubicBezTo>
                  <a:cubicBezTo>
                    <a:pt x="208" y="355"/>
                    <a:pt x="234" y="323"/>
                    <a:pt x="261" y="306"/>
                  </a:cubicBezTo>
                  <a:cubicBezTo>
                    <a:pt x="302" y="280"/>
                    <a:pt x="346" y="261"/>
                    <a:pt x="386" y="231"/>
                  </a:cubicBezTo>
                  <a:cubicBezTo>
                    <a:pt x="504" y="142"/>
                    <a:pt x="655" y="19"/>
                    <a:pt x="807" y="0"/>
                  </a:cubicBezTo>
                  <a:cubicBezTo>
                    <a:pt x="845" y="5"/>
                    <a:pt x="844" y="11"/>
                    <a:pt x="872" y="30"/>
                  </a:cubicBezTo>
                  <a:cubicBezTo>
                    <a:pt x="882" y="45"/>
                    <a:pt x="892" y="60"/>
                    <a:pt x="902" y="75"/>
                  </a:cubicBezTo>
                  <a:cubicBezTo>
                    <a:pt x="907" y="82"/>
                    <a:pt x="917" y="96"/>
                    <a:pt x="917" y="96"/>
                  </a:cubicBezTo>
                  <a:cubicBezTo>
                    <a:pt x="926" y="124"/>
                    <a:pt x="946" y="147"/>
                    <a:pt x="962" y="171"/>
                  </a:cubicBezTo>
                  <a:cubicBezTo>
                    <a:pt x="982" y="201"/>
                    <a:pt x="992" y="241"/>
                    <a:pt x="1017" y="266"/>
                  </a:cubicBezTo>
                  <a:cubicBezTo>
                    <a:pt x="1029" y="302"/>
                    <a:pt x="1018" y="290"/>
                    <a:pt x="1042" y="306"/>
                  </a:cubicBezTo>
                  <a:cubicBezTo>
                    <a:pt x="1053" y="340"/>
                    <a:pt x="1062" y="364"/>
                    <a:pt x="1092" y="386"/>
                  </a:cubicBezTo>
                  <a:cubicBezTo>
                    <a:pt x="1095" y="396"/>
                    <a:pt x="1102" y="416"/>
                    <a:pt x="1102" y="41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6420" name="Freeform 20">
              <a:extLst>
                <a:ext uri="{FF2B5EF4-FFF2-40B4-BE49-F238E27FC236}">
                  <a16:creationId xmlns:a16="http://schemas.microsoft.com/office/drawing/2014/main" id="{AB1480B1-0978-4ACB-9415-ACB441A1E3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7" y="1307"/>
              <a:ext cx="661" cy="867"/>
            </a:xfrm>
            <a:custGeom>
              <a:avLst/>
              <a:gdLst>
                <a:gd name="T0" fmla="*/ 661 w 661"/>
                <a:gd name="T1" fmla="*/ 0 h 867"/>
                <a:gd name="T2" fmla="*/ 606 w 661"/>
                <a:gd name="T3" fmla="*/ 70 h 867"/>
                <a:gd name="T4" fmla="*/ 491 w 661"/>
                <a:gd name="T5" fmla="*/ 281 h 867"/>
                <a:gd name="T6" fmla="*/ 481 w 661"/>
                <a:gd name="T7" fmla="*/ 301 h 867"/>
                <a:gd name="T8" fmla="*/ 466 w 661"/>
                <a:gd name="T9" fmla="*/ 316 h 867"/>
                <a:gd name="T10" fmla="*/ 430 w 661"/>
                <a:gd name="T11" fmla="*/ 396 h 867"/>
                <a:gd name="T12" fmla="*/ 380 w 661"/>
                <a:gd name="T13" fmla="*/ 491 h 867"/>
                <a:gd name="T14" fmla="*/ 230 w 661"/>
                <a:gd name="T15" fmla="*/ 671 h 867"/>
                <a:gd name="T16" fmla="*/ 145 w 661"/>
                <a:gd name="T17" fmla="*/ 722 h 867"/>
                <a:gd name="T18" fmla="*/ 75 w 661"/>
                <a:gd name="T19" fmla="*/ 767 h 867"/>
                <a:gd name="T20" fmla="*/ 0 w 661"/>
                <a:gd name="T21" fmla="*/ 867 h 8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61"/>
                <a:gd name="T34" fmla="*/ 0 h 867"/>
                <a:gd name="T35" fmla="*/ 661 w 661"/>
                <a:gd name="T36" fmla="*/ 867 h 86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61" h="867">
                  <a:moveTo>
                    <a:pt x="661" y="0"/>
                  </a:moveTo>
                  <a:cubicBezTo>
                    <a:pt x="645" y="24"/>
                    <a:pt x="616" y="41"/>
                    <a:pt x="606" y="70"/>
                  </a:cubicBezTo>
                  <a:cubicBezTo>
                    <a:pt x="579" y="151"/>
                    <a:pt x="564" y="226"/>
                    <a:pt x="491" y="281"/>
                  </a:cubicBezTo>
                  <a:cubicBezTo>
                    <a:pt x="488" y="288"/>
                    <a:pt x="485" y="295"/>
                    <a:pt x="481" y="301"/>
                  </a:cubicBezTo>
                  <a:cubicBezTo>
                    <a:pt x="477" y="307"/>
                    <a:pt x="469" y="310"/>
                    <a:pt x="466" y="316"/>
                  </a:cubicBezTo>
                  <a:cubicBezTo>
                    <a:pt x="452" y="341"/>
                    <a:pt x="444" y="371"/>
                    <a:pt x="430" y="396"/>
                  </a:cubicBezTo>
                  <a:cubicBezTo>
                    <a:pt x="415" y="424"/>
                    <a:pt x="403" y="468"/>
                    <a:pt x="380" y="491"/>
                  </a:cubicBezTo>
                  <a:cubicBezTo>
                    <a:pt x="353" y="573"/>
                    <a:pt x="305" y="628"/>
                    <a:pt x="230" y="671"/>
                  </a:cubicBezTo>
                  <a:cubicBezTo>
                    <a:pt x="201" y="687"/>
                    <a:pt x="177" y="711"/>
                    <a:pt x="145" y="722"/>
                  </a:cubicBezTo>
                  <a:cubicBezTo>
                    <a:pt x="123" y="738"/>
                    <a:pt x="93" y="746"/>
                    <a:pt x="75" y="767"/>
                  </a:cubicBezTo>
                  <a:cubicBezTo>
                    <a:pt x="47" y="798"/>
                    <a:pt x="30" y="837"/>
                    <a:pt x="0" y="86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6421" name="Freeform 21">
              <a:extLst>
                <a:ext uri="{FF2B5EF4-FFF2-40B4-BE49-F238E27FC236}">
                  <a16:creationId xmlns:a16="http://schemas.microsoft.com/office/drawing/2014/main" id="{AB34857B-41DD-411F-AE18-2F6E308CA0B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6" y="1347"/>
              <a:ext cx="652" cy="857"/>
            </a:xfrm>
            <a:custGeom>
              <a:avLst/>
              <a:gdLst>
                <a:gd name="T0" fmla="*/ 652 w 652"/>
                <a:gd name="T1" fmla="*/ 0 h 857"/>
                <a:gd name="T2" fmla="*/ 562 w 652"/>
                <a:gd name="T3" fmla="*/ 221 h 857"/>
                <a:gd name="T4" fmla="*/ 517 w 652"/>
                <a:gd name="T5" fmla="*/ 256 h 857"/>
                <a:gd name="T6" fmla="*/ 482 w 652"/>
                <a:gd name="T7" fmla="*/ 316 h 857"/>
                <a:gd name="T8" fmla="*/ 467 w 652"/>
                <a:gd name="T9" fmla="*/ 361 h 857"/>
                <a:gd name="T10" fmla="*/ 437 w 652"/>
                <a:gd name="T11" fmla="*/ 406 h 857"/>
                <a:gd name="T12" fmla="*/ 416 w 652"/>
                <a:gd name="T13" fmla="*/ 436 h 857"/>
                <a:gd name="T14" fmla="*/ 316 w 652"/>
                <a:gd name="T15" fmla="*/ 586 h 857"/>
                <a:gd name="T16" fmla="*/ 266 w 652"/>
                <a:gd name="T17" fmla="*/ 646 h 857"/>
                <a:gd name="T18" fmla="*/ 206 w 652"/>
                <a:gd name="T19" fmla="*/ 677 h 857"/>
                <a:gd name="T20" fmla="*/ 146 w 652"/>
                <a:gd name="T21" fmla="*/ 712 h 857"/>
                <a:gd name="T22" fmla="*/ 101 w 652"/>
                <a:gd name="T23" fmla="*/ 747 h 857"/>
                <a:gd name="T24" fmla="*/ 86 w 652"/>
                <a:gd name="T25" fmla="*/ 757 h 857"/>
                <a:gd name="T26" fmla="*/ 36 w 652"/>
                <a:gd name="T27" fmla="*/ 812 h 857"/>
                <a:gd name="T28" fmla="*/ 16 w 652"/>
                <a:gd name="T29" fmla="*/ 842 h 857"/>
                <a:gd name="T30" fmla="*/ 1 w 652"/>
                <a:gd name="T31" fmla="*/ 857 h 85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52"/>
                <a:gd name="T49" fmla="*/ 0 h 857"/>
                <a:gd name="T50" fmla="*/ 652 w 652"/>
                <a:gd name="T51" fmla="*/ 857 h 85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52" h="857">
                  <a:moveTo>
                    <a:pt x="652" y="0"/>
                  </a:moveTo>
                  <a:cubicBezTo>
                    <a:pt x="585" y="45"/>
                    <a:pt x="585" y="151"/>
                    <a:pt x="562" y="221"/>
                  </a:cubicBezTo>
                  <a:cubicBezTo>
                    <a:pt x="562" y="222"/>
                    <a:pt x="521" y="253"/>
                    <a:pt x="517" y="256"/>
                  </a:cubicBezTo>
                  <a:cubicBezTo>
                    <a:pt x="504" y="275"/>
                    <a:pt x="491" y="295"/>
                    <a:pt x="482" y="316"/>
                  </a:cubicBezTo>
                  <a:cubicBezTo>
                    <a:pt x="476" y="330"/>
                    <a:pt x="476" y="348"/>
                    <a:pt x="467" y="361"/>
                  </a:cubicBezTo>
                  <a:cubicBezTo>
                    <a:pt x="457" y="376"/>
                    <a:pt x="447" y="391"/>
                    <a:pt x="437" y="406"/>
                  </a:cubicBezTo>
                  <a:cubicBezTo>
                    <a:pt x="430" y="416"/>
                    <a:pt x="416" y="436"/>
                    <a:pt x="416" y="436"/>
                  </a:cubicBezTo>
                  <a:cubicBezTo>
                    <a:pt x="397" y="493"/>
                    <a:pt x="354" y="541"/>
                    <a:pt x="316" y="586"/>
                  </a:cubicBezTo>
                  <a:cubicBezTo>
                    <a:pt x="300" y="605"/>
                    <a:pt x="286" y="630"/>
                    <a:pt x="266" y="646"/>
                  </a:cubicBezTo>
                  <a:cubicBezTo>
                    <a:pt x="242" y="665"/>
                    <a:pt x="230" y="664"/>
                    <a:pt x="206" y="677"/>
                  </a:cubicBezTo>
                  <a:cubicBezTo>
                    <a:pt x="184" y="689"/>
                    <a:pt x="170" y="704"/>
                    <a:pt x="146" y="712"/>
                  </a:cubicBezTo>
                  <a:cubicBezTo>
                    <a:pt x="123" y="735"/>
                    <a:pt x="137" y="723"/>
                    <a:pt x="101" y="747"/>
                  </a:cubicBezTo>
                  <a:cubicBezTo>
                    <a:pt x="96" y="750"/>
                    <a:pt x="86" y="757"/>
                    <a:pt x="86" y="757"/>
                  </a:cubicBezTo>
                  <a:cubicBezTo>
                    <a:pt x="72" y="777"/>
                    <a:pt x="56" y="799"/>
                    <a:pt x="36" y="812"/>
                  </a:cubicBezTo>
                  <a:cubicBezTo>
                    <a:pt x="29" y="822"/>
                    <a:pt x="26" y="835"/>
                    <a:pt x="16" y="842"/>
                  </a:cubicBezTo>
                  <a:cubicBezTo>
                    <a:pt x="0" y="853"/>
                    <a:pt x="1" y="846"/>
                    <a:pt x="1" y="85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grpSp>
          <p:nvGrpSpPr>
            <p:cNvPr id="16422" name="Group 24">
              <a:extLst>
                <a:ext uri="{FF2B5EF4-FFF2-40B4-BE49-F238E27FC236}">
                  <a16:creationId xmlns:a16="http://schemas.microsoft.com/office/drawing/2014/main" id="{2486118D-B7A7-408C-90B0-51A88DE0A1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03" y="1497"/>
              <a:ext cx="85" cy="191"/>
              <a:chOff x="3466" y="1998"/>
              <a:chExt cx="85" cy="191"/>
            </a:xfrm>
          </p:grpSpPr>
          <p:sp>
            <p:nvSpPr>
              <p:cNvPr id="16453" name="Rectangle 22">
                <a:extLst>
                  <a:ext uri="{FF2B5EF4-FFF2-40B4-BE49-F238E27FC236}">
                    <a16:creationId xmlns:a16="http://schemas.microsoft.com/office/drawing/2014/main" id="{1F867808-EA1A-4A85-B335-59B5774761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6" y="2094"/>
                <a:ext cx="85" cy="95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•"/>
                  <a:defRPr sz="2800">
                    <a:solidFill>
                      <a:schemeClr val="tx1"/>
                    </a:solidFill>
                    <a:latin typeface="Georgia" panose="02040502050405020303" pitchFamily="18" charset="0"/>
                  </a:defRPr>
                </a:lvl1pPr>
                <a:lvl2pPr marL="742950" indent="-285750">
                  <a:spcBef>
                    <a:spcPts val="300"/>
                  </a:spcBef>
                  <a:buClr>
                    <a:schemeClr val="accent2"/>
                  </a:buClr>
                  <a:buFont typeface="Georgia" panose="02040502050405020303" pitchFamily="18" charset="0"/>
                  <a:buChar char="▫"/>
                  <a:defRPr sz="2600">
                    <a:solidFill>
                      <a:schemeClr val="accent2"/>
                    </a:solidFill>
                    <a:latin typeface="Georgia" panose="02040502050405020303" pitchFamily="18" charset="0"/>
                  </a:defRPr>
                </a:lvl2pPr>
                <a:lvl3pPr marL="11430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4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3pPr>
                <a:lvl4pPr marL="16002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2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4pPr>
                <a:lvl5pPr marL="2057400" indent="-228600"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5pPr>
                <a:lvl6pPr marL="25146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6pPr>
                <a:lvl7pPr marL="29718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7pPr>
                <a:lvl8pPr marL="34290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8pPr>
                <a:lvl9pPr marL="38862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GB" altLang="es-MX" sz="1800">
                  <a:latin typeface="Cambria" panose="02040503050406030204" pitchFamily="18" charset="0"/>
                </a:endParaRPr>
              </a:p>
            </p:txBody>
          </p:sp>
          <p:sp>
            <p:nvSpPr>
              <p:cNvPr id="16454" name="AutoShape 23">
                <a:extLst>
                  <a:ext uri="{FF2B5EF4-FFF2-40B4-BE49-F238E27FC236}">
                    <a16:creationId xmlns:a16="http://schemas.microsoft.com/office/drawing/2014/main" id="{EBF0D93F-B6F2-49E7-9FD6-9E47480936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1" y="1998"/>
                <a:ext cx="76" cy="96"/>
              </a:xfrm>
              <a:prstGeom prst="triangle">
                <a:avLst>
                  <a:gd name="adj" fmla="val 50000"/>
                </a:avLst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•"/>
                  <a:defRPr sz="2800">
                    <a:solidFill>
                      <a:schemeClr val="tx1"/>
                    </a:solidFill>
                    <a:latin typeface="Georgia" panose="02040502050405020303" pitchFamily="18" charset="0"/>
                  </a:defRPr>
                </a:lvl1pPr>
                <a:lvl2pPr marL="742950" indent="-285750">
                  <a:spcBef>
                    <a:spcPts val="300"/>
                  </a:spcBef>
                  <a:buClr>
                    <a:schemeClr val="accent2"/>
                  </a:buClr>
                  <a:buFont typeface="Georgia" panose="02040502050405020303" pitchFamily="18" charset="0"/>
                  <a:buChar char="▫"/>
                  <a:defRPr sz="2600">
                    <a:solidFill>
                      <a:schemeClr val="accent2"/>
                    </a:solidFill>
                    <a:latin typeface="Georgia" panose="02040502050405020303" pitchFamily="18" charset="0"/>
                  </a:defRPr>
                </a:lvl2pPr>
                <a:lvl3pPr marL="11430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4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3pPr>
                <a:lvl4pPr marL="16002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2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4pPr>
                <a:lvl5pPr marL="2057400" indent="-228600"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5pPr>
                <a:lvl6pPr marL="25146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6pPr>
                <a:lvl7pPr marL="29718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7pPr>
                <a:lvl8pPr marL="34290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8pPr>
                <a:lvl9pPr marL="38862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GB" altLang="es-MX" sz="180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6423" name="Group 25">
              <a:extLst>
                <a:ext uri="{FF2B5EF4-FFF2-40B4-BE49-F238E27FC236}">
                  <a16:creationId xmlns:a16="http://schemas.microsoft.com/office/drawing/2014/main" id="{FD0B5395-CB67-4988-ADAD-D8AFCB79A0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04" y="1393"/>
              <a:ext cx="85" cy="191"/>
              <a:chOff x="3466" y="1998"/>
              <a:chExt cx="85" cy="191"/>
            </a:xfrm>
          </p:grpSpPr>
          <p:sp>
            <p:nvSpPr>
              <p:cNvPr id="16451" name="Rectangle 26">
                <a:extLst>
                  <a:ext uri="{FF2B5EF4-FFF2-40B4-BE49-F238E27FC236}">
                    <a16:creationId xmlns:a16="http://schemas.microsoft.com/office/drawing/2014/main" id="{013A02DC-821A-4D16-876A-67F3EA5BB3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6" y="2094"/>
                <a:ext cx="85" cy="95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•"/>
                  <a:defRPr sz="2800">
                    <a:solidFill>
                      <a:schemeClr val="tx1"/>
                    </a:solidFill>
                    <a:latin typeface="Georgia" panose="02040502050405020303" pitchFamily="18" charset="0"/>
                  </a:defRPr>
                </a:lvl1pPr>
                <a:lvl2pPr marL="742950" indent="-285750">
                  <a:spcBef>
                    <a:spcPts val="300"/>
                  </a:spcBef>
                  <a:buClr>
                    <a:schemeClr val="accent2"/>
                  </a:buClr>
                  <a:buFont typeface="Georgia" panose="02040502050405020303" pitchFamily="18" charset="0"/>
                  <a:buChar char="▫"/>
                  <a:defRPr sz="2600">
                    <a:solidFill>
                      <a:schemeClr val="accent2"/>
                    </a:solidFill>
                    <a:latin typeface="Georgia" panose="02040502050405020303" pitchFamily="18" charset="0"/>
                  </a:defRPr>
                </a:lvl2pPr>
                <a:lvl3pPr marL="11430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4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3pPr>
                <a:lvl4pPr marL="16002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2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4pPr>
                <a:lvl5pPr marL="2057400" indent="-228600"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5pPr>
                <a:lvl6pPr marL="25146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6pPr>
                <a:lvl7pPr marL="29718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7pPr>
                <a:lvl8pPr marL="34290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8pPr>
                <a:lvl9pPr marL="38862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GB" altLang="es-MX" sz="1800">
                  <a:latin typeface="Cambria" panose="02040503050406030204" pitchFamily="18" charset="0"/>
                </a:endParaRPr>
              </a:p>
            </p:txBody>
          </p:sp>
          <p:sp>
            <p:nvSpPr>
              <p:cNvPr id="16452" name="AutoShape 27">
                <a:extLst>
                  <a:ext uri="{FF2B5EF4-FFF2-40B4-BE49-F238E27FC236}">
                    <a16:creationId xmlns:a16="http://schemas.microsoft.com/office/drawing/2014/main" id="{59EEBE07-C9A5-49C8-A457-C3E5608921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1" y="1998"/>
                <a:ext cx="76" cy="96"/>
              </a:xfrm>
              <a:prstGeom prst="triangle">
                <a:avLst>
                  <a:gd name="adj" fmla="val 50000"/>
                </a:avLst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•"/>
                  <a:defRPr sz="2800">
                    <a:solidFill>
                      <a:schemeClr val="tx1"/>
                    </a:solidFill>
                    <a:latin typeface="Georgia" panose="02040502050405020303" pitchFamily="18" charset="0"/>
                  </a:defRPr>
                </a:lvl1pPr>
                <a:lvl2pPr marL="742950" indent="-285750">
                  <a:spcBef>
                    <a:spcPts val="300"/>
                  </a:spcBef>
                  <a:buClr>
                    <a:schemeClr val="accent2"/>
                  </a:buClr>
                  <a:buFont typeface="Georgia" panose="02040502050405020303" pitchFamily="18" charset="0"/>
                  <a:buChar char="▫"/>
                  <a:defRPr sz="2600">
                    <a:solidFill>
                      <a:schemeClr val="accent2"/>
                    </a:solidFill>
                    <a:latin typeface="Georgia" panose="02040502050405020303" pitchFamily="18" charset="0"/>
                  </a:defRPr>
                </a:lvl2pPr>
                <a:lvl3pPr marL="11430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4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3pPr>
                <a:lvl4pPr marL="16002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2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4pPr>
                <a:lvl5pPr marL="2057400" indent="-228600"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5pPr>
                <a:lvl6pPr marL="25146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6pPr>
                <a:lvl7pPr marL="29718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7pPr>
                <a:lvl8pPr marL="34290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8pPr>
                <a:lvl9pPr marL="38862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GB" altLang="es-MX" sz="180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6424" name="Group 28">
              <a:extLst>
                <a:ext uri="{FF2B5EF4-FFF2-40B4-BE49-F238E27FC236}">
                  <a16:creationId xmlns:a16="http://schemas.microsoft.com/office/drawing/2014/main" id="{529264B4-F529-4560-86E0-B9C723FC3C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83" y="1377"/>
              <a:ext cx="85" cy="191"/>
              <a:chOff x="3466" y="1998"/>
              <a:chExt cx="85" cy="191"/>
            </a:xfrm>
          </p:grpSpPr>
          <p:sp>
            <p:nvSpPr>
              <p:cNvPr id="16449" name="Rectangle 29">
                <a:extLst>
                  <a:ext uri="{FF2B5EF4-FFF2-40B4-BE49-F238E27FC236}">
                    <a16:creationId xmlns:a16="http://schemas.microsoft.com/office/drawing/2014/main" id="{B539EE30-E45F-4C6E-A9D1-CF82A6DB40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6" y="2094"/>
                <a:ext cx="85" cy="95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•"/>
                  <a:defRPr sz="2800">
                    <a:solidFill>
                      <a:schemeClr val="tx1"/>
                    </a:solidFill>
                    <a:latin typeface="Georgia" panose="02040502050405020303" pitchFamily="18" charset="0"/>
                  </a:defRPr>
                </a:lvl1pPr>
                <a:lvl2pPr marL="742950" indent="-285750">
                  <a:spcBef>
                    <a:spcPts val="300"/>
                  </a:spcBef>
                  <a:buClr>
                    <a:schemeClr val="accent2"/>
                  </a:buClr>
                  <a:buFont typeface="Georgia" panose="02040502050405020303" pitchFamily="18" charset="0"/>
                  <a:buChar char="▫"/>
                  <a:defRPr sz="2600">
                    <a:solidFill>
                      <a:schemeClr val="accent2"/>
                    </a:solidFill>
                    <a:latin typeface="Georgia" panose="02040502050405020303" pitchFamily="18" charset="0"/>
                  </a:defRPr>
                </a:lvl2pPr>
                <a:lvl3pPr marL="11430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4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3pPr>
                <a:lvl4pPr marL="16002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2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4pPr>
                <a:lvl5pPr marL="2057400" indent="-228600"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5pPr>
                <a:lvl6pPr marL="25146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6pPr>
                <a:lvl7pPr marL="29718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7pPr>
                <a:lvl8pPr marL="34290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8pPr>
                <a:lvl9pPr marL="38862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GB" altLang="es-MX" sz="1800">
                  <a:latin typeface="Cambria" panose="02040503050406030204" pitchFamily="18" charset="0"/>
                </a:endParaRPr>
              </a:p>
            </p:txBody>
          </p:sp>
          <p:sp>
            <p:nvSpPr>
              <p:cNvPr id="16450" name="AutoShape 30">
                <a:extLst>
                  <a:ext uri="{FF2B5EF4-FFF2-40B4-BE49-F238E27FC236}">
                    <a16:creationId xmlns:a16="http://schemas.microsoft.com/office/drawing/2014/main" id="{99941352-3680-423A-9B4D-22EA27314E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1" y="1998"/>
                <a:ext cx="76" cy="96"/>
              </a:xfrm>
              <a:prstGeom prst="triangle">
                <a:avLst>
                  <a:gd name="adj" fmla="val 50000"/>
                </a:avLst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•"/>
                  <a:defRPr sz="2800">
                    <a:solidFill>
                      <a:schemeClr val="tx1"/>
                    </a:solidFill>
                    <a:latin typeface="Georgia" panose="02040502050405020303" pitchFamily="18" charset="0"/>
                  </a:defRPr>
                </a:lvl1pPr>
                <a:lvl2pPr marL="742950" indent="-285750">
                  <a:spcBef>
                    <a:spcPts val="300"/>
                  </a:spcBef>
                  <a:buClr>
                    <a:schemeClr val="accent2"/>
                  </a:buClr>
                  <a:buFont typeface="Georgia" panose="02040502050405020303" pitchFamily="18" charset="0"/>
                  <a:buChar char="▫"/>
                  <a:defRPr sz="2600">
                    <a:solidFill>
                      <a:schemeClr val="accent2"/>
                    </a:solidFill>
                    <a:latin typeface="Georgia" panose="02040502050405020303" pitchFamily="18" charset="0"/>
                  </a:defRPr>
                </a:lvl2pPr>
                <a:lvl3pPr marL="11430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4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3pPr>
                <a:lvl4pPr marL="16002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2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4pPr>
                <a:lvl5pPr marL="2057400" indent="-228600"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5pPr>
                <a:lvl6pPr marL="25146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6pPr>
                <a:lvl7pPr marL="29718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7pPr>
                <a:lvl8pPr marL="34290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8pPr>
                <a:lvl9pPr marL="38862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GB" altLang="es-MX" sz="180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6425" name="Group 31">
              <a:extLst>
                <a:ext uri="{FF2B5EF4-FFF2-40B4-BE49-F238E27FC236}">
                  <a16:creationId xmlns:a16="http://schemas.microsoft.com/office/drawing/2014/main" id="{74D7906F-742B-421E-9B13-F154631701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67" y="1347"/>
              <a:ext cx="85" cy="191"/>
              <a:chOff x="3466" y="1998"/>
              <a:chExt cx="85" cy="191"/>
            </a:xfrm>
          </p:grpSpPr>
          <p:sp>
            <p:nvSpPr>
              <p:cNvPr id="16447" name="Rectangle 32">
                <a:extLst>
                  <a:ext uri="{FF2B5EF4-FFF2-40B4-BE49-F238E27FC236}">
                    <a16:creationId xmlns:a16="http://schemas.microsoft.com/office/drawing/2014/main" id="{960BEBF2-8F7F-4079-8C4A-EE6AB6FFDC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6" y="2094"/>
                <a:ext cx="85" cy="95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•"/>
                  <a:defRPr sz="2800">
                    <a:solidFill>
                      <a:schemeClr val="tx1"/>
                    </a:solidFill>
                    <a:latin typeface="Georgia" panose="02040502050405020303" pitchFamily="18" charset="0"/>
                  </a:defRPr>
                </a:lvl1pPr>
                <a:lvl2pPr marL="742950" indent="-285750">
                  <a:spcBef>
                    <a:spcPts val="300"/>
                  </a:spcBef>
                  <a:buClr>
                    <a:schemeClr val="accent2"/>
                  </a:buClr>
                  <a:buFont typeface="Georgia" panose="02040502050405020303" pitchFamily="18" charset="0"/>
                  <a:buChar char="▫"/>
                  <a:defRPr sz="2600">
                    <a:solidFill>
                      <a:schemeClr val="accent2"/>
                    </a:solidFill>
                    <a:latin typeface="Georgia" panose="02040502050405020303" pitchFamily="18" charset="0"/>
                  </a:defRPr>
                </a:lvl2pPr>
                <a:lvl3pPr marL="11430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4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3pPr>
                <a:lvl4pPr marL="16002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2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4pPr>
                <a:lvl5pPr marL="2057400" indent="-228600"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5pPr>
                <a:lvl6pPr marL="25146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6pPr>
                <a:lvl7pPr marL="29718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7pPr>
                <a:lvl8pPr marL="34290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8pPr>
                <a:lvl9pPr marL="38862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GB" altLang="es-MX" sz="1800">
                  <a:latin typeface="Cambria" panose="02040503050406030204" pitchFamily="18" charset="0"/>
                </a:endParaRPr>
              </a:p>
            </p:txBody>
          </p:sp>
          <p:sp>
            <p:nvSpPr>
              <p:cNvPr id="16448" name="AutoShape 33">
                <a:extLst>
                  <a:ext uri="{FF2B5EF4-FFF2-40B4-BE49-F238E27FC236}">
                    <a16:creationId xmlns:a16="http://schemas.microsoft.com/office/drawing/2014/main" id="{73710E1F-0E2F-4C74-88FC-AFDD9AAF9F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1" y="1998"/>
                <a:ext cx="76" cy="96"/>
              </a:xfrm>
              <a:prstGeom prst="triangle">
                <a:avLst>
                  <a:gd name="adj" fmla="val 50000"/>
                </a:avLst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•"/>
                  <a:defRPr sz="2800">
                    <a:solidFill>
                      <a:schemeClr val="tx1"/>
                    </a:solidFill>
                    <a:latin typeface="Georgia" panose="02040502050405020303" pitchFamily="18" charset="0"/>
                  </a:defRPr>
                </a:lvl1pPr>
                <a:lvl2pPr marL="742950" indent="-285750">
                  <a:spcBef>
                    <a:spcPts val="300"/>
                  </a:spcBef>
                  <a:buClr>
                    <a:schemeClr val="accent2"/>
                  </a:buClr>
                  <a:buFont typeface="Georgia" panose="02040502050405020303" pitchFamily="18" charset="0"/>
                  <a:buChar char="▫"/>
                  <a:defRPr sz="2600">
                    <a:solidFill>
                      <a:schemeClr val="accent2"/>
                    </a:solidFill>
                    <a:latin typeface="Georgia" panose="02040502050405020303" pitchFamily="18" charset="0"/>
                  </a:defRPr>
                </a:lvl2pPr>
                <a:lvl3pPr marL="11430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4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3pPr>
                <a:lvl4pPr marL="16002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2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4pPr>
                <a:lvl5pPr marL="2057400" indent="-228600"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5pPr>
                <a:lvl6pPr marL="25146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6pPr>
                <a:lvl7pPr marL="29718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7pPr>
                <a:lvl8pPr marL="34290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8pPr>
                <a:lvl9pPr marL="38862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GB" altLang="es-MX" sz="1800"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16426" name="Freeform 34">
              <a:extLst>
                <a:ext uri="{FF2B5EF4-FFF2-40B4-BE49-F238E27FC236}">
                  <a16:creationId xmlns:a16="http://schemas.microsoft.com/office/drawing/2014/main" id="{297FDA5C-F5ED-488D-9376-B814B8B98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0" y="1422"/>
              <a:ext cx="326" cy="246"/>
            </a:xfrm>
            <a:custGeom>
              <a:avLst/>
              <a:gdLst>
                <a:gd name="T0" fmla="*/ 326 w 326"/>
                <a:gd name="T1" fmla="*/ 0 h 246"/>
                <a:gd name="T2" fmla="*/ 191 w 326"/>
                <a:gd name="T3" fmla="*/ 86 h 246"/>
                <a:gd name="T4" fmla="*/ 136 w 326"/>
                <a:gd name="T5" fmla="*/ 116 h 246"/>
                <a:gd name="T6" fmla="*/ 106 w 326"/>
                <a:gd name="T7" fmla="*/ 136 h 246"/>
                <a:gd name="T8" fmla="*/ 91 w 326"/>
                <a:gd name="T9" fmla="*/ 146 h 246"/>
                <a:gd name="T10" fmla="*/ 11 w 326"/>
                <a:gd name="T11" fmla="*/ 226 h 246"/>
                <a:gd name="T12" fmla="*/ 1 w 326"/>
                <a:gd name="T13" fmla="*/ 246 h 2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6"/>
                <a:gd name="T22" fmla="*/ 0 h 246"/>
                <a:gd name="T23" fmla="*/ 326 w 326"/>
                <a:gd name="T24" fmla="*/ 246 h 2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6" h="246">
                  <a:moveTo>
                    <a:pt x="326" y="0"/>
                  </a:moveTo>
                  <a:cubicBezTo>
                    <a:pt x="291" y="35"/>
                    <a:pt x="239" y="70"/>
                    <a:pt x="191" y="86"/>
                  </a:cubicBezTo>
                  <a:cubicBezTo>
                    <a:pt x="173" y="104"/>
                    <a:pt x="160" y="110"/>
                    <a:pt x="136" y="116"/>
                  </a:cubicBezTo>
                  <a:cubicBezTo>
                    <a:pt x="126" y="123"/>
                    <a:pt x="116" y="129"/>
                    <a:pt x="106" y="136"/>
                  </a:cubicBezTo>
                  <a:cubicBezTo>
                    <a:pt x="101" y="139"/>
                    <a:pt x="91" y="146"/>
                    <a:pt x="91" y="146"/>
                  </a:cubicBezTo>
                  <a:cubicBezTo>
                    <a:pt x="69" y="179"/>
                    <a:pt x="44" y="204"/>
                    <a:pt x="11" y="226"/>
                  </a:cubicBezTo>
                  <a:cubicBezTo>
                    <a:pt x="0" y="242"/>
                    <a:pt x="1" y="235"/>
                    <a:pt x="1" y="24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6427" name="Freeform 35">
              <a:extLst>
                <a:ext uri="{FF2B5EF4-FFF2-40B4-BE49-F238E27FC236}">
                  <a16:creationId xmlns:a16="http://schemas.microsoft.com/office/drawing/2014/main" id="{815156A3-344F-4E08-857D-75ABBED74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6" y="1463"/>
              <a:ext cx="330" cy="230"/>
            </a:xfrm>
            <a:custGeom>
              <a:avLst/>
              <a:gdLst>
                <a:gd name="T0" fmla="*/ 330 w 330"/>
                <a:gd name="T1" fmla="*/ 0 h 230"/>
                <a:gd name="T2" fmla="*/ 210 w 330"/>
                <a:gd name="T3" fmla="*/ 65 h 230"/>
                <a:gd name="T4" fmla="*/ 110 w 330"/>
                <a:gd name="T5" fmla="*/ 135 h 230"/>
                <a:gd name="T6" fmla="*/ 65 w 330"/>
                <a:gd name="T7" fmla="*/ 165 h 230"/>
                <a:gd name="T8" fmla="*/ 50 w 330"/>
                <a:gd name="T9" fmla="*/ 175 h 230"/>
                <a:gd name="T10" fmla="*/ 10 w 330"/>
                <a:gd name="T11" fmla="*/ 215 h 230"/>
                <a:gd name="T12" fmla="*/ 0 w 330"/>
                <a:gd name="T13" fmla="*/ 230 h 2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0"/>
                <a:gd name="T22" fmla="*/ 0 h 230"/>
                <a:gd name="T23" fmla="*/ 330 w 330"/>
                <a:gd name="T24" fmla="*/ 230 h 2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0" h="230">
                  <a:moveTo>
                    <a:pt x="330" y="0"/>
                  </a:moveTo>
                  <a:cubicBezTo>
                    <a:pt x="287" y="14"/>
                    <a:pt x="253" y="51"/>
                    <a:pt x="210" y="65"/>
                  </a:cubicBezTo>
                  <a:cubicBezTo>
                    <a:pt x="191" y="93"/>
                    <a:pt x="140" y="115"/>
                    <a:pt x="110" y="135"/>
                  </a:cubicBezTo>
                  <a:cubicBezTo>
                    <a:pt x="95" y="145"/>
                    <a:pt x="80" y="155"/>
                    <a:pt x="65" y="165"/>
                  </a:cubicBezTo>
                  <a:cubicBezTo>
                    <a:pt x="60" y="168"/>
                    <a:pt x="50" y="175"/>
                    <a:pt x="50" y="175"/>
                  </a:cubicBezTo>
                  <a:cubicBezTo>
                    <a:pt x="38" y="192"/>
                    <a:pt x="23" y="199"/>
                    <a:pt x="10" y="215"/>
                  </a:cubicBezTo>
                  <a:cubicBezTo>
                    <a:pt x="6" y="220"/>
                    <a:pt x="0" y="230"/>
                    <a:pt x="0" y="23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6428" name="Freeform 36">
              <a:extLst>
                <a:ext uri="{FF2B5EF4-FFF2-40B4-BE49-F238E27FC236}">
                  <a16:creationId xmlns:a16="http://schemas.microsoft.com/office/drawing/2014/main" id="{1C166FE0-8426-4937-B7A1-3AACD227D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7" y="1489"/>
              <a:ext cx="330" cy="230"/>
            </a:xfrm>
            <a:custGeom>
              <a:avLst/>
              <a:gdLst>
                <a:gd name="T0" fmla="*/ 330 w 330"/>
                <a:gd name="T1" fmla="*/ 0 h 230"/>
                <a:gd name="T2" fmla="*/ 210 w 330"/>
                <a:gd name="T3" fmla="*/ 65 h 230"/>
                <a:gd name="T4" fmla="*/ 110 w 330"/>
                <a:gd name="T5" fmla="*/ 135 h 230"/>
                <a:gd name="T6" fmla="*/ 65 w 330"/>
                <a:gd name="T7" fmla="*/ 165 h 230"/>
                <a:gd name="T8" fmla="*/ 50 w 330"/>
                <a:gd name="T9" fmla="*/ 175 h 230"/>
                <a:gd name="T10" fmla="*/ 10 w 330"/>
                <a:gd name="T11" fmla="*/ 215 h 230"/>
                <a:gd name="T12" fmla="*/ 0 w 330"/>
                <a:gd name="T13" fmla="*/ 230 h 2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0"/>
                <a:gd name="T22" fmla="*/ 0 h 230"/>
                <a:gd name="T23" fmla="*/ 330 w 330"/>
                <a:gd name="T24" fmla="*/ 230 h 2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0" h="230">
                  <a:moveTo>
                    <a:pt x="330" y="0"/>
                  </a:moveTo>
                  <a:cubicBezTo>
                    <a:pt x="287" y="14"/>
                    <a:pt x="253" y="51"/>
                    <a:pt x="210" y="65"/>
                  </a:cubicBezTo>
                  <a:cubicBezTo>
                    <a:pt x="191" y="93"/>
                    <a:pt x="140" y="115"/>
                    <a:pt x="110" y="135"/>
                  </a:cubicBezTo>
                  <a:cubicBezTo>
                    <a:pt x="95" y="145"/>
                    <a:pt x="80" y="155"/>
                    <a:pt x="65" y="165"/>
                  </a:cubicBezTo>
                  <a:cubicBezTo>
                    <a:pt x="60" y="168"/>
                    <a:pt x="50" y="175"/>
                    <a:pt x="50" y="175"/>
                  </a:cubicBezTo>
                  <a:cubicBezTo>
                    <a:pt x="38" y="192"/>
                    <a:pt x="23" y="199"/>
                    <a:pt x="10" y="215"/>
                  </a:cubicBezTo>
                  <a:cubicBezTo>
                    <a:pt x="6" y="220"/>
                    <a:pt x="0" y="230"/>
                    <a:pt x="0" y="23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6429" name="Freeform 37">
              <a:extLst>
                <a:ext uri="{FF2B5EF4-FFF2-40B4-BE49-F238E27FC236}">
                  <a16:creationId xmlns:a16="http://schemas.microsoft.com/office/drawing/2014/main" id="{106B757A-CEC8-4CD7-9344-68AB7F09AF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3" y="1525"/>
              <a:ext cx="330" cy="230"/>
            </a:xfrm>
            <a:custGeom>
              <a:avLst/>
              <a:gdLst>
                <a:gd name="T0" fmla="*/ 330 w 330"/>
                <a:gd name="T1" fmla="*/ 0 h 230"/>
                <a:gd name="T2" fmla="*/ 210 w 330"/>
                <a:gd name="T3" fmla="*/ 65 h 230"/>
                <a:gd name="T4" fmla="*/ 110 w 330"/>
                <a:gd name="T5" fmla="*/ 135 h 230"/>
                <a:gd name="T6" fmla="*/ 65 w 330"/>
                <a:gd name="T7" fmla="*/ 165 h 230"/>
                <a:gd name="T8" fmla="*/ 50 w 330"/>
                <a:gd name="T9" fmla="*/ 175 h 230"/>
                <a:gd name="T10" fmla="*/ 10 w 330"/>
                <a:gd name="T11" fmla="*/ 215 h 230"/>
                <a:gd name="T12" fmla="*/ 0 w 330"/>
                <a:gd name="T13" fmla="*/ 230 h 2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0"/>
                <a:gd name="T22" fmla="*/ 0 h 230"/>
                <a:gd name="T23" fmla="*/ 330 w 330"/>
                <a:gd name="T24" fmla="*/ 230 h 2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0" h="230">
                  <a:moveTo>
                    <a:pt x="330" y="0"/>
                  </a:moveTo>
                  <a:cubicBezTo>
                    <a:pt x="287" y="14"/>
                    <a:pt x="253" y="51"/>
                    <a:pt x="210" y="65"/>
                  </a:cubicBezTo>
                  <a:cubicBezTo>
                    <a:pt x="191" y="93"/>
                    <a:pt x="140" y="115"/>
                    <a:pt x="110" y="135"/>
                  </a:cubicBezTo>
                  <a:cubicBezTo>
                    <a:pt x="95" y="145"/>
                    <a:pt x="80" y="155"/>
                    <a:pt x="65" y="165"/>
                  </a:cubicBezTo>
                  <a:cubicBezTo>
                    <a:pt x="60" y="168"/>
                    <a:pt x="50" y="175"/>
                    <a:pt x="50" y="175"/>
                  </a:cubicBezTo>
                  <a:cubicBezTo>
                    <a:pt x="38" y="192"/>
                    <a:pt x="23" y="199"/>
                    <a:pt x="10" y="215"/>
                  </a:cubicBezTo>
                  <a:cubicBezTo>
                    <a:pt x="6" y="220"/>
                    <a:pt x="0" y="230"/>
                    <a:pt x="0" y="23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6430" name="Freeform 38">
              <a:extLst>
                <a:ext uri="{FF2B5EF4-FFF2-40B4-BE49-F238E27FC236}">
                  <a16:creationId xmlns:a16="http://schemas.microsoft.com/office/drawing/2014/main" id="{85ED6B9E-65E9-4D0B-9492-0E4B685685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3" y="1566"/>
              <a:ext cx="330" cy="230"/>
            </a:xfrm>
            <a:custGeom>
              <a:avLst/>
              <a:gdLst>
                <a:gd name="T0" fmla="*/ 330 w 330"/>
                <a:gd name="T1" fmla="*/ 0 h 230"/>
                <a:gd name="T2" fmla="*/ 210 w 330"/>
                <a:gd name="T3" fmla="*/ 65 h 230"/>
                <a:gd name="T4" fmla="*/ 110 w 330"/>
                <a:gd name="T5" fmla="*/ 135 h 230"/>
                <a:gd name="T6" fmla="*/ 65 w 330"/>
                <a:gd name="T7" fmla="*/ 165 h 230"/>
                <a:gd name="T8" fmla="*/ 50 w 330"/>
                <a:gd name="T9" fmla="*/ 175 h 230"/>
                <a:gd name="T10" fmla="*/ 10 w 330"/>
                <a:gd name="T11" fmla="*/ 215 h 230"/>
                <a:gd name="T12" fmla="*/ 0 w 330"/>
                <a:gd name="T13" fmla="*/ 230 h 2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0"/>
                <a:gd name="T22" fmla="*/ 0 h 230"/>
                <a:gd name="T23" fmla="*/ 330 w 330"/>
                <a:gd name="T24" fmla="*/ 230 h 2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0" h="230">
                  <a:moveTo>
                    <a:pt x="330" y="0"/>
                  </a:moveTo>
                  <a:cubicBezTo>
                    <a:pt x="287" y="14"/>
                    <a:pt x="253" y="51"/>
                    <a:pt x="210" y="65"/>
                  </a:cubicBezTo>
                  <a:cubicBezTo>
                    <a:pt x="191" y="93"/>
                    <a:pt x="140" y="115"/>
                    <a:pt x="110" y="135"/>
                  </a:cubicBezTo>
                  <a:cubicBezTo>
                    <a:pt x="95" y="145"/>
                    <a:pt x="80" y="155"/>
                    <a:pt x="65" y="165"/>
                  </a:cubicBezTo>
                  <a:cubicBezTo>
                    <a:pt x="60" y="168"/>
                    <a:pt x="50" y="175"/>
                    <a:pt x="50" y="175"/>
                  </a:cubicBezTo>
                  <a:cubicBezTo>
                    <a:pt x="38" y="192"/>
                    <a:pt x="23" y="199"/>
                    <a:pt x="10" y="215"/>
                  </a:cubicBezTo>
                  <a:cubicBezTo>
                    <a:pt x="6" y="220"/>
                    <a:pt x="0" y="230"/>
                    <a:pt x="0" y="23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6431" name="Freeform 39">
              <a:extLst>
                <a:ext uri="{FF2B5EF4-FFF2-40B4-BE49-F238E27FC236}">
                  <a16:creationId xmlns:a16="http://schemas.microsoft.com/office/drawing/2014/main" id="{45680D61-4F0B-48A8-B27F-8CB266E575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9" y="1597"/>
              <a:ext cx="330" cy="230"/>
            </a:xfrm>
            <a:custGeom>
              <a:avLst/>
              <a:gdLst>
                <a:gd name="T0" fmla="*/ 330 w 330"/>
                <a:gd name="T1" fmla="*/ 0 h 230"/>
                <a:gd name="T2" fmla="*/ 210 w 330"/>
                <a:gd name="T3" fmla="*/ 65 h 230"/>
                <a:gd name="T4" fmla="*/ 110 w 330"/>
                <a:gd name="T5" fmla="*/ 135 h 230"/>
                <a:gd name="T6" fmla="*/ 65 w 330"/>
                <a:gd name="T7" fmla="*/ 165 h 230"/>
                <a:gd name="T8" fmla="*/ 50 w 330"/>
                <a:gd name="T9" fmla="*/ 175 h 230"/>
                <a:gd name="T10" fmla="*/ 10 w 330"/>
                <a:gd name="T11" fmla="*/ 215 h 230"/>
                <a:gd name="T12" fmla="*/ 0 w 330"/>
                <a:gd name="T13" fmla="*/ 230 h 2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0"/>
                <a:gd name="T22" fmla="*/ 0 h 230"/>
                <a:gd name="T23" fmla="*/ 330 w 330"/>
                <a:gd name="T24" fmla="*/ 230 h 2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0" h="230">
                  <a:moveTo>
                    <a:pt x="330" y="0"/>
                  </a:moveTo>
                  <a:cubicBezTo>
                    <a:pt x="287" y="14"/>
                    <a:pt x="253" y="51"/>
                    <a:pt x="210" y="65"/>
                  </a:cubicBezTo>
                  <a:cubicBezTo>
                    <a:pt x="191" y="93"/>
                    <a:pt x="140" y="115"/>
                    <a:pt x="110" y="135"/>
                  </a:cubicBezTo>
                  <a:cubicBezTo>
                    <a:pt x="95" y="145"/>
                    <a:pt x="80" y="155"/>
                    <a:pt x="65" y="165"/>
                  </a:cubicBezTo>
                  <a:cubicBezTo>
                    <a:pt x="60" y="168"/>
                    <a:pt x="50" y="175"/>
                    <a:pt x="50" y="175"/>
                  </a:cubicBezTo>
                  <a:cubicBezTo>
                    <a:pt x="38" y="192"/>
                    <a:pt x="23" y="199"/>
                    <a:pt x="10" y="215"/>
                  </a:cubicBezTo>
                  <a:cubicBezTo>
                    <a:pt x="6" y="220"/>
                    <a:pt x="0" y="230"/>
                    <a:pt x="0" y="23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6432" name="Rectangle 41">
              <a:extLst>
                <a:ext uri="{FF2B5EF4-FFF2-40B4-BE49-F238E27FC236}">
                  <a16:creationId xmlns:a16="http://schemas.microsoft.com/office/drawing/2014/main" id="{F89378E4-5334-447A-8FB5-3D39E42C1C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7" y="1664"/>
              <a:ext cx="275" cy="95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GB" altLang="es-MX" sz="1800">
                <a:latin typeface="Cambria" panose="02040503050406030204" pitchFamily="18" charset="0"/>
              </a:endParaRPr>
            </a:p>
          </p:txBody>
        </p:sp>
        <p:sp>
          <p:nvSpPr>
            <p:cNvPr id="16433" name="AutoShape 42">
              <a:extLst>
                <a:ext uri="{FF2B5EF4-FFF2-40B4-BE49-F238E27FC236}">
                  <a16:creationId xmlns:a16="http://schemas.microsoft.com/office/drawing/2014/main" id="{9330450D-2FB8-49E2-8D55-7C5D40E48A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3" y="1543"/>
              <a:ext cx="86" cy="121"/>
            </a:xfrm>
            <a:prstGeom prst="triangle">
              <a:avLst>
                <a:gd name="adj" fmla="val 50000"/>
              </a:avLst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GB" altLang="es-MX" sz="1800">
                <a:latin typeface="Cambria" panose="02040503050406030204" pitchFamily="18" charset="0"/>
              </a:endParaRPr>
            </a:p>
          </p:txBody>
        </p:sp>
        <p:sp>
          <p:nvSpPr>
            <p:cNvPr id="16434" name="AutoShape 43">
              <a:extLst>
                <a:ext uri="{FF2B5EF4-FFF2-40B4-BE49-F238E27FC236}">
                  <a16:creationId xmlns:a16="http://schemas.microsoft.com/office/drawing/2014/main" id="{6210BCC5-2403-4CB0-A64A-8BB8E9AE0D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9" y="1544"/>
              <a:ext cx="181" cy="121"/>
            </a:xfrm>
            <a:prstGeom prst="triangle">
              <a:avLst>
                <a:gd name="adj" fmla="val 50000"/>
              </a:avLst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•"/>
                <a:defRPr sz="28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ts val="300"/>
                </a:spcBef>
                <a:buClr>
                  <a:schemeClr val="accent2"/>
                </a:buClr>
                <a:buFont typeface="Georgia" panose="02040502050405020303" pitchFamily="18" charset="0"/>
                <a:buChar char="▫"/>
                <a:defRPr sz="2600">
                  <a:solidFill>
                    <a:schemeClr val="accent2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400">
                  <a:solidFill>
                    <a:schemeClr val="accent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ts val="300"/>
                </a:spcBef>
                <a:buClr>
                  <a:schemeClr val="accent1"/>
                </a:buClr>
                <a:buFont typeface="Wingdings 2" panose="05020102010507070707" pitchFamily="18" charset="2"/>
                <a:buChar char=""/>
                <a:defRPr sz="2200">
                  <a:solidFill>
                    <a:schemeClr val="accent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ts val="300"/>
                </a:spcBef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anose="02040502050405020303" pitchFamily="18" charset="0"/>
                <a:buChar char="▫"/>
                <a:defRPr sz="2000">
                  <a:solidFill>
                    <a:srgbClr val="A04DA3"/>
                  </a:solidFill>
                  <a:latin typeface="Georgia" panose="02040502050405020303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GB" altLang="es-MX" sz="1800">
                <a:latin typeface="Cambria" panose="02040503050406030204" pitchFamily="18" charset="0"/>
              </a:endParaRPr>
            </a:p>
          </p:txBody>
        </p:sp>
        <p:grpSp>
          <p:nvGrpSpPr>
            <p:cNvPr id="16435" name="Group 46">
              <a:extLst>
                <a:ext uri="{FF2B5EF4-FFF2-40B4-BE49-F238E27FC236}">
                  <a16:creationId xmlns:a16="http://schemas.microsoft.com/office/drawing/2014/main" id="{9AD7BCD7-3BC6-4EE4-8E39-FC00E188A1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39" y="1042"/>
              <a:ext cx="120" cy="255"/>
              <a:chOff x="3892" y="1107"/>
              <a:chExt cx="120" cy="255"/>
            </a:xfrm>
          </p:grpSpPr>
          <p:sp>
            <p:nvSpPr>
              <p:cNvPr id="16445" name="AutoShape 44">
                <a:extLst>
                  <a:ext uri="{FF2B5EF4-FFF2-40B4-BE49-F238E27FC236}">
                    <a16:creationId xmlns:a16="http://schemas.microsoft.com/office/drawing/2014/main" id="{10833149-96A3-463A-B015-11F636D6EF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2" y="1107"/>
                <a:ext cx="120" cy="145"/>
              </a:xfrm>
              <a:prstGeom prst="triangle">
                <a:avLst>
                  <a:gd name="adj" fmla="val 50000"/>
                </a:avLst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•"/>
                  <a:defRPr sz="2800">
                    <a:solidFill>
                      <a:schemeClr val="tx1"/>
                    </a:solidFill>
                    <a:latin typeface="Georgia" panose="02040502050405020303" pitchFamily="18" charset="0"/>
                  </a:defRPr>
                </a:lvl1pPr>
                <a:lvl2pPr marL="742950" indent="-285750">
                  <a:spcBef>
                    <a:spcPts val="300"/>
                  </a:spcBef>
                  <a:buClr>
                    <a:schemeClr val="accent2"/>
                  </a:buClr>
                  <a:buFont typeface="Georgia" panose="02040502050405020303" pitchFamily="18" charset="0"/>
                  <a:buChar char="▫"/>
                  <a:defRPr sz="2600">
                    <a:solidFill>
                      <a:schemeClr val="accent2"/>
                    </a:solidFill>
                    <a:latin typeface="Georgia" panose="02040502050405020303" pitchFamily="18" charset="0"/>
                  </a:defRPr>
                </a:lvl2pPr>
                <a:lvl3pPr marL="11430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4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3pPr>
                <a:lvl4pPr marL="16002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2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4pPr>
                <a:lvl5pPr marL="2057400" indent="-228600"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5pPr>
                <a:lvl6pPr marL="25146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6pPr>
                <a:lvl7pPr marL="29718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7pPr>
                <a:lvl8pPr marL="34290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8pPr>
                <a:lvl9pPr marL="38862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GB" altLang="es-MX" sz="1800">
                  <a:latin typeface="Cambria" panose="02040503050406030204" pitchFamily="18" charset="0"/>
                </a:endParaRPr>
              </a:p>
            </p:txBody>
          </p:sp>
          <p:sp>
            <p:nvSpPr>
              <p:cNvPr id="16446" name="Rectangle 45">
                <a:extLst>
                  <a:ext uri="{FF2B5EF4-FFF2-40B4-BE49-F238E27FC236}">
                    <a16:creationId xmlns:a16="http://schemas.microsoft.com/office/drawing/2014/main" id="{3A5FE386-F13A-4132-B755-C785562F91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7" y="1252"/>
                <a:ext cx="27" cy="11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•"/>
                  <a:defRPr sz="2800">
                    <a:solidFill>
                      <a:schemeClr val="tx1"/>
                    </a:solidFill>
                    <a:latin typeface="Georgia" panose="02040502050405020303" pitchFamily="18" charset="0"/>
                  </a:defRPr>
                </a:lvl1pPr>
                <a:lvl2pPr marL="742950" indent="-285750">
                  <a:spcBef>
                    <a:spcPts val="300"/>
                  </a:spcBef>
                  <a:buClr>
                    <a:schemeClr val="accent2"/>
                  </a:buClr>
                  <a:buFont typeface="Georgia" panose="02040502050405020303" pitchFamily="18" charset="0"/>
                  <a:buChar char="▫"/>
                  <a:defRPr sz="2600">
                    <a:solidFill>
                      <a:schemeClr val="accent2"/>
                    </a:solidFill>
                    <a:latin typeface="Georgia" panose="02040502050405020303" pitchFamily="18" charset="0"/>
                  </a:defRPr>
                </a:lvl2pPr>
                <a:lvl3pPr marL="11430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4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3pPr>
                <a:lvl4pPr marL="16002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2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4pPr>
                <a:lvl5pPr marL="2057400" indent="-228600"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5pPr>
                <a:lvl6pPr marL="25146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6pPr>
                <a:lvl7pPr marL="29718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7pPr>
                <a:lvl8pPr marL="34290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8pPr>
                <a:lvl9pPr marL="38862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GB" altLang="es-MX" sz="180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6436" name="Group 47">
              <a:extLst>
                <a:ext uri="{FF2B5EF4-FFF2-40B4-BE49-F238E27FC236}">
                  <a16:creationId xmlns:a16="http://schemas.microsoft.com/office/drawing/2014/main" id="{0759ADE8-38D9-4EAB-A1B0-EBA792CB97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15" y="1043"/>
              <a:ext cx="120" cy="255"/>
              <a:chOff x="3892" y="1107"/>
              <a:chExt cx="120" cy="255"/>
            </a:xfrm>
          </p:grpSpPr>
          <p:sp>
            <p:nvSpPr>
              <p:cNvPr id="16443" name="AutoShape 48">
                <a:extLst>
                  <a:ext uri="{FF2B5EF4-FFF2-40B4-BE49-F238E27FC236}">
                    <a16:creationId xmlns:a16="http://schemas.microsoft.com/office/drawing/2014/main" id="{63135402-8875-444C-BD7B-9C38FBE9CB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2" y="1107"/>
                <a:ext cx="120" cy="145"/>
              </a:xfrm>
              <a:prstGeom prst="triangle">
                <a:avLst>
                  <a:gd name="adj" fmla="val 50000"/>
                </a:avLst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•"/>
                  <a:defRPr sz="2800">
                    <a:solidFill>
                      <a:schemeClr val="tx1"/>
                    </a:solidFill>
                    <a:latin typeface="Georgia" panose="02040502050405020303" pitchFamily="18" charset="0"/>
                  </a:defRPr>
                </a:lvl1pPr>
                <a:lvl2pPr marL="742950" indent="-285750">
                  <a:spcBef>
                    <a:spcPts val="300"/>
                  </a:spcBef>
                  <a:buClr>
                    <a:schemeClr val="accent2"/>
                  </a:buClr>
                  <a:buFont typeface="Georgia" panose="02040502050405020303" pitchFamily="18" charset="0"/>
                  <a:buChar char="▫"/>
                  <a:defRPr sz="2600">
                    <a:solidFill>
                      <a:schemeClr val="accent2"/>
                    </a:solidFill>
                    <a:latin typeface="Georgia" panose="02040502050405020303" pitchFamily="18" charset="0"/>
                  </a:defRPr>
                </a:lvl2pPr>
                <a:lvl3pPr marL="11430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4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3pPr>
                <a:lvl4pPr marL="16002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2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4pPr>
                <a:lvl5pPr marL="2057400" indent="-228600"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5pPr>
                <a:lvl6pPr marL="25146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6pPr>
                <a:lvl7pPr marL="29718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7pPr>
                <a:lvl8pPr marL="34290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8pPr>
                <a:lvl9pPr marL="38862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GB" altLang="es-MX" sz="1800">
                  <a:latin typeface="Cambria" panose="02040503050406030204" pitchFamily="18" charset="0"/>
                </a:endParaRPr>
              </a:p>
            </p:txBody>
          </p:sp>
          <p:sp>
            <p:nvSpPr>
              <p:cNvPr id="16444" name="Rectangle 49">
                <a:extLst>
                  <a:ext uri="{FF2B5EF4-FFF2-40B4-BE49-F238E27FC236}">
                    <a16:creationId xmlns:a16="http://schemas.microsoft.com/office/drawing/2014/main" id="{D1D27931-835E-48A0-8313-74EBDC1A36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7" y="1252"/>
                <a:ext cx="27" cy="11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•"/>
                  <a:defRPr sz="2800">
                    <a:solidFill>
                      <a:schemeClr val="tx1"/>
                    </a:solidFill>
                    <a:latin typeface="Georgia" panose="02040502050405020303" pitchFamily="18" charset="0"/>
                  </a:defRPr>
                </a:lvl1pPr>
                <a:lvl2pPr marL="742950" indent="-285750">
                  <a:spcBef>
                    <a:spcPts val="300"/>
                  </a:spcBef>
                  <a:buClr>
                    <a:schemeClr val="accent2"/>
                  </a:buClr>
                  <a:buFont typeface="Georgia" panose="02040502050405020303" pitchFamily="18" charset="0"/>
                  <a:buChar char="▫"/>
                  <a:defRPr sz="2600">
                    <a:solidFill>
                      <a:schemeClr val="accent2"/>
                    </a:solidFill>
                    <a:latin typeface="Georgia" panose="02040502050405020303" pitchFamily="18" charset="0"/>
                  </a:defRPr>
                </a:lvl2pPr>
                <a:lvl3pPr marL="11430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4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3pPr>
                <a:lvl4pPr marL="16002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2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4pPr>
                <a:lvl5pPr marL="2057400" indent="-228600"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5pPr>
                <a:lvl6pPr marL="25146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6pPr>
                <a:lvl7pPr marL="29718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7pPr>
                <a:lvl8pPr marL="34290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8pPr>
                <a:lvl9pPr marL="38862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GB" altLang="es-MX" sz="180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6437" name="Group 50">
              <a:extLst>
                <a:ext uri="{FF2B5EF4-FFF2-40B4-BE49-F238E27FC236}">
                  <a16:creationId xmlns:a16="http://schemas.microsoft.com/office/drawing/2014/main" id="{719F6D6B-F277-4E54-904D-7B212E7895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81" y="1069"/>
              <a:ext cx="120" cy="255"/>
              <a:chOff x="3892" y="1107"/>
              <a:chExt cx="120" cy="255"/>
            </a:xfrm>
          </p:grpSpPr>
          <p:sp>
            <p:nvSpPr>
              <p:cNvPr id="16441" name="AutoShape 51">
                <a:extLst>
                  <a:ext uri="{FF2B5EF4-FFF2-40B4-BE49-F238E27FC236}">
                    <a16:creationId xmlns:a16="http://schemas.microsoft.com/office/drawing/2014/main" id="{CF4EFD94-171C-4266-9E67-B49B411CFE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2" y="1107"/>
                <a:ext cx="120" cy="145"/>
              </a:xfrm>
              <a:prstGeom prst="triangle">
                <a:avLst>
                  <a:gd name="adj" fmla="val 50000"/>
                </a:avLst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•"/>
                  <a:defRPr sz="2800">
                    <a:solidFill>
                      <a:schemeClr val="tx1"/>
                    </a:solidFill>
                    <a:latin typeface="Georgia" panose="02040502050405020303" pitchFamily="18" charset="0"/>
                  </a:defRPr>
                </a:lvl1pPr>
                <a:lvl2pPr marL="742950" indent="-285750">
                  <a:spcBef>
                    <a:spcPts val="300"/>
                  </a:spcBef>
                  <a:buClr>
                    <a:schemeClr val="accent2"/>
                  </a:buClr>
                  <a:buFont typeface="Georgia" panose="02040502050405020303" pitchFamily="18" charset="0"/>
                  <a:buChar char="▫"/>
                  <a:defRPr sz="2600">
                    <a:solidFill>
                      <a:schemeClr val="accent2"/>
                    </a:solidFill>
                    <a:latin typeface="Georgia" panose="02040502050405020303" pitchFamily="18" charset="0"/>
                  </a:defRPr>
                </a:lvl2pPr>
                <a:lvl3pPr marL="11430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4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3pPr>
                <a:lvl4pPr marL="16002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2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4pPr>
                <a:lvl5pPr marL="2057400" indent="-228600"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5pPr>
                <a:lvl6pPr marL="25146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6pPr>
                <a:lvl7pPr marL="29718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7pPr>
                <a:lvl8pPr marL="34290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8pPr>
                <a:lvl9pPr marL="38862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GB" altLang="es-MX" sz="1800">
                  <a:latin typeface="Cambria" panose="02040503050406030204" pitchFamily="18" charset="0"/>
                </a:endParaRPr>
              </a:p>
            </p:txBody>
          </p:sp>
          <p:sp>
            <p:nvSpPr>
              <p:cNvPr id="16442" name="Rectangle 52">
                <a:extLst>
                  <a:ext uri="{FF2B5EF4-FFF2-40B4-BE49-F238E27FC236}">
                    <a16:creationId xmlns:a16="http://schemas.microsoft.com/office/drawing/2014/main" id="{A3B9F599-27FE-486D-8C42-D8C7F6D3FD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7" y="1252"/>
                <a:ext cx="27" cy="11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•"/>
                  <a:defRPr sz="2800">
                    <a:solidFill>
                      <a:schemeClr val="tx1"/>
                    </a:solidFill>
                    <a:latin typeface="Georgia" panose="02040502050405020303" pitchFamily="18" charset="0"/>
                  </a:defRPr>
                </a:lvl1pPr>
                <a:lvl2pPr marL="742950" indent="-285750">
                  <a:spcBef>
                    <a:spcPts val="300"/>
                  </a:spcBef>
                  <a:buClr>
                    <a:schemeClr val="accent2"/>
                  </a:buClr>
                  <a:buFont typeface="Georgia" panose="02040502050405020303" pitchFamily="18" charset="0"/>
                  <a:buChar char="▫"/>
                  <a:defRPr sz="2600">
                    <a:solidFill>
                      <a:schemeClr val="accent2"/>
                    </a:solidFill>
                    <a:latin typeface="Georgia" panose="02040502050405020303" pitchFamily="18" charset="0"/>
                  </a:defRPr>
                </a:lvl2pPr>
                <a:lvl3pPr marL="11430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4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3pPr>
                <a:lvl4pPr marL="16002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2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4pPr>
                <a:lvl5pPr marL="2057400" indent="-228600"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5pPr>
                <a:lvl6pPr marL="25146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6pPr>
                <a:lvl7pPr marL="29718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7pPr>
                <a:lvl8pPr marL="34290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8pPr>
                <a:lvl9pPr marL="38862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GB" altLang="es-MX" sz="180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6438" name="Group 53">
              <a:extLst>
                <a:ext uri="{FF2B5EF4-FFF2-40B4-BE49-F238E27FC236}">
                  <a16:creationId xmlns:a16="http://schemas.microsoft.com/office/drawing/2014/main" id="{D3F28BFF-1B46-4B56-BE2C-DD13EE0644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47" y="1099"/>
              <a:ext cx="120" cy="255"/>
              <a:chOff x="3892" y="1107"/>
              <a:chExt cx="120" cy="255"/>
            </a:xfrm>
          </p:grpSpPr>
          <p:sp>
            <p:nvSpPr>
              <p:cNvPr id="16439" name="AutoShape 54">
                <a:extLst>
                  <a:ext uri="{FF2B5EF4-FFF2-40B4-BE49-F238E27FC236}">
                    <a16:creationId xmlns:a16="http://schemas.microsoft.com/office/drawing/2014/main" id="{F51BDF33-CD74-447E-A8DE-61F4567806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2" y="1107"/>
                <a:ext cx="120" cy="145"/>
              </a:xfrm>
              <a:prstGeom prst="triangle">
                <a:avLst>
                  <a:gd name="adj" fmla="val 50000"/>
                </a:avLst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•"/>
                  <a:defRPr sz="2800">
                    <a:solidFill>
                      <a:schemeClr val="tx1"/>
                    </a:solidFill>
                    <a:latin typeface="Georgia" panose="02040502050405020303" pitchFamily="18" charset="0"/>
                  </a:defRPr>
                </a:lvl1pPr>
                <a:lvl2pPr marL="742950" indent="-285750">
                  <a:spcBef>
                    <a:spcPts val="300"/>
                  </a:spcBef>
                  <a:buClr>
                    <a:schemeClr val="accent2"/>
                  </a:buClr>
                  <a:buFont typeface="Georgia" panose="02040502050405020303" pitchFamily="18" charset="0"/>
                  <a:buChar char="▫"/>
                  <a:defRPr sz="2600">
                    <a:solidFill>
                      <a:schemeClr val="accent2"/>
                    </a:solidFill>
                    <a:latin typeface="Georgia" panose="02040502050405020303" pitchFamily="18" charset="0"/>
                  </a:defRPr>
                </a:lvl2pPr>
                <a:lvl3pPr marL="11430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4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3pPr>
                <a:lvl4pPr marL="16002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2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4pPr>
                <a:lvl5pPr marL="2057400" indent="-228600"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5pPr>
                <a:lvl6pPr marL="25146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6pPr>
                <a:lvl7pPr marL="29718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7pPr>
                <a:lvl8pPr marL="34290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8pPr>
                <a:lvl9pPr marL="38862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GB" altLang="es-MX" sz="1800">
                  <a:latin typeface="Cambria" panose="02040503050406030204" pitchFamily="18" charset="0"/>
                </a:endParaRPr>
              </a:p>
            </p:txBody>
          </p:sp>
          <p:sp>
            <p:nvSpPr>
              <p:cNvPr id="16440" name="Rectangle 55">
                <a:extLst>
                  <a:ext uri="{FF2B5EF4-FFF2-40B4-BE49-F238E27FC236}">
                    <a16:creationId xmlns:a16="http://schemas.microsoft.com/office/drawing/2014/main" id="{8ACB595A-78B7-4B78-B2C5-F337368608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7" y="1252"/>
                <a:ext cx="27" cy="11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•"/>
                  <a:defRPr sz="2800">
                    <a:solidFill>
                      <a:schemeClr val="tx1"/>
                    </a:solidFill>
                    <a:latin typeface="Georgia" panose="02040502050405020303" pitchFamily="18" charset="0"/>
                  </a:defRPr>
                </a:lvl1pPr>
                <a:lvl2pPr marL="742950" indent="-285750">
                  <a:spcBef>
                    <a:spcPts val="300"/>
                  </a:spcBef>
                  <a:buClr>
                    <a:schemeClr val="accent2"/>
                  </a:buClr>
                  <a:buFont typeface="Georgia" panose="02040502050405020303" pitchFamily="18" charset="0"/>
                  <a:buChar char="▫"/>
                  <a:defRPr sz="2600">
                    <a:solidFill>
                      <a:schemeClr val="accent2"/>
                    </a:solidFill>
                    <a:latin typeface="Georgia" panose="02040502050405020303" pitchFamily="18" charset="0"/>
                  </a:defRPr>
                </a:lvl2pPr>
                <a:lvl3pPr marL="11430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4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3pPr>
                <a:lvl4pPr marL="1600200" indent="-228600">
                  <a:spcBef>
                    <a:spcPts val="3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200">
                    <a:solidFill>
                      <a:schemeClr val="accent1"/>
                    </a:solidFill>
                    <a:latin typeface="Georgia" panose="02040502050405020303" pitchFamily="18" charset="0"/>
                  </a:defRPr>
                </a:lvl4pPr>
                <a:lvl5pPr marL="2057400" indent="-228600">
                  <a:spcBef>
                    <a:spcPts val="300"/>
                  </a:spcBef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5pPr>
                <a:lvl6pPr marL="25146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6pPr>
                <a:lvl7pPr marL="29718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7pPr>
                <a:lvl8pPr marL="34290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8pPr>
                <a:lvl9pPr marL="38862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>
                    <a:solidFill>
                      <a:srgbClr val="A04DA3"/>
                    </a:solidFill>
                    <a:latin typeface="Georgia" panose="0204050205040502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GB" altLang="es-MX" sz="1800">
                  <a:latin typeface="Cambria" panose="02040503050406030204" pitchFamily="18" charset="0"/>
                </a:endParaRPr>
              </a:p>
            </p:txBody>
          </p:sp>
        </p:grpSp>
      </p:grpSp>
      <p:sp>
        <p:nvSpPr>
          <p:cNvPr id="77880" name="Freeform 56">
            <a:extLst>
              <a:ext uri="{FF2B5EF4-FFF2-40B4-BE49-F238E27FC236}">
                <a16:creationId xmlns:a16="http://schemas.microsoft.com/office/drawing/2014/main" id="{9E0D5258-C904-47EF-9125-6E479B0FCF3C}"/>
              </a:ext>
            </a:extLst>
          </p:cNvPr>
          <p:cNvSpPr>
            <a:spLocks/>
          </p:cNvSpPr>
          <p:nvPr/>
        </p:nvSpPr>
        <p:spPr bwMode="auto">
          <a:xfrm>
            <a:off x="349250" y="3097213"/>
            <a:ext cx="3482975" cy="874712"/>
          </a:xfrm>
          <a:custGeom>
            <a:avLst/>
            <a:gdLst>
              <a:gd name="T0" fmla="*/ 0 w 2194"/>
              <a:gd name="T1" fmla="*/ 2147483646 h 551"/>
              <a:gd name="T2" fmla="*/ 2147483646 w 2194"/>
              <a:gd name="T3" fmla="*/ 2147483646 h 551"/>
              <a:gd name="T4" fmla="*/ 2147483646 w 2194"/>
              <a:gd name="T5" fmla="*/ 2147483646 h 551"/>
              <a:gd name="T6" fmla="*/ 2147483646 w 2194"/>
              <a:gd name="T7" fmla="*/ 2147483646 h 551"/>
              <a:gd name="T8" fmla="*/ 2147483646 w 2194"/>
              <a:gd name="T9" fmla="*/ 2147483646 h 551"/>
              <a:gd name="T10" fmla="*/ 2147483646 w 2194"/>
              <a:gd name="T11" fmla="*/ 2147483646 h 551"/>
              <a:gd name="T12" fmla="*/ 2147483646 w 2194"/>
              <a:gd name="T13" fmla="*/ 2147483646 h 551"/>
              <a:gd name="T14" fmla="*/ 2147483646 w 2194"/>
              <a:gd name="T15" fmla="*/ 2147483646 h 551"/>
              <a:gd name="T16" fmla="*/ 2147483646 w 2194"/>
              <a:gd name="T17" fmla="*/ 0 h 551"/>
              <a:gd name="T18" fmla="*/ 2147483646 w 2194"/>
              <a:gd name="T19" fmla="*/ 2147483646 h 551"/>
              <a:gd name="T20" fmla="*/ 2147483646 w 2194"/>
              <a:gd name="T21" fmla="*/ 2147483646 h 551"/>
              <a:gd name="T22" fmla="*/ 2147483646 w 2194"/>
              <a:gd name="T23" fmla="*/ 2147483646 h 551"/>
              <a:gd name="T24" fmla="*/ 2147483646 w 2194"/>
              <a:gd name="T25" fmla="*/ 2147483646 h 551"/>
              <a:gd name="T26" fmla="*/ 2147483646 w 2194"/>
              <a:gd name="T27" fmla="*/ 2147483646 h 551"/>
              <a:gd name="T28" fmla="*/ 2147483646 w 2194"/>
              <a:gd name="T29" fmla="*/ 2147483646 h 551"/>
              <a:gd name="T30" fmla="*/ 2147483646 w 2194"/>
              <a:gd name="T31" fmla="*/ 2147483646 h 551"/>
              <a:gd name="T32" fmla="*/ 2147483646 w 2194"/>
              <a:gd name="T33" fmla="*/ 2147483646 h 551"/>
              <a:gd name="T34" fmla="*/ 2147483646 w 2194"/>
              <a:gd name="T35" fmla="*/ 2147483646 h 551"/>
              <a:gd name="T36" fmla="*/ 2147483646 w 2194"/>
              <a:gd name="T37" fmla="*/ 2147483646 h 551"/>
              <a:gd name="T38" fmla="*/ 2147483646 w 2194"/>
              <a:gd name="T39" fmla="*/ 2147483646 h 551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194"/>
              <a:gd name="T61" fmla="*/ 0 h 551"/>
              <a:gd name="T62" fmla="*/ 2194 w 2194"/>
              <a:gd name="T63" fmla="*/ 551 h 551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194" h="551">
                <a:moveTo>
                  <a:pt x="0" y="330"/>
                </a:moveTo>
                <a:cubicBezTo>
                  <a:pt x="126" y="337"/>
                  <a:pt x="245" y="364"/>
                  <a:pt x="371" y="370"/>
                </a:cubicBezTo>
                <a:cubicBezTo>
                  <a:pt x="468" y="367"/>
                  <a:pt x="536" y="375"/>
                  <a:pt x="611" y="325"/>
                </a:cubicBezTo>
                <a:cubicBezTo>
                  <a:pt x="633" y="293"/>
                  <a:pt x="674" y="264"/>
                  <a:pt x="687" y="225"/>
                </a:cubicBezTo>
                <a:cubicBezTo>
                  <a:pt x="690" y="215"/>
                  <a:pt x="691" y="204"/>
                  <a:pt x="697" y="195"/>
                </a:cubicBezTo>
                <a:cubicBezTo>
                  <a:pt x="700" y="190"/>
                  <a:pt x="705" y="185"/>
                  <a:pt x="707" y="180"/>
                </a:cubicBezTo>
                <a:cubicBezTo>
                  <a:pt x="720" y="150"/>
                  <a:pt x="716" y="141"/>
                  <a:pt x="737" y="120"/>
                </a:cubicBezTo>
                <a:cubicBezTo>
                  <a:pt x="748" y="76"/>
                  <a:pt x="776" y="44"/>
                  <a:pt x="812" y="20"/>
                </a:cubicBezTo>
                <a:cubicBezTo>
                  <a:pt x="826" y="11"/>
                  <a:pt x="857" y="0"/>
                  <a:pt x="857" y="0"/>
                </a:cubicBezTo>
                <a:cubicBezTo>
                  <a:pt x="914" y="14"/>
                  <a:pt x="937" y="65"/>
                  <a:pt x="982" y="95"/>
                </a:cubicBezTo>
                <a:cubicBezTo>
                  <a:pt x="991" y="122"/>
                  <a:pt x="1023" y="144"/>
                  <a:pt x="1047" y="160"/>
                </a:cubicBezTo>
                <a:cubicBezTo>
                  <a:pt x="1069" y="192"/>
                  <a:pt x="1095" y="202"/>
                  <a:pt x="1127" y="220"/>
                </a:cubicBezTo>
                <a:cubicBezTo>
                  <a:pt x="1157" y="237"/>
                  <a:pt x="1184" y="258"/>
                  <a:pt x="1217" y="270"/>
                </a:cubicBezTo>
                <a:cubicBezTo>
                  <a:pt x="1307" y="302"/>
                  <a:pt x="1414" y="311"/>
                  <a:pt x="1508" y="315"/>
                </a:cubicBezTo>
                <a:cubicBezTo>
                  <a:pt x="1560" y="317"/>
                  <a:pt x="1611" y="318"/>
                  <a:pt x="1663" y="320"/>
                </a:cubicBezTo>
                <a:cubicBezTo>
                  <a:pt x="1701" y="333"/>
                  <a:pt x="1739" y="345"/>
                  <a:pt x="1778" y="355"/>
                </a:cubicBezTo>
                <a:cubicBezTo>
                  <a:pt x="1815" y="380"/>
                  <a:pt x="1768" y="351"/>
                  <a:pt x="1814" y="370"/>
                </a:cubicBezTo>
                <a:cubicBezTo>
                  <a:pt x="1843" y="382"/>
                  <a:pt x="1873" y="404"/>
                  <a:pt x="1899" y="421"/>
                </a:cubicBezTo>
                <a:cubicBezTo>
                  <a:pt x="1916" y="446"/>
                  <a:pt x="1944" y="459"/>
                  <a:pt x="1969" y="476"/>
                </a:cubicBezTo>
                <a:cubicBezTo>
                  <a:pt x="2039" y="523"/>
                  <a:pt x="2108" y="551"/>
                  <a:pt x="2194" y="551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7881" name="Freeform 57">
            <a:extLst>
              <a:ext uri="{FF2B5EF4-FFF2-40B4-BE49-F238E27FC236}">
                <a16:creationId xmlns:a16="http://schemas.microsoft.com/office/drawing/2014/main" id="{EB8C48D1-ABDC-4973-BF79-ECFCB2D3BCD4}"/>
              </a:ext>
            </a:extLst>
          </p:cNvPr>
          <p:cNvSpPr>
            <a:spLocks/>
          </p:cNvSpPr>
          <p:nvPr/>
        </p:nvSpPr>
        <p:spPr bwMode="auto">
          <a:xfrm>
            <a:off x="373063" y="2389188"/>
            <a:ext cx="3355975" cy="185737"/>
          </a:xfrm>
          <a:custGeom>
            <a:avLst/>
            <a:gdLst>
              <a:gd name="T0" fmla="*/ 0 w 2114"/>
              <a:gd name="T1" fmla="*/ 0 h 117"/>
              <a:gd name="T2" fmla="*/ 2147483646 w 2114"/>
              <a:gd name="T3" fmla="*/ 2147483646 h 117"/>
              <a:gd name="T4" fmla="*/ 2147483646 w 2114"/>
              <a:gd name="T5" fmla="*/ 2147483646 h 117"/>
              <a:gd name="T6" fmla="*/ 2147483646 w 2114"/>
              <a:gd name="T7" fmla="*/ 2147483646 h 117"/>
              <a:gd name="T8" fmla="*/ 2147483646 w 2114"/>
              <a:gd name="T9" fmla="*/ 2147483646 h 117"/>
              <a:gd name="T10" fmla="*/ 2147483646 w 2114"/>
              <a:gd name="T11" fmla="*/ 2147483646 h 117"/>
              <a:gd name="T12" fmla="*/ 2147483646 w 2114"/>
              <a:gd name="T13" fmla="*/ 2147483646 h 117"/>
              <a:gd name="T14" fmla="*/ 2147483646 w 2114"/>
              <a:gd name="T15" fmla="*/ 2147483646 h 117"/>
              <a:gd name="T16" fmla="*/ 2147483646 w 2114"/>
              <a:gd name="T17" fmla="*/ 2147483646 h 117"/>
              <a:gd name="T18" fmla="*/ 2147483646 w 2114"/>
              <a:gd name="T19" fmla="*/ 2147483646 h 11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14"/>
              <a:gd name="T31" fmla="*/ 0 h 117"/>
              <a:gd name="T32" fmla="*/ 2114 w 2114"/>
              <a:gd name="T33" fmla="*/ 117 h 11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14" h="117">
                <a:moveTo>
                  <a:pt x="0" y="0"/>
                </a:moveTo>
                <a:cubicBezTo>
                  <a:pt x="38" y="26"/>
                  <a:pt x="136" y="25"/>
                  <a:pt x="136" y="25"/>
                </a:cubicBezTo>
                <a:cubicBezTo>
                  <a:pt x="212" y="22"/>
                  <a:pt x="286" y="22"/>
                  <a:pt x="361" y="10"/>
                </a:cubicBezTo>
                <a:cubicBezTo>
                  <a:pt x="441" y="12"/>
                  <a:pt x="521" y="12"/>
                  <a:pt x="601" y="15"/>
                </a:cubicBezTo>
                <a:cubicBezTo>
                  <a:pt x="661" y="17"/>
                  <a:pt x="721" y="44"/>
                  <a:pt x="782" y="45"/>
                </a:cubicBezTo>
                <a:cubicBezTo>
                  <a:pt x="917" y="48"/>
                  <a:pt x="1052" y="48"/>
                  <a:pt x="1187" y="50"/>
                </a:cubicBezTo>
                <a:cubicBezTo>
                  <a:pt x="1264" y="61"/>
                  <a:pt x="1341" y="64"/>
                  <a:pt x="1418" y="70"/>
                </a:cubicBezTo>
                <a:cubicBezTo>
                  <a:pt x="1492" y="82"/>
                  <a:pt x="1563" y="95"/>
                  <a:pt x="1638" y="100"/>
                </a:cubicBezTo>
                <a:cubicBezTo>
                  <a:pt x="1756" y="117"/>
                  <a:pt x="1927" y="103"/>
                  <a:pt x="2034" y="105"/>
                </a:cubicBezTo>
                <a:cubicBezTo>
                  <a:pt x="2061" y="109"/>
                  <a:pt x="2087" y="115"/>
                  <a:pt x="2114" y="115"/>
                </a:cubicBezTo>
              </a:path>
            </a:pathLst>
          </a:custGeom>
          <a:noFill/>
          <a:ln w="190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7882" name="Line 58">
            <a:extLst>
              <a:ext uri="{FF2B5EF4-FFF2-40B4-BE49-F238E27FC236}">
                <a16:creationId xmlns:a16="http://schemas.microsoft.com/office/drawing/2014/main" id="{584E0E66-339E-408C-BC56-F96225E26B7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14550" y="1585913"/>
            <a:ext cx="461963" cy="75565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7884" name="AutoShape 60">
            <a:extLst>
              <a:ext uri="{FF2B5EF4-FFF2-40B4-BE49-F238E27FC236}">
                <a16:creationId xmlns:a16="http://schemas.microsoft.com/office/drawing/2014/main" id="{2270BAC3-E9E0-4785-8ECD-D3053074A7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7175" y="6307138"/>
            <a:ext cx="1028700" cy="290512"/>
          </a:xfrm>
          <a:prstGeom prst="flowChartProcess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xmlns:a="http://schemas.openxmlformats.org/drawingml/2006/main" algn="ctr">
              <a:spcBef>
                <a:spcPct val="0"/>
              </a:spcBef>
              <a:buClrTx/>
              <a:buFontTx/>
              <a:buNone/>
            </a:pPr>
            <a:r xmlns:a="http://schemas.openxmlformats.org/drawingml/2006/main">
              <a:rPr lang="es" altLang="es-MX" sz="1200" b="1">
                <a:latin typeface="Cambria" panose="02040503050406030204" pitchFamily="18" charset="0"/>
              </a:rPr>
              <a:t>Nivel bajo</a:t>
            </a:r>
            <a:endParaRPr xmlns:a="http://schemas.openxmlformats.org/drawingml/2006/main" lang="en-US" altLang="es-MX" sz="1000">
              <a:latin typeface="Cambria" panose="02040503050406030204" pitchFamily="18" charset="0"/>
            </a:endParaRPr>
          </a:p>
        </p:txBody>
      </p:sp>
      <p:sp>
        <p:nvSpPr>
          <p:cNvPr id="77886" name="AutoShape 62">
            <a:extLst>
              <a:ext uri="{FF2B5EF4-FFF2-40B4-BE49-F238E27FC236}">
                <a16:creationId xmlns:a16="http://schemas.microsoft.com/office/drawing/2014/main" id="{84BC32F9-D26B-4A90-8331-C287C348B3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5588" y="4217988"/>
            <a:ext cx="1028700" cy="290512"/>
          </a:xfrm>
          <a:prstGeom prst="flowChartProcess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xmlns:a="http://schemas.openxmlformats.org/drawingml/2006/main" algn="ctr">
              <a:spcBef>
                <a:spcPct val="0"/>
              </a:spcBef>
              <a:buClrTx/>
              <a:buFontTx/>
              <a:buNone/>
            </a:pPr>
            <a:r xmlns:a="http://schemas.openxmlformats.org/drawingml/2006/main">
              <a:rPr lang="es" altLang="es-MX" sz="1200" b="1">
                <a:latin typeface="Cambria" panose="02040503050406030204" pitchFamily="18" charset="0"/>
              </a:rPr>
              <a:t>Alto nivel</a:t>
            </a:r>
            <a:endParaRPr xmlns:a="http://schemas.openxmlformats.org/drawingml/2006/main" lang="en-US" altLang="es-MX" sz="1000">
              <a:latin typeface="Cambria" panose="02040503050406030204" pitchFamily="18" charset="0"/>
            </a:endParaRPr>
          </a:p>
        </p:txBody>
      </p:sp>
      <p:sp>
        <p:nvSpPr>
          <p:cNvPr id="77887" name="AutoShape 63">
            <a:extLst>
              <a:ext uri="{FF2B5EF4-FFF2-40B4-BE49-F238E27FC236}">
                <a16:creationId xmlns:a16="http://schemas.microsoft.com/office/drawing/2014/main" id="{510B47E2-B426-423E-84FF-59270746B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6900" y="4583113"/>
            <a:ext cx="300038" cy="1725612"/>
          </a:xfrm>
          <a:prstGeom prst="upArrow">
            <a:avLst>
              <a:gd name="adj1" fmla="val 39685"/>
              <a:gd name="adj2" fmla="val 9037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s-MX" sz="1800">
              <a:latin typeface="Cambria" panose="02040503050406030204" pitchFamily="18" charset="0"/>
            </a:endParaRPr>
          </a:p>
        </p:txBody>
      </p:sp>
      <p:sp>
        <p:nvSpPr>
          <p:cNvPr id="77889" name="Oval 65">
            <a:extLst>
              <a:ext uri="{FF2B5EF4-FFF2-40B4-BE49-F238E27FC236}">
                <a16:creationId xmlns:a16="http://schemas.microsoft.com/office/drawing/2014/main" id="{CA0542A8-CAEF-4C23-9513-6CC45BE777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4300" y="2144713"/>
            <a:ext cx="696913" cy="6604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s-MX" sz="1800">
              <a:latin typeface="Cambria" panose="02040503050406030204" pitchFamily="18" charset="0"/>
            </a:endParaRPr>
          </a:p>
        </p:txBody>
      </p:sp>
      <p:sp>
        <p:nvSpPr>
          <p:cNvPr id="77890" name="Oval 66">
            <a:extLst>
              <a:ext uri="{FF2B5EF4-FFF2-40B4-BE49-F238E27FC236}">
                <a16:creationId xmlns:a16="http://schemas.microsoft.com/office/drawing/2014/main" id="{F04CD35D-92AF-4FAC-BA87-44D2AC739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3438" y="2686050"/>
            <a:ext cx="696912" cy="660400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s-MX" sz="1800">
              <a:latin typeface="Cambria" panose="02040503050406030204" pitchFamily="18" charset="0"/>
            </a:endParaRPr>
          </a:p>
        </p:txBody>
      </p:sp>
      <p:sp>
        <p:nvSpPr>
          <p:cNvPr id="77891" name="Oval 67">
            <a:extLst>
              <a:ext uri="{FF2B5EF4-FFF2-40B4-BE49-F238E27FC236}">
                <a16:creationId xmlns:a16="http://schemas.microsoft.com/office/drawing/2014/main" id="{3DF00D4E-A24E-4DCA-B6BA-DDB0D25B90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8763" y="2660650"/>
            <a:ext cx="457200" cy="449263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s-MX" sz="1800">
              <a:latin typeface="Cambria" panose="02040503050406030204" pitchFamily="18" charset="0"/>
            </a:endParaRPr>
          </a:p>
        </p:txBody>
      </p:sp>
      <p:sp>
        <p:nvSpPr>
          <p:cNvPr id="77892" name="Oval 68">
            <a:extLst>
              <a:ext uri="{FF2B5EF4-FFF2-40B4-BE49-F238E27FC236}">
                <a16:creationId xmlns:a16="http://schemas.microsoft.com/office/drawing/2014/main" id="{C1181F9C-B159-42B9-B357-16C221A30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9025" y="2940050"/>
            <a:ext cx="584200" cy="592138"/>
          </a:xfrm>
          <a:prstGeom prst="ellipse">
            <a:avLst/>
          </a:prstGeom>
          <a:noFill/>
          <a:ln w="190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s-MX" sz="1800">
              <a:latin typeface="Cambria" panose="02040503050406030204" pitchFamily="18" charset="0"/>
            </a:endParaRPr>
          </a:p>
        </p:txBody>
      </p:sp>
      <p:sp>
        <p:nvSpPr>
          <p:cNvPr id="77893" name="Oval 69">
            <a:extLst>
              <a:ext uri="{FF2B5EF4-FFF2-40B4-BE49-F238E27FC236}">
                <a16:creationId xmlns:a16="http://schemas.microsoft.com/office/drawing/2014/main" id="{C01C3B67-7BBC-47C6-8471-0BFFAF1B5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8763" y="2747963"/>
            <a:ext cx="785812" cy="773112"/>
          </a:xfrm>
          <a:prstGeom prst="ellips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s-MX" sz="1800">
              <a:latin typeface="Cambria" panose="02040503050406030204" pitchFamily="18" charset="0"/>
            </a:endParaRPr>
          </a:p>
        </p:txBody>
      </p:sp>
      <p:sp>
        <p:nvSpPr>
          <p:cNvPr id="77894" name="Freeform 70">
            <a:extLst>
              <a:ext uri="{FF2B5EF4-FFF2-40B4-BE49-F238E27FC236}">
                <a16:creationId xmlns:a16="http://schemas.microsoft.com/office/drawing/2014/main" id="{818E3FC7-94A1-493F-9F1C-43295E6F82B3}"/>
              </a:ext>
            </a:extLst>
          </p:cNvPr>
          <p:cNvSpPr>
            <a:spLocks/>
          </p:cNvSpPr>
          <p:nvPr/>
        </p:nvSpPr>
        <p:spPr bwMode="auto">
          <a:xfrm>
            <a:off x="360363" y="3070225"/>
            <a:ext cx="1154112" cy="52388"/>
          </a:xfrm>
          <a:custGeom>
            <a:avLst/>
            <a:gdLst>
              <a:gd name="T0" fmla="*/ 0 w 727"/>
              <a:gd name="T1" fmla="*/ 2147483646 h 33"/>
              <a:gd name="T2" fmla="*/ 2147483646 w 727"/>
              <a:gd name="T3" fmla="*/ 2147483646 h 33"/>
              <a:gd name="T4" fmla="*/ 2147483646 w 727"/>
              <a:gd name="T5" fmla="*/ 2147483646 h 33"/>
              <a:gd name="T6" fmla="*/ 2147483646 w 727"/>
              <a:gd name="T7" fmla="*/ 2147483646 h 33"/>
              <a:gd name="T8" fmla="*/ 2147483646 w 727"/>
              <a:gd name="T9" fmla="*/ 0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27"/>
              <a:gd name="T16" fmla="*/ 0 h 33"/>
              <a:gd name="T17" fmla="*/ 727 w 727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27" h="33">
                <a:moveTo>
                  <a:pt x="0" y="14"/>
                </a:moveTo>
                <a:lnTo>
                  <a:pt x="193" y="19"/>
                </a:lnTo>
                <a:lnTo>
                  <a:pt x="434" y="19"/>
                </a:lnTo>
                <a:lnTo>
                  <a:pt x="595" y="33"/>
                </a:lnTo>
                <a:lnTo>
                  <a:pt x="727" y="0"/>
                </a:lnTo>
              </a:path>
            </a:pathLst>
          </a:cu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7895" name="Freeform 71">
            <a:extLst>
              <a:ext uri="{FF2B5EF4-FFF2-40B4-BE49-F238E27FC236}">
                <a16:creationId xmlns:a16="http://schemas.microsoft.com/office/drawing/2014/main" id="{BB2F400E-E976-459D-B8C6-7312A8646327}"/>
              </a:ext>
            </a:extLst>
          </p:cNvPr>
          <p:cNvSpPr>
            <a:spLocks/>
          </p:cNvSpPr>
          <p:nvPr/>
        </p:nvSpPr>
        <p:spPr bwMode="auto">
          <a:xfrm>
            <a:off x="1955800" y="3054350"/>
            <a:ext cx="1784350" cy="255588"/>
          </a:xfrm>
          <a:custGeom>
            <a:avLst/>
            <a:gdLst>
              <a:gd name="T0" fmla="*/ 0 w 1124"/>
              <a:gd name="T1" fmla="*/ 0 h 161"/>
              <a:gd name="T2" fmla="*/ 2147483646 w 1124"/>
              <a:gd name="T3" fmla="*/ 2147483646 h 161"/>
              <a:gd name="T4" fmla="*/ 2147483646 w 1124"/>
              <a:gd name="T5" fmla="*/ 2147483646 h 161"/>
              <a:gd name="T6" fmla="*/ 2147483646 w 1124"/>
              <a:gd name="T7" fmla="*/ 2147483646 h 161"/>
              <a:gd name="T8" fmla="*/ 2147483646 w 1124"/>
              <a:gd name="T9" fmla="*/ 2147483646 h 161"/>
              <a:gd name="T10" fmla="*/ 2147483646 w 1124"/>
              <a:gd name="T11" fmla="*/ 2147483646 h 161"/>
              <a:gd name="T12" fmla="*/ 2147483646 w 1124"/>
              <a:gd name="T13" fmla="*/ 2147483646 h 161"/>
              <a:gd name="T14" fmla="*/ 2147483646 w 1124"/>
              <a:gd name="T15" fmla="*/ 2147483646 h 161"/>
              <a:gd name="T16" fmla="*/ 2147483646 w 1124"/>
              <a:gd name="T17" fmla="*/ 2147483646 h 161"/>
              <a:gd name="T18" fmla="*/ 2147483646 w 1124"/>
              <a:gd name="T19" fmla="*/ 2147483646 h 16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24"/>
              <a:gd name="T31" fmla="*/ 0 h 161"/>
              <a:gd name="T32" fmla="*/ 1124 w 1124"/>
              <a:gd name="T33" fmla="*/ 161 h 16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24" h="161">
                <a:moveTo>
                  <a:pt x="0" y="0"/>
                </a:moveTo>
                <a:lnTo>
                  <a:pt x="123" y="52"/>
                </a:lnTo>
                <a:lnTo>
                  <a:pt x="274" y="48"/>
                </a:lnTo>
                <a:lnTo>
                  <a:pt x="482" y="38"/>
                </a:lnTo>
                <a:lnTo>
                  <a:pt x="638" y="52"/>
                </a:lnTo>
                <a:lnTo>
                  <a:pt x="765" y="95"/>
                </a:lnTo>
                <a:lnTo>
                  <a:pt x="874" y="123"/>
                </a:lnTo>
                <a:lnTo>
                  <a:pt x="978" y="142"/>
                </a:lnTo>
                <a:lnTo>
                  <a:pt x="1086" y="151"/>
                </a:lnTo>
                <a:lnTo>
                  <a:pt x="1124" y="161"/>
                </a:lnTo>
              </a:path>
            </a:pathLst>
          </a:cu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7896" name="AutoShape 72">
            <a:extLst>
              <a:ext uri="{FF2B5EF4-FFF2-40B4-BE49-F238E27FC236}">
                <a16:creationId xmlns:a16="http://schemas.microsoft.com/office/drawing/2014/main" id="{570AFCB8-DA72-416B-A514-58418807C661}"/>
              </a:ext>
            </a:extLst>
          </p:cNvPr>
          <p:cNvSpPr>
            <a:spLocks/>
          </p:cNvSpPr>
          <p:nvPr/>
        </p:nvSpPr>
        <p:spPr bwMode="auto">
          <a:xfrm>
            <a:off x="8402638" y="1639888"/>
            <a:ext cx="539750" cy="234950"/>
          </a:xfrm>
          <a:prstGeom prst="borderCallout1">
            <a:avLst>
              <a:gd name="adj1" fmla="val 48648"/>
              <a:gd name="adj2" fmla="val -14116"/>
              <a:gd name="adj3" fmla="val 203380"/>
              <a:gd name="adj4" fmla="val -44704"/>
            </a:avLst>
          </a:prstGeom>
          <a:solidFill>
            <a:schemeClr val="bg2"/>
          </a:solidFill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 lIns="36000" tIns="36000" rIns="36000" bIns="36000"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xmlns:a="http://schemas.openxmlformats.org/drawingml/2006/main" algn="ctr" eaLnBrk="1" hangingPunct="1">
              <a:spcBef>
                <a:spcPct val="0"/>
              </a:spcBef>
              <a:buClrTx/>
              <a:buFontTx/>
              <a:buNone/>
            </a:pPr>
            <a:r xmlns:a="http://schemas.openxmlformats.org/drawingml/2006/main">
              <a:rPr lang="es" altLang="es-MX" sz="1000" b="1">
                <a:solidFill>
                  <a:srgbClr val="FF0000"/>
                </a:solidFill>
                <a:latin typeface="Cambria" panose="02040503050406030204" pitchFamily="18" charset="0"/>
              </a:rPr>
              <a:t>árboles</a:t>
            </a:r>
          </a:p>
        </p:txBody>
      </p:sp>
      <p:sp>
        <p:nvSpPr>
          <p:cNvPr id="77897" name="AutoShape 73">
            <a:extLst>
              <a:ext uri="{FF2B5EF4-FFF2-40B4-BE49-F238E27FC236}">
                <a16:creationId xmlns:a16="http://schemas.microsoft.com/office/drawing/2014/main" id="{A3BDB660-A8F4-4BB6-87A2-8DAF46BCE348}"/>
              </a:ext>
            </a:extLst>
          </p:cNvPr>
          <p:cNvSpPr>
            <a:spLocks/>
          </p:cNvSpPr>
          <p:nvPr/>
        </p:nvSpPr>
        <p:spPr bwMode="auto">
          <a:xfrm>
            <a:off x="6604000" y="1866900"/>
            <a:ext cx="539750" cy="234950"/>
          </a:xfrm>
          <a:prstGeom prst="borderCallout1">
            <a:avLst>
              <a:gd name="adj1" fmla="val 48648"/>
              <a:gd name="adj2" fmla="val 114116"/>
              <a:gd name="adj3" fmla="val 343917"/>
              <a:gd name="adj4" fmla="val 143236"/>
            </a:avLst>
          </a:prstGeom>
          <a:solidFill>
            <a:schemeClr val="bg2"/>
          </a:solidFill>
          <a:ln w="9525">
            <a:solidFill>
              <a:schemeClr val="accent2"/>
            </a:solidFill>
            <a:miter lim="800000"/>
            <a:headEnd/>
            <a:tailEnd type="triangle" w="med" len="med"/>
          </a:ln>
        </p:spPr>
        <p:txBody>
          <a:bodyPr lIns="36000" tIns="36000" rIns="36000" bIns="36000"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xmlns:a="http://schemas.openxmlformats.org/drawingml/2006/main" algn="ctr" eaLnBrk="1" hangingPunct="1">
              <a:spcBef>
                <a:spcPct val="0"/>
              </a:spcBef>
              <a:buClrTx/>
              <a:buFontTx/>
              <a:buNone/>
            </a:pPr>
            <a:r xmlns:a="http://schemas.openxmlformats.org/drawingml/2006/main">
              <a:rPr lang="es" altLang="es-MX" sz="1000" b="1">
                <a:solidFill>
                  <a:schemeClr val="accent2"/>
                </a:solidFill>
                <a:latin typeface="Cambria" panose="02040503050406030204" pitchFamily="18" charset="0"/>
              </a:rPr>
              <a:t>casas</a:t>
            </a:r>
          </a:p>
        </p:txBody>
      </p:sp>
      <p:sp>
        <p:nvSpPr>
          <p:cNvPr id="77898" name="AutoShape 74">
            <a:extLst>
              <a:ext uri="{FF2B5EF4-FFF2-40B4-BE49-F238E27FC236}">
                <a16:creationId xmlns:a16="http://schemas.microsoft.com/office/drawing/2014/main" id="{B1D96CF9-CBA1-4852-9D3F-A2F9A2FF5AE1}"/>
              </a:ext>
            </a:extLst>
          </p:cNvPr>
          <p:cNvSpPr>
            <a:spLocks/>
          </p:cNvSpPr>
          <p:nvPr/>
        </p:nvSpPr>
        <p:spPr bwMode="auto">
          <a:xfrm>
            <a:off x="5729288" y="2049463"/>
            <a:ext cx="539750" cy="234950"/>
          </a:xfrm>
          <a:prstGeom prst="borderCallout1">
            <a:avLst>
              <a:gd name="adj1" fmla="val 48648"/>
              <a:gd name="adj2" fmla="val 114116"/>
              <a:gd name="adj3" fmla="val 372296"/>
              <a:gd name="adj4" fmla="val 125000"/>
            </a:avLst>
          </a:prstGeom>
          <a:solidFill>
            <a:schemeClr val="bg2"/>
          </a:solidFill>
          <a:ln w="9525">
            <a:solidFill>
              <a:srgbClr val="00FF00"/>
            </a:solidFill>
            <a:miter lim="800000"/>
            <a:headEnd/>
            <a:tailEnd type="triangle" w="med" len="med"/>
          </a:ln>
        </p:spPr>
        <p:txBody>
          <a:bodyPr lIns="36000" tIns="36000" rIns="36000" bIns="36000"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xmlns:a="http://schemas.openxmlformats.org/drawingml/2006/main" algn="ctr" eaLnBrk="1" hangingPunct="1">
              <a:spcBef>
                <a:spcPct val="0"/>
              </a:spcBef>
              <a:buClrTx/>
              <a:buFontTx/>
              <a:buNone/>
            </a:pPr>
            <a:r xmlns:a="http://schemas.openxmlformats.org/drawingml/2006/main">
              <a:rPr lang="es" altLang="es-MX" sz="1000" b="1">
                <a:solidFill>
                  <a:srgbClr val="00FF00"/>
                </a:solidFill>
                <a:latin typeface="Cambria" panose="02040503050406030204" pitchFamily="18" charset="0"/>
              </a:rPr>
              <a:t>iglesia</a:t>
            </a:r>
          </a:p>
        </p:txBody>
      </p:sp>
      <p:sp>
        <p:nvSpPr>
          <p:cNvPr id="77899" name="AutoShape 75">
            <a:extLst>
              <a:ext uri="{FF2B5EF4-FFF2-40B4-BE49-F238E27FC236}">
                <a16:creationId xmlns:a16="http://schemas.microsoft.com/office/drawing/2014/main" id="{0AC2914E-F64F-4EE9-A80E-23804ABF5F04}"/>
              </a:ext>
            </a:extLst>
          </p:cNvPr>
          <p:cNvSpPr>
            <a:spLocks/>
          </p:cNvSpPr>
          <p:nvPr/>
        </p:nvSpPr>
        <p:spPr bwMode="auto">
          <a:xfrm>
            <a:off x="5057775" y="3716338"/>
            <a:ext cx="658813" cy="234950"/>
          </a:xfrm>
          <a:prstGeom prst="borderCallout1">
            <a:avLst>
              <a:gd name="adj1" fmla="val 29509"/>
              <a:gd name="adj2" fmla="val 111565"/>
              <a:gd name="adj3" fmla="val -96722"/>
              <a:gd name="adj4" fmla="val 127227"/>
            </a:avLst>
          </a:prstGeom>
          <a:solidFill>
            <a:schemeClr val="bg2"/>
          </a:solidFill>
          <a:ln w="9525">
            <a:solidFill>
              <a:srgbClr val="FFFF00"/>
            </a:solidFill>
            <a:miter lim="800000"/>
            <a:headEnd/>
            <a:tailEnd type="triangle" w="med" len="med"/>
          </a:ln>
        </p:spPr>
        <p:txBody>
          <a:bodyPr lIns="36000" tIns="36000" rIns="36000" bIns="36000"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xmlns:a="http://schemas.openxmlformats.org/drawingml/2006/main" algn="ctr" eaLnBrk="1" hangingPunct="1">
              <a:spcBef>
                <a:spcPct val="0"/>
              </a:spcBef>
              <a:buClrTx/>
              <a:buFontTx/>
              <a:buNone/>
            </a:pPr>
            <a:r xmlns:a="http://schemas.openxmlformats.org/drawingml/2006/main">
              <a:rPr lang="es" altLang="es-MX" sz="1000" b="1">
                <a:solidFill>
                  <a:srgbClr val="FF0000"/>
                </a:solidFill>
                <a:latin typeface="Cambria" panose="02040503050406030204" pitchFamily="18" charset="0"/>
              </a:rPr>
              <a:t>viñedo</a:t>
            </a:r>
          </a:p>
        </p:txBody>
      </p:sp>
      <p:sp>
        <p:nvSpPr>
          <p:cNvPr id="77901" name="Freeform 77">
            <a:extLst>
              <a:ext uri="{FF2B5EF4-FFF2-40B4-BE49-F238E27FC236}">
                <a16:creationId xmlns:a16="http://schemas.microsoft.com/office/drawing/2014/main" id="{F031E908-A15B-4F30-B7C1-18293B249817}"/>
              </a:ext>
            </a:extLst>
          </p:cNvPr>
          <p:cNvSpPr>
            <a:spLocks/>
          </p:cNvSpPr>
          <p:nvPr/>
        </p:nvSpPr>
        <p:spPr bwMode="auto">
          <a:xfrm>
            <a:off x="1343025" y="3132138"/>
            <a:ext cx="771525" cy="711200"/>
          </a:xfrm>
          <a:custGeom>
            <a:avLst/>
            <a:gdLst>
              <a:gd name="T0" fmla="*/ 2147483646 w 486"/>
              <a:gd name="T1" fmla="*/ 2147483646 h 448"/>
              <a:gd name="T2" fmla="*/ 2147483646 w 486"/>
              <a:gd name="T3" fmla="*/ 2147483646 h 448"/>
              <a:gd name="T4" fmla="*/ 2147483646 w 486"/>
              <a:gd name="T5" fmla="*/ 2147483646 h 448"/>
              <a:gd name="T6" fmla="*/ 2147483646 w 486"/>
              <a:gd name="T7" fmla="*/ 0 h 448"/>
              <a:gd name="T8" fmla="*/ 2147483646 w 486"/>
              <a:gd name="T9" fmla="*/ 2147483646 h 448"/>
              <a:gd name="T10" fmla="*/ 2147483646 w 486"/>
              <a:gd name="T11" fmla="*/ 2147483646 h 448"/>
              <a:gd name="T12" fmla="*/ 2147483646 w 486"/>
              <a:gd name="T13" fmla="*/ 2147483646 h 448"/>
              <a:gd name="T14" fmla="*/ 2147483646 w 486"/>
              <a:gd name="T15" fmla="*/ 2147483646 h 448"/>
              <a:gd name="T16" fmla="*/ 2147483646 w 486"/>
              <a:gd name="T17" fmla="*/ 2147483646 h 448"/>
              <a:gd name="T18" fmla="*/ 2147483646 w 486"/>
              <a:gd name="T19" fmla="*/ 2147483646 h 448"/>
              <a:gd name="T20" fmla="*/ 2147483646 w 486"/>
              <a:gd name="T21" fmla="*/ 2147483646 h 448"/>
              <a:gd name="T22" fmla="*/ 2147483646 w 486"/>
              <a:gd name="T23" fmla="*/ 2147483646 h 448"/>
              <a:gd name="T24" fmla="*/ 0 w 486"/>
              <a:gd name="T25" fmla="*/ 2147483646 h 448"/>
              <a:gd name="T26" fmla="*/ 2147483646 w 486"/>
              <a:gd name="T27" fmla="*/ 2147483646 h 44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86"/>
              <a:gd name="T43" fmla="*/ 0 h 448"/>
              <a:gd name="T44" fmla="*/ 486 w 486"/>
              <a:gd name="T45" fmla="*/ 448 h 44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86" h="448">
                <a:moveTo>
                  <a:pt x="19" y="311"/>
                </a:moveTo>
                <a:lnTo>
                  <a:pt x="108" y="155"/>
                </a:lnTo>
                <a:lnTo>
                  <a:pt x="141" y="42"/>
                </a:lnTo>
                <a:lnTo>
                  <a:pt x="226" y="0"/>
                </a:lnTo>
                <a:lnTo>
                  <a:pt x="335" y="66"/>
                </a:lnTo>
                <a:lnTo>
                  <a:pt x="410" y="155"/>
                </a:lnTo>
                <a:lnTo>
                  <a:pt x="453" y="226"/>
                </a:lnTo>
                <a:lnTo>
                  <a:pt x="486" y="340"/>
                </a:lnTo>
                <a:lnTo>
                  <a:pt x="429" y="429"/>
                </a:lnTo>
                <a:lnTo>
                  <a:pt x="311" y="448"/>
                </a:lnTo>
                <a:lnTo>
                  <a:pt x="155" y="401"/>
                </a:lnTo>
                <a:lnTo>
                  <a:pt x="52" y="392"/>
                </a:lnTo>
                <a:lnTo>
                  <a:pt x="0" y="363"/>
                </a:lnTo>
                <a:lnTo>
                  <a:pt x="19" y="311"/>
                </a:lnTo>
                <a:close/>
              </a:path>
            </a:pathLst>
          </a:cu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7902" name="Freeform 78">
            <a:extLst>
              <a:ext uri="{FF2B5EF4-FFF2-40B4-BE49-F238E27FC236}">
                <a16:creationId xmlns:a16="http://schemas.microsoft.com/office/drawing/2014/main" id="{6B23F3D9-814A-4B45-A6C7-194355AC2834}"/>
              </a:ext>
            </a:extLst>
          </p:cNvPr>
          <p:cNvSpPr>
            <a:spLocks/>
          </p:cNvSpPr>
          <p:nvPr/>
        </p:nvSpPr>
        <p:spPr bwMode="auto">
          <a:xfrm>
            <a:off x="6634163" y="3344863"/>
            <a:ext cx="1565275" cy="636587"/>
          </a:xfrm>
          <a:custGeom>
            <a:avLst/>
            <a:gdLst>
              <a:gd name="T0" fmla="*/ 0 w 986"/>
              <a:gd name="T1" fmla="*/ 2147483646 h 401"/>
              <a:gd name="T2" fmla="*/ 2147483646 w 986"/>
              <a:gd name="T3" fmla="*/ 2147483646 h 401"/>
              <a:gd name="T4" fmla="*/ 2147483646 w 986"/>
              <a:gd name="T5" fmla="*/ 2147483646 h 401"/>
              <a:gd name="T6" fmla="*/ 2147483646 w 986"/>
              <a:gd name="T7" fmla="*/ 0 h 401"/>
              <a:gd name="T8" fmla="*/ 2147483646 w 986"/>
              <a:gd name="T9" fmla="*/ 2147483646 h 401"/>
              <a:gd name="T10" fmla="*/ 2147483646 w 986"/>
              <a:gd name="T11" fmla="*/ 2147483646 h 401"/>
              <a:gd name="T12" fmla="*/ 2147483646 w 986"/>
              <a:gd name="T13" fmla="*/ 2147483646 h 401"/>
              <a:gd name="T14" fmla="*/ 2147483646 w 986"/>
              <a:gd name="T15" fmla="*/ 2147483646 h 401"/>
              <a:gd name="T16" fmla="*/ 2147483646 w 986"/>
              <a:gd name="T17" fmla="*/ 2147483646 h 401"/>
              <a:gd name="T18" fmla="*/ 2147483646 w 986"/>
              <a:gd name="T19" fmla="*/ 2147483646 h 401"/>
              <a:gd name="T20" fmla="*/ 0 w 986"/>
              <a:gd name="T21" fmla="*/ 2147483646 h 401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86"/>
              <a:gd name="T34" fmla="*/ 0 h 401"/>
              <a:gd name="T35" fmla="*/ 986 w 986"/>
              <a:gd name="T36" fmla="*/ 401 h 401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86" h="401">
                <a:moveTo>
                  <a:pt x="0" y="288"/>
                </a:moveTo>
                <a:lnTo>
                  <a:pt x="273" y="132"/>
                </a:lnTo>
                <a:lnTo>
                  <a:pt x="623" y="37"/>
                </a:lnTo>
                <a:lnTo>
                  <a:pt x="878" y="0"/>
                </a:lnTo>
                <a:lnTo>
                  <a:pt x="967" y="188"/>
                </a:lnTo>
                <a:lnTo>
                  <a:pt x="986" y="330"/>
                </a:lnTo>
                <a:lnTo>
                  <a:pt x="783" y="396"/>
                </a:lnTo>
                <a:lnTo>
                  <a:pt x="486" y="401"/>
                </a:lnTo>
                <a:lnTo>
                  <a:pt x="245" y="387"/>
                </a:lnTo>
                <a:lnTo>
                  <a:pt x="85" y="349"/>
                </a:lnTo>
                <a:lnTo>
                  <a:pt x="0" y="288"/>
                </a:lnTo>
                <a:close/>
              </a:path>
            </a:pathLst>
          </a:cu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7903" name="AutoShape 79">
            <a:extLst>
              <a:ext uri="{FF2B5EF4-FFF2-40B4-BE49-F238E27FC236}">
                <a16:creationId xmlns:a16="http://schemas.microsoft.com/office/drawing/2014/main" id="{0F06952A-1B6A-4067-AF8B-3C1374F639F6}"/>
              </a:ext>
            </a:extLst>
          </p:cNvPr>
          <p:cNvSpPr>
            <a:spLocks/>
          </p:cNvSpPr>
          <p:nvPr/>
        </p:nvSpPr>
        <p:spPr bwMode="auto">
          <a:xfrm>
            <a:off x="8391525" y="3133725"/>
            <a:ext cx="539750" cy="234950"/>
          </a:xfrm>
          <a:prstGeom prst="borderCallout1">
            <a:avLst>
              <a:gd name="adj1" fmla="val 48648"/>
              <a:gd name="adj2" fmla="val -14116"/>
              <a:gd name="adj3" fmla="val 89190"/>
              <a:gd name="adj4" fmla="val -61472"/>
            </a:avLst>
          </a:prstGeom>
          <a:solidFill>
            <a:schemeClr val="bg2"/>
          </a:solidFill>
          <a:ln w="9525">
            <a:solidFill>
              <a:srgbClr val="00FFFF"/>
            </a:solidFill>
            <a:miter lim="800000"/>
            <a:headEnd/>
            <a:tailEnd type="triangle" w="med" len="med"/>
          </a:ln>
        </p:spPr>
        <p:txBody>
          <a:bodyPr lIns="36000" tIns="36000" rIns="36000" bIns="36000"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xmlns:a="http://schemas.openxmlformats.org/drawingml/2006/main" algn="ctr" eaLnBrk="1" hangingPunct="1">
              <a:spcBef>
                <a:spcPct val="0"/>
              </a:spcBef>
              <a:buClrTx/>
              <a:buFontTx/>
              <a:buNone/>
            </a:pPr>
            <a:r xmlns:a="http://schemas.openxmlformats.org/drawingml/2006/main">
              <a:rPr lang="es" altLang="es-MX" sz="1000" b="1">
                <a:solidFill>
                  <a:srgbClr val="00FFFF"/>
                </a:solidFill>
                <a:latin typeface="Cambria" panose="02040503050406030204" pitchFamily="18" charset="0"/>
              </a:rPr>
              <a:t>lago</a:t>
            </a:r>
          </a:p>
        </p:txBody>
      </p:sp>
      <p:sp>
        <p:nvSpPr>
          <p:cNvPr id="77904" name="AutoShape 80">
            <a:extLst>
              <a:ext uri="{FF2B5EF4-FFF2-40B4-BE49-F238E27FC236}">
                <a16:creationId xmlns:a16="http://schemas.microsoft.com/office/drawing/2014/main" id="{F47BE753-559A-4871-B373-72C404E84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7500" y="4146550"/>
            <a:ext cx="1905000" cy="290513"/>
          </a:xfrm>
          <a:prstGeom prst="flowChartProcess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rIns="36000"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xmlns:a="http://schemas.openxmlformats.org/drawingml/2006/main" algn="ctr">
              <a:spcBef>
                <a:spcPct val="0"/>
              </a:spcBef>
              <a:buClrTx/>
              <a:buFontTx/>
              <a:buNone/>
            </a:pPr>
            <a:r xmlns:a="http://schemas.openxmlformats.org/drawingml/2006/main">
              <a:rPr lang="es" altLang="es-MX" sz="1200" b="1">
                <a:solidFill>
                  <a:srgbClr val="FF0000"/>
                </a:solidFill>
                <a:latin typeface="Cambria" panose="02040503050406030204" pitchFamily="18" charset="0"/>
              </a:rPr>
              <a:t>Pueblo en las montañas</a:t>
            </a:r>
            <a:endParaRPr xmlns:a="http://schemas.openxmlformats.org/drawingml/2006/main" lang="en-US" altLang="es-MX" sz="1000" b="1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16416" name="Slide Number Placeholder 69">
            <a:extLst>
              <a:ext uri="{FF2B5EF4-FFF2-40B4-BE49-F238E27FC236}">
                <a16:creationId xmlns:a16="http://schemas.microsoft.com/office/drawing/2014/main" id="{A0A1A131-E942-4606-9EC6-423B9CACED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7F3BA40-DE15-42C7-A4F1-8071327720EE}" type="slidenum">
              <a:rPr lang="en-GB" altLang="es-MX" sz="18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GB" altLang="es-MX"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7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7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77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0" dur="500"/>
                                        <p:tgtEl>
                                          <p:spTgt spid="7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77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9" grpId="0" animBg="1" autoUpdateAnimBg="0"/>
      <p:bldP spid="77830" grpId="0" animBg="1" autoUpdateAnimBg="0"/>
      <p:bldP spid="77832" grpId="0" animBg="1" autoUpdateAnimBg="0"/>
      <p:bldP spid="77836" grpId="0" animBg="1" autoUpdateAnimBg="0"/>
      <p:bldP spid="77837" grpId="0" animBg="1" autoUpdateAnimBg="0"/>
      <p:bldP spid="77838" grpId="0" animBg="1" autoUpdateAnimBg="0"/>
      <p:bldP spid="77884" grpId="0" animBg="1" autoUpdateAnimBg="0"/>
      <p:bldP spid="77886" grpId="0" animBg="1" autoUpdateAnimBg="0"/>
      <p:bldP spid="77887" grpId="0" animBg="1"/>
      <p:bldP spid="77889" grpId="0" animBg="1"/>
      <p:bldP spid="77890" grpId="0" animBg="1"/>
      <p:bldP spid="77891" grpId="0" animBg="1"/>
      <p:bldP spid="77892" grpId="0" animBg="1"/>
      <p:bldP spid="77893" grpId="0" animBg="1"/>
      <p:bldP spid="77896" grpId="0" animBg="1" autoUpdateAnimBg="0"/>
      <p:bldP spid="77897" grpId="0" animBg="1" autoUpdateAnimBg="0"/>
      <p:bldP spid="77898" grpId="0" animBg="1" autoUpdateAnimBg="0"/>
      <p:bldP spid="77899" grpId="0" animBg="1" autoUpdateAnimBg="0"/>
      <p:bldP spid="77903" grpId="0" animBg="1" autoUpdateAnimBg="0"/>
      <p:bldP spid="77904" grpId="0" animBg="1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22</TotalTime>
  <Words>316</Words>
  <Application>Microsoft Office PowerPoint</Application>
  <PresentationFormat>Presentación en pantalla (4:3)</PresentationFormat>
  <Paragraphs>82</Paragraphs>
  <Slides>6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5" baseType="lpstr">
      <vt:lpstr>Arial</vt:lpstr>
      <vt:lpstr>Trebuchet MS</vt:lpstr>
      <vt:lpstr>Georgia</vt:lpstr>
      <vt:lpstr>Wingdings 2</vt:lpstr>
      <vt:lpstr>Calibri</vt:lpstr>
      <vt:lpstr>Cambria</vt:lpstr>
      <vt:lpstr>Comic Sans MS</vt:lpstr>
      <vt:lpstr>Wingdings</vt:lpstr>
      <vt:lpstr>Urban</vt:lpstr>
      <vt:lpstr>What is a reflector?</vt:lpstr>
      <vt:lpstr>Presentación de PowerPoint</vt:lpstr>
      <vt:lpstr>Time versus depth</vt:lpstr>
      <vt:lpstr>Well Logs Versus Seismic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 reflector?</dc:title>
  <dc:creator>Windows User</dc:creator>
  <cp:lastModifiedBy>INOCENTE GUADALUPE ESPINOZA MALDONADO</cp:lastModifiedBy>
  <cp:revision>3</cp:revision>
  <dcterms:created xsi:type="dcterms:W3CDTF">2012-08-01T18:26:16Z</dcterms:created>
  <dcterms:modified xsi:type="dcterms:W3CDTF">2025-08-25T04:18:20Z</dcterms:modified>
</cp:coreProperties>
</file>