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682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83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58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94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341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71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490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42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33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7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66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934EF-218E-4086-A970-42591545E225}" type="datetimeFigureOut">
              <a:rPr lang="es-ES" smtClean="0"/>
              <a:t>10/02/2015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28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5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54" y="0"/>
            <a:ext cx="982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2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54" y="0"/>
            <a:ext cx="982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7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579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</dc:creator>
  <cp:lastModifiedBy>Alfredo Ochoa</cp:lastModifiedBy>
  <cp:revision>1</cp:revision>
  <dcterms:created xsi:type="dcterms:W3CDTF">2015-02-11T00:28:21Z</dcterms:created>
  <dcterms:modified xsi:type="dcterms:W3CDTF">2015-02-11T00:28:46Z</dcterms:modified>
</cp:coreProperties>
</file>