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6858000" cy="9144000" type="letter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113" autoAdjust="0"/>
    <p:restoredTop sz="94660"/>
  </p:normalViewPr>
  <p:slideViewPr>
    <p:cSldViewPr snapToGrid="0">
      <p:cViewPr varScale="1">
        <p:scale>
          <a:sx n="88" d="100"/>
          <a:sy n="88" d="100"/>
        </p:scale>
        <p:origin x="284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E9203-4798-4B03-97BB-86C7E1CCECB3}" type="datetimeFigureOut">
              <a:rPr lang="es-ES" smtClean="0"/>
              <a:t>30/03/2016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16C50-7414-4376-8FA1-203FF86A898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85868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E9203-4798-4B03-97BB-86C7E1CCECB3}" type="datetimeFigureOut">
              <a:rPr lang="es-ES" smtClean="0"/>
              <a:t>30/03/2016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16C50-7414-4376-8FA1-203FF86A898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9009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E9203-4798-4B03-97BB-86C7E1CCECB3}" type="datetimeFigureOut">
              <a:rPr lang="es-ES" smtClean="0"/>
              <a:t>30/03/2016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16C50-7414-4376-8FA1-203FF86A898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010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E9203-4798-4B03-97BB-86C7E1CCECB3}" type="datetimeFigureOut">
              <a:rPr lang="es-ES" smtClean="0"/>
              <a:t>30/03/2016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16C50-7414-4376-8FA1-203FF86A898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46965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E9203-4798-4B03-97BB-86C7E1CCECB3}" type="datetimeFigureOut">
              <a:rPr lang="es-ES" smtClean="0"/>
              <a:t>30/03/2016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16C50-7414-4376-8FA1-203FF86A898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01509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E9203-4798-4B03-97BB-86C7E1CCECB3}" type="datetimeFigureOut">
              <a:rPr lang="es-ES" smtClean="0"/>
              <a:t>30/03/2016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16C50-7414-4376-8FA1-203FF86A898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93750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E9203-4798-4B03-97BB-86C7E1CCECB3}" type="datetimeFigureOut">
              <a:rPr lang="es-ES" smtClean="0"/>
              <a:t>30/03/2016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16C50-7414-4376-8FA1-203FF86A898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7977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E9203-4798-4B03-97BB-86C7E1CCECB3}" type="datetimeFigureOut">
              <a:rPr lang="es-ES" smtClean="0"/>
              <a:t>30/03/2016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16C50-7414-4376-8FA1-203FF86A898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2167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E9203-4798-4B03-97BB-86C7E1CCECB3}" type="datetimeFigureOut">
              <a:rPr lang="es-ES" smtClean="0"/>
              <a:t>30/03/2016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16C50-7414-4376-8FA1-203FF86A898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8657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E9203-4798-4B03-97BB-86C7E1CCECB3}" type="datetimeFigureOut">
              <a:rPr lang="es-ES" smtClean="0"/>
              <a:t>30/03/2016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16C50-7414-4376-8FA1-203FF86A898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98810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E9203-4798-4B03-97BB-86C7E1CCECB3}" type="datetimeFigureOut">
              <a:rPr lang="es-ES" smtClean="0"/>
              <a:t>30/03/2016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16C50-7414-4376-8FA1-203FF86A898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2909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7E9203-4798-4B03-97BB-86C7E1CCECB3}" type="datetimeFigureOut">
              <a:rPr lang="es-ES" smtClean="0"/>
              <a:t>30/03/2016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316C50-7414-4376-8FA1-203FF86A898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16446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470"/>
            <a:ext cx="6858000" cy="8875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143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470"/>
            <a:ext cx="6858000" cy="8875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015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Carta (216 x 279 mm)</PresentationFormat>
  <Paragraphs>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Alfredo Ochoa</dc:creator>
  <cp:lastModifiedBy>Alfredo Ochoa</cp:lastModifiedBy>
  <cp:revision>2</cp:revision>
  <dcterms:created xsi:type="dcterms:W3CDTF">2016-03-30T21:14:51Z</dcterms:created>
  <dcterms:modified xsi:type="dcterms:W3CDTF">2016-03-30T21:15:34Z</dcterms:modified>
</cp:coreProperties>
</file>