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3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3A316-4F5D-45AE-AFEE-7BC4E7E0A284}" type="datetimeFigureOut">
              <a:rPr lang="es-MX" smtClean="0"/>
              <a:t>13/02/2014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B931-A24E-4F63-9D87-C54393A82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07902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3A316-4F5D-45AE-AFEE-7BC4E7E0A284}" type="datetimeFigureOut">
              <a:rPr lang="es-MX" smtClean="0"/>
              <a:t>13/02/2014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B931-A24E-4F63-9D87-C54393A82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00682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3A316-4F5D-45AE-AFEE-7BC4E7E0A284}" type="datetimeFigureOut">
              <a:rPr lang="es-MX" smtClean="0"/>
              <a:t>13/02/2014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B931-A24E-4F63-9D87-C54393A82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14919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3A316-4F5D-45AE-AFEE-7BC4E7E0A284}" type="datetimeFigureOut">
              <a:rPr lang="es-MX" smtClean="0"/>
              <a:t>13/02/2014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B931-A24E-4F63-9D87-C54393A82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87980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3A316-4F5D-45AE-AFEE-7BC4E7E0A284}" type="datetimeFigureOut">
              <a:rPr lang="es-MX" smtClean="0"/>
              <a:t>13/02/2014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B931-A24E-4F63-9D87-C54393A82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59754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3A316-4F5D-45AE-AFEE-7BC4E7E0A284}" type="datetimeFigureOut">
              <a:rPr lang="es-MX" smtClean="0"/>
              <a:t>13/02/2014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B931-A24E-4F63-9D87-C54393A82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8900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3A316-4F5D-45AE-AFEE-7BC4E7E0A284}" type="datetimeFigureOut">
              <a:rPr lang="es-MX" smtClean="0"/>
              <a:t>13/02/2014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B931-A24E-4F63-9D87-C54393A82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79693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3A316-4F5D-45AE-AFEE-7BC4E7E0A284}" type="datetimeFigureOut">
              <a:rPr lang="es-MX" smtClean="0"/>
              <a:t>13/02/2014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B931-A24E-4F63-9D87-C54393A82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97403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3A316-4F5D-45AE-AFEE-7BC4E7E0A284}" type="datetimeFigureOut">
              <a:rPr lang="es-MX" smtClean="0"/>
              <a:t>13/02/2014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B931-A24E-4F63-9D87-C54393A82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2732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3A316-4F5D-45AE-AFEE-7BC4E7E0A284}" type="datetimeFigureOut">
              <a:rPr lang="es-MX" smtClean="0"/>
              <a:t>13/02/2014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B931-A24E-4F63-9D87-C54393A82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0779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3A316-4F5D-45AE-AFEE-7BC4E7E0A284}" type="datetimeFigureOut">
              <a:rPr lang="es-MX" smtClean="0"/>
              <a:t>13/02/2014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B931-A24E-4F63-9D87-C54393A82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50828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3A316-4F5D-45AE-AFEE-7BC4E7E0A284}" type="datetimeFigureOut">
              <a:rPr lang="es-MX" smtClean="0"/>
              <a:t>13/02/2014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AB931-A24E-4F63-9D87-C54393A82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4634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5 Grupo"/>
          <p:cNvGrpSpPr/>
          <p:nvPr/>
        </p:nvGrpSpPr>
        <p:grpSpPr>
          <a:xfrm>
            <a:off x="74750" y="620688"/>
            <a:ext cx="8616489" cy="5861332"/>
            <a:chOff x="74750" y="764704"/>
            <a:chExt cx="8616489" cy="586133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13" t="8792" r="2903" b="6971"/>
            <a:stretch/>
          </p:blipFill>
          <p:spPr bwMode="auto">
            <a:xfrm>
              <a:off x="74750" y="764704"/>
              <a:ext cx="8595199" cy="5222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3 CuadroTexto"/>
            <p:cNvSpPr txBox="1"/>
            <p:nvPr/>
          </p:nvSpPr>
          <p:spPr>
            <a:xfrm>
              <a:off x="2118382" y="6256704"/>
              <a:ext cx="4507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SIERRA BACHOCO  PANORAMICA</a:t>
              </a:r>
              <a:endParaRPr lang="es-MX" dirty="0"/>
            </a:p>
          </p:txBody>
        </p:sp>
        <p:sp>
          <p:nvSpPr>
            <p:cNvPr id="5" name="4 Forma libre"/>
            <p:cNvSpPr/>
            <p:nvPr/>
          </p:nvSpPr>
          <p:spPr>
            <a:xfrm>
              <a:off x="1296140" y="3409025"/>
              <a:ext cx="7395099" cy="1837678"/>
            </a:xfrm>
            <a:custGeom>
              <a:avLst/>
              <a:gdLst>
                <a:gd name="connsiteX0" fmla="*/ 1695635 w 7395099"/>
                <a:gd name="connsiteY0" fmla="*/ 621437 h 1837678"/>
                <a:gd name="connsiteX1" fmla="*/ 1695635 w 7395099"/>
                <a:gd name="connsiteY1" fmla="*/ 621437 h 1837678"/>
                <a:gd name="connsiteX2" fmla="*/ 1269507 w 7395099"/>
                <a:gd name="connsiteY2" fmla="*/ 612559 h 1837678"/>
                <a:gd name="connsiteX3" fmla="*/ 1242874 w 7395099"/>
                <a:gd name="connsiteY3" fmla="*/ 603682 h 1837678"/>
                <a:gd name="connsiteX4" fmla="*/ 1180730 w 7395099"/>
                <a:gd name="connsiteY4" fmla="*/ 594804 h 1837678"/>
                <a:gd name="connsiteX5" fmla="*/ 1056443 w 7395099"/>
                <a:gd name="connsiteY5" fmla="*/ 603682 h 1837678"/>
                <a:gd name="connsiteX6" fmla="*/ 1003177 w 7395099"/>
                <a:gd name="connsiteY6" fmla="*/ 621437 h 1837678"/>
                <a:gd name="connsiteX7" fmla="*/ 923277 w 7395099"/>
                <a:gd name="connsiteY7" fmla="*/ 648070 h 1837678"/>
                <a:gd name="connsiteX8" fmla="*/ 896644 w 7395099"/>
                <a:gd name="connsiteY8" fmla="*/ 656948 h 1837678"/>
                <a:gd name="connsiteX9" fmla="*/ 719091 w 7395099"/>
                <a:gd name="connsiteY9" fmla="*/ 665825 h 1837678"/>
                <a:gd name="connsiteX10" fmla="*/ 692458 w 7395099"/>
                <a:gd name="connsiteY10" fmla="*/ 674703 h 1837678"/>
                <a:gd name="connsiteX11" fmla="*/ 630314 w 7395099"/>
                <a:gd name="connsiteY11" fmla="*/ 692458 h 1837678"/>
                <a:gd name="connsiteX12" fmla="*/ 594804 w 7395099"/>
                <a:gd name="connsiteY12" fmla="*/ 710214 h 1837678"/>
                <a:gd name="connsiteX13" fmla="*/ 568171 w 7395099"/>
                <a:gd name="connsiteY13" fmla="*/ 719092 h 1837678"/>
                <a:gd name="connsiteX14" fmla="*/ 514905 w 7395099"/>
                <a:gd name="connsiteY14" fmla="*/ 745725 h 1837678"/>
                <a:gd name="connsiteX15" fmla="*/ 443883 w 7395099"/>
                <a:gd name="connsiteY15" fmla="*/ 781235 h 1837678"/>
                <a:gd name="connsiteX16" fmla="*/ 363984 w 7395099"/>
                <a:gd name="connsiteY16" fmla="*/ 807868 h 1837678"/>
                <a:gd name="connsiteX17" fmla="*/ 337351 w 7395099"/>
                <a:gd name="connsiteY17" fmla="*/ 816746 h 1837678"/>
                <a:gd name="connsiteX18" fmla="*/ 186431 w 7395099"/>
                <a:gd name="connsiteY18" fmla="*/ 825624 h 1837678"/>
                <a:gd name="connsiteX19" fmla="*/ 133165 w 7395099"/>
                <a:gd name="connsiteY19" fmla="*/ 834501 h 1837678"/>
                <a:gd name="connsiteX20" fmla="*/ 79899 w 7395099"/>
                <a:gd name="connsiteY20" fmla="*/ 852257 h 1837678"/>
                <a:gd name="connsiteX21" fmla="*/ 62143 w 7395099"/>
                <a:gd name="connsiteY21" fmla="*/ 870012 h 1837678"/>
                <a:gd name="connsiteX22" fmla="*/ 35510 w 7395099"/>
                <a:gd name="connsiteY22" fmla="*/ 878890 h 1837678"/>
                <a:gd name="connsiteX23" fmla="*/ 8877 w 7395099"/>
                <a:gd name="connsiteY23" fmla="*/ 896645 h 1837678"/>
                <a:gd name="connsiteX24" fmla="*/ 0 w 7395099"/>
                <a:gd name="connsiteY24" fmla="*/ 923278 h 1837678"/>
                <a:gd name="connsiteX25" fmla="*/ 8877 w 7395099"/>
                <a:gd name="connsiteY25" fmla="*/ 1012055 h 1837678"/>
                <a:gd name="connsiteX26" fmla="*/ 53266 w 7395099"/>
                <a:gd name="connsiteY26" fmla="*/ 1047565 h 1837678"/>
                <a:gd name="connsiteX27" fmla="*/ 106532 w 7395099"/>
                <a:gd name="connsiteY27" fmla="*/ 1065321 h 1837678"/>
                <a:gd name="connsiteX28" fmla="*/ 177553 w 7395099"/>
                <a:gd name="connsiteY28" fmla="*/ 1083076 h 1837678"/>
                <a:gd name="connsiteX29" fmla="*/ 275208 w 7395099"/>
                <a:gd name="connsiteY29" fmla="*/ 1091954 h 1837678"/>
                <a:gd name="connsiteX30" fmla="*/ 372862 w 7395099"/>
                <a:gd name="connsiteY30" fmla="*/ 1109709 h 1837678"/>
                <a:gd name="connsiteX31" fmla="*/ 603681 w 7395099"/>
                <a:gd name="connsiteY31" fmla="*/ 1118587 h 1837678"/>
                <a:gd name="connsiteX32" fmla="*/ 621437 w 7395099"/>
                <a:gd name="connsiteY32" fmla="*/ 1180730 h 1837678"/>
                <a:gd name="connsiteX33" fmla="*/ 630314 w 7395099"/>
                <a:gd name="connsiteY33" fmla="*/ 1367161 h 1837678"/>
                <a:gd name="connsiteX34" fmla="*/ 656947 w 7395099"/>
                <a:gd name="connsiteY34" fmla="*/ 1411550 h 1837678"/>
                <a:gd name="connsiteX35" fmla="*/ 683580 w 7395099"/>
                <a:gd name="connsiteY35" fmla="*/ 1429305 h 1837678"/>
                <a:gd name="connsiteX36" fmla="*/ 719091 w 7395099"/>
                <a:gd name="connsiteY36" fmla="*/ 1473693 h 1837678"/>
                <a:gd name="connsiteX37" fmla="*/ 736846 w 7395099"/>
                <a:gd name="connsiteY37" fmla="*/ 1491449 h 1837678"/>
                <a:gd name="connsiteX38" fmla="*/ 825623 w 7395099"/>
                <a:gd name="connsiteY38" fmla="*/ 1518082 h 1837678"/>
                <a:gd name="connsiteX39" fmla="*/ 896644 w 7395099"/>
                <a:gd name="connsiteY39" fmla="*/ 1509204 h 1837678"/>
                <a:gd name="connsiteX40" fmla="*/ 949910 w 7395099"/>
                <a:gd name="connsiteY40" fmla="*/ 1491449 h 1837678"/>
                <a:gd name="connsiteX41" fmla="*/ 967666 w 7395099"/>
                <a:gd name="connsiteY41" fmla="*/ 1473693 h 1837678"/>
                <a:gd name="connsiteX42" fmla="*/ 985421 w 7395099"/>
                <a:gd name="connsiteY42" fmla="*/ 1447060 h 1837678"/>
                <a:gd name="connsiteX43" fmla="*/ 1020932 w 7395099"/>
                <a:gd name="connsiteY43" fmla="*/ 1429305 h 1837678"/>
                <a:gd name="connsiteX44" fmla="*/ 1074198 w 7395099"/>
                <a:gd name="connsiteY44" fmla="*/ 1402672 h 1837678"/>
                <a:gd name="connsiteX45" fmla="*/ 1136342 w 7395099"/>
                <a:gd name="connsiteY45" fmla="*/ 1411550 h 1837678"/>
                <a:gd name="connsiteX46" fmla="*/ 1145219 w 7395099"/>
                <a:gd name="connsiteY46" fmla="*/ 1438183 h 1837678"/>
                <a:gd name="connsiteX47" fmla="*/ 1162975 w 7395099"/>
                <a:gd name="connsiteY47" fmla="*/ 1455938 h 1837678"/>
                <a:gd name="connsiteX48" fmla="*/ 1189608 w 7395099"/>
                <a:gd name="connsiteY48" fmla="*/ 1500326 h 1837678"/>
                <a:gd name="connsiteX49" fmla="*/ 1198485 w 7395099"/>
                <a:gd name="connsiteY49" fmla="*/ 1526959 h 1837678"/>
                <a:gd name="connsiteX50" fmla="*/ 1216241 w 7395099"/>
                <a:gd name="connsiteY50" fmla="*/ 1544715 h 1837678"/>
                <a:gd name="connsiteX51" fmla="*/ 1233996 w 7395099"/>
                <a:gd name="connsiteY51" fmla="*/ 1571348 h 1837678"/>
                <a:gd name="connsiteX52" fmla="*/ 1242874 w 7395099"/>
                <a:gd name="connsiteY52" fmla="*/ 1597981 h 1837678"/>
                <a:gd name="connsiteX53" fmla="*/ 1278384 w 7395099"/>
                <a:gd name="connsiteY53" fmla="*/ 1651247 h 1837678"/>
                <a:gd name="connsiteX54" fmla="*/ 1349406 w 7395099"/>
                <a:gd name="connsiteY54" fmla="*/ 1669002 h 1837678"/>
                <a:gd name="connsiteX55" fmla="*/ 1473693 w 7395099"/>
                <a:gd name="connsiteY55" fmla="*/ 1642369 h 1837678"/>
                <a:gd name="connsiteX56" fmla="*/ 1482571 w 7395099"/>
                <a:gd name="connsiteY56" fmla="*/ 1615736 h 1837678"/>
                <a:gd name="connsiteX57" fmla="*/ 1518081 w 7395099"/>
                <a:gd name="connsiteY57" fmla="*/ 1562470 h 1837678"/>
                <a:gd name="connsiteX58" fmla="*/ 1544714 w 7395099"/>
                <a:gd name="connsiteY58" fmla="*/ 1606858 h 1837678"/>
                <a:gd name="connsiteX59" fmla="*/ 1589103 w 7395099"/>
                <a:gd name="connsiteY59" fmla="*/ 1651247 h 1837678"/>
                <a:gd name="connsiteX60" fmla="*/ 1633491 w 7395099"/>
                <a:gd name="connsiteY60" fmla="*/ 1695635 h 1837678"/>
                <a:gd name="connsiteX61" fmla="*/ 1677879 w 7395099"/>
                <a:gd name="connsiteY61" fmla="*/ 1722268 h 1837678"/>
                <a:gd name="connsiteX62" fmla="*/ 1766656 w 7395099"/>
                <a:gd name="connsiteY62" fmla="*/ 1713391 h 1837678"/>
                <a:gd name="connsiteX63" fmla="*/ 1793289 w 7395099"/>
                <a:gd name="connsiteY63" fmla="*/ 1704513 h 1837678"/>
                <a:gd name="connsiteX64" fmla="*/ 1802167 w 7395099"/>
                <a:gd name="connsiteY64" fmla="*/ 1677880 h 1837678"/>
                <a:gd name="connsiteX65" fmla="*/ 1811044 w 7395099"/>
                <a:gd name="connsiteY65" fmla="*/ 1624614 h 1837678"/>
                <a:gd name="connsiteX66" fmla="*/ 1819922 w 7395099"/>
                <a:gd name="connsiteY66" fmla="*/ 1677880 h 1837678"/>
                <a:gd name="connsiteX67" fmla="*/ 1828800 w 7395099"/>
                <a:gd name="connsiteY67" fmla="*/ 1837678 h 1837678"/>
                <a:gd name="connsiteX68" fmla="*/ 1899821 w 7395099"/>
                <a:gd name="connsiteY68" fmla="*/ 1828800 h 1837678"/>
                <a:gd name="connsiteX69" fmla="*/ 1953087 w 7395099"/>
                <a:gd name="connsiteY69" fmla="*/ 1811045 h 1837678"/>
                <a:gd name="connsiteX70" fmla="*/ 1970843 w 7395099"/>
                <a:gd name="connsiteY70" fmla="*/ 1793290 h 1837678"/>
                <a:gd name="connsiteX71" fmla="*/ 1997476 w 7395099"/>
                <a:gd name="connsiteY71" fmla="*/ 1784412 h 1837678"/>
                <a:gd name="connsiteX72" fmla="*/ 2059619 w 7395099"/>
                <a:gd name="connsiteY72" fmla="*/ 1766657 h 1837678"/>
                <a:gd name="connsiteX73" fmla="*/ 2068497 w 7395099"/>
                <a:gd name="connsiteY73" fmla="*/ 1740024 h 1837678"/>
                <a:gd name="connsiteX74" fmla="*/ 2246050 w 7395099"/>
                <a:gd name="connsiteY74" fmla="*/ 1677880 h 1837678"/>
                <a:gd name="connsiteX75" fmla="*/ 2281561 w 7395099"/>
                <a:gd name="connsiteY75" fmla="*/ 1686758 h 1837678"/>
                <a:gd name="connsiteX76" fmla="*/ 2317072 w 7395099"/>
                <a:gd name="connsiteY76" fmla="*/ 1793290 h 1837678"/>
                <a:gd name="connsiteX77" fmla="*/ 2414726 w 7395099"/>
                <a:gd name="connsiteY77" fmla="*/ 1784412 h 1837678"/>
                <a:gd name="connsiteX78" fmla="*/ 2423604 w 7395099"/>
                <a:gd name="connsiteY78" fmla="*/ 1757779 h 1837678"/>
                <a:gd name="connsiteX79" fmla="*/ 2450237 w 7395099"/>
                <a:gd name="connsiteY79" fmla="*/ 1748901 h 1837678"/>
                <a:gd name="connsiteX80" fmla="*/ 2459114 w 7395099"/>
                <a:gd name="connsiteY80" fmla="*/ 1722268 h 1837678"/>
                <a:gd name="connsiteX81" fmla="*/ 2476870 w 7395099"/>
                <a:gd name="connsiteY81" fmla="*/ 1704513 h 1837678"/>
                <a:gd name="connsiteX82" fmla="*/ 2494625 w 7395099"/>
                <a:gd name="connsiteY82" fmla="*/ 1677880 h 1837678"/>
                <a:gd name="connsiteX83" fmla="*/ 2503503 w 7395099"/>
                <a:gd name="connsiteY83" fmla="*/ 1651247 h 1837678"/>
                <a:gd name="connsiteX84" fmla="*/ 2521258 w 7395099"/>
                <a:gd name="connsiteY84" fmla="*/ 1624614 h 1837678"/>
                <a:gd name="connsiteX85" fmla="*/ 2530136 w 7395099"/>
                <a:gd name="connsiteY85" fmla="*/ 1597981 h 1837678"/>
                <a:gd name="connsiteX86" fmla="*/ 2556769 w 7395099"/>
                <a:gd name="connsiteY86" fmla="*/ 1580225 h 1837678"/>
                <a:gd name="connsiteX87" fmla="*/ 2627790 w 7395099"/>
                <a:gd name="connsiteY87" fmla="*/ 1589103 h 1837678"/>
                <a:gd name="connsiteX88" fmla="*/ 2654423 w 7395099"/>
                <a:gd name="connsiteY88" fmla="*/ 1606858 h 1837678"/>
                <a:gd name="connsiteX89" fmla="*/ 2681056 w 7395099"/>
                <a:gd name="connsiteY89" fmla="*/ 1633492 h 1837678"/>
                <a:gd name="connsiteX90" fmla="*/ 2725444 w 7395099"/>
                <a:gd name="connsiteY90" fmla="*/ 1686758 h 1837678"/>
                <a:gd name="connsiteX91" fmla="*/ 2752077 w 7395099"/>
                <a:gd name="connsiteY91" fmla="*/ 1695635 h 1837678"/>
                <a:gd name="connsiteX92" fmla="*/ 2876365 w 7395099"/>
                <a:gd name="connsiteY92" fmla="*/ 1704513 h 1837678"/>
                <a:gd name="connsiteX93" fmla="*/ 2947386 w 7395099"/>
                <a:gd name="connsiteY93" fmla="*/ 1695635 h 1837678"/>
                <a:gd name="connsiteX94" fmla="*/ 2956264 w 7395099"/>
                <a:gd name="connsiteY94" fmla="*/ 1669002 h 1837678"/>
                <a:gd name="connsiteX95" fmla="*/ 2982897 w 7395099"/>
                <a:gd name="connsiteY95" fmla="*/ 1615736 h 1837678"/>
                <a:gd name="connsiteX96" fmla="*/ 2991775 w 7395099"/>
                <a:gd name="connsiteY96" fmla="*/ 1544715 h 1837678"/>
                <a:gd name="connsiteX97" fmla="*/ 3018408 w 7395099"/>
                <a:gd name="connsiteY97" fmla="*/ 1455938 h 1837678"/>
                <a:gd name="connsiteX98" fmla="*/ 3098307 w 7395099"/>
                <a:gd name="connsiteY98" fmla="*/ 1429305 h 1837678"/>
                <a:gd name="connsiteX99" fmla="*/ 3151573 w 7395099"/>
                <a:gd name="connsiteY99" fmla="*/ 1438183 h 1837678"/>
                <a:gd name="connsiteX100" fmla="*/ 3187083 w 7395099"/>
                <a:gd name="connsiteY100" fmla="*/ 1464816 h 1837678"/>
                <a:gd name="connsiteX101" fmla="*/ 3213716 w 7395099"/>
                <a:gd name="connsiteY101" fmla="*/ 1482571 h 1837678"/>
                <a:gd name="connsiteX102" fmla="*/ 3266982 w 7395099"/>
                <a:gd name="connsiteY102" fmla="*/ 1500326 h 1837678"/>
                <a:gd name="connsiteX103" fmla="*/ 3329126 w 7395099"/>
                <a:gd name="connsiteY103" fmla="*/ 1518082 h 1837678"/>
                <a:gd name="connsiteX104" fmla="*/ 3400147 w 7395099"/>
                <a:gd name="connsiteY104" fmla="*/ 1509204 h 1837678"/>
                <a:gd name="connsiteX105" fmla="*/ 3462291 w 7395099"/>
                <a:gd name="connsiteY105" fmla="*/ 1491449 h 1837678"/>
                <a:gd name="connsiteX106" fmla="*/ 3480046 w 7395099"/>
                <a:gd name="connsiteY106" fmla="*/ 1464816 h 1837678"/>
                <a:gd name="connsiteX107" fmla="*/ 3506679 w 7395099"/>
                <a:gd name="connsiteY107" fmla="*/ 1455938 h 1837678"/>
                <a:gd name="connsiteX108" fmla="*/ 3551068 w 7395099"/>
                <a:gd name="connsiteY108" fmla="*/ 1420427 h 1837678"/>
                <a:gd name="connsiteX109" fmla="*/ 3595456 w 7395099"/>
                <a:gd name="connsiteY109" fmla="*/ 1340528 h 1837678"/>
                <a:gd name="connsiteX110" fmla="*/ 3622089 w 7395099"/>
                <a:gd name="connsiteY110" fmla="*/ 1331651 h 1837678"/>
                <a:gd name="connsiteX111" fmla="*/ 3657600 w 7395099"/>
                <a:gd name="connsiteY111" fmla="*/ 1313895 h 1837678"/>
                <a:gd name="connsiteX112" fmla="*/ 3701988 w 7395099"/>
                <a:gd name="connsiteY112" fmla="*/ 1305018 h 1837678"/>
                <a:gd name="connsiteX113" fmla="*/ 3737499 w 7395099"/>
                <a:gd name="connsiteY113" fmla="*/ 1296140 h 1837678"/>
                <a:gd name="connsiteX114" fmla="*/ 3808520 w 7395099"/>
                <a:gd name="connsiteY114" fmla="*/ 1305018 h 1837678"/>
                <a:gd name="connsiteX115" fmla="*/ 3826276 w 7395099"/>
                <a:gd name="connsiteY115" fmla="*/ 1358284 h 1837678"/>
                <a:gd name="connsiteX116" fmla="*/ 3835153 w 7395099"/>
                <a:gd name="connsiteY116" fmla="*/ 1491449 h 1837678"/>
                <a:gd name="connsiteX117" fmla="*/ 3852909 w 7395099"/>
                <a:gd name="connsiteY117" fmla="*/ 1509204 h 1837678"/>
                <a:gd name="connsiteX118" fmla="*/ 3879542 w 7395099"/>
                <a:gd name="connsiteY118" fmla="*/ 1518082 h 1837678"/>
                <a:gd name="connsiteX119" fmla="*/ 3941685 w 7395099"/>
                <a:gd name="connsiteY119" fmla="*/ 1535837 h 1837678"/>
                <a:gd name="connsiteX120" fmla="*/ 4048217 w 7395099"/>
                <a:gd name="connsiteY120" fmla="*/ 1526959 h 1837678"/>
                <a:gd name="connsiteX121" fmla="*/ 4119239 w 7395099"/>
                <a:gd name="connsiteY121" fmla="*/ 1509204 h 1837678"/>
                <a:gd name="connsiteX122" fmla="*/ 4154749 w 7395099"/>
                <a:gd name="connsiteY122" fmla="*/ 1500326 h 1837678"/>
                <a:gd name="connsiteX123" fmla="*/ 4181382 w 7395099"/>
                <a:gd name="connsiteY123" fmla="*/ 1491449 h 1837678"/>
                <a:gd name="connsiteX124" fmla="*/ 4243526 w 7395099"/>
                <a:gd name="connsiteY124" fmla="*/ 1473693 h 1837678"/>
                <a:gd name="connsiteX125" fmla="*/ 4261281 w 7395099"/>
                <a:gd name="connsiteY125" fmla="*/ 1447060 h 1837678"/>
                <a:gd name="connsiteX126" fmla="*/ 4279037 w 7395099"/>
                <a:gd name="connsiteY126" fmla="*/ 1429305 h 1837678"/>
                <a:gd name="connsiteX127" fmla="*/ 4305670 w 7395099"/>
                <a:gd name="connsiteY127" fmla="*/ 1384917 h 1837678"/>
                <a:gd name="connsiteX128" fmla="*/ 4332303 w 7395099"/>
                <a:gd name="connsiteY128" fmla="*/ 1296140 h 1837678"/>
                <a:gd name="connsiteX129" fmla="*/ 4358936 w 7395099"/>
                <a:gd name="connsiteY129" fmla="*/ 1278385 h 1837678"/>
                <a:gd name="connsiteX130" fmla="*/ 4429957 w 7395099"/>
                <a:gd name="connsiteY130" fmla="*/ 1242874 h 1837678"/>
                <a:gd name="connsiteX131" fmla="*/ 4474345 w 7395099"/>
                <a:gd name="connsiteY131" fmla="*/ 1225119 h 1837678"/>
                <a:gd name="connsiteX132" fmla="*/ 4500978 w 7395099"/>
                <a:gd name="connsiteY132" fmla="*/ 1216241 h 1837678"/>
                <a:gd name="connsiteX133" fmla="*/ 4536489 w 7395099"/>
                <a:gd name="connsiteY133" fmla="*/ 1180730 h 1837678"/>
                <a:gd name="connsiteX134" fmla="*/ 4509856 w 7395099"/>
                <a:gd name="connsiteY134" fmla="*/ 1100831 h 1837678"/>
                <a:gd name="connsiteX135" fmla="*/ 4483223 w 7395099"/>
                <a:gd name="connsiteY135" fmla="*/ 1091954 h 1837678"/>
                <a:gd name="connsiteX136" fmla="*/ 4456590 w 7395099"/>
                <a:gd name="connsiteY136" fmla="*/ 1074198 h 1837678"/>
                <a:gd name="connsiteX137" fmla="*/ 4429957 w 7395099"/>
                <a:gd name="connsiteY137" fmla="*/ 1065321 h 1837678"/>
                <a:gd name="connsiteX138" fmla="*/ 4421079 w 7395099"/>
                <a:gd name="connsiteY138" fmla="*/ 1038688 h 1837678"/>
                <a:gd name="connsiteX139" fmla="*/ 4465468 w 7395099"/>
                <a:gd name="connsiteY139" fmla="*/ 1003177 h 1837678"/>
                <a:gd name="connsiteX140" fmla="*/ 4625266 w 7395099"/>
                <a:gd name="connsiteY140" fmla="*/ 985422 h 1837678"/>
                <a:gd name="connsiteX141" fmla="*/ 4678532 w 7395099"/>
                <a:gd name="connsiteY141" fmla="*/ 949911 h 1837678"/>
                <a:gd name="connsiteX142" fmla="*/ 4705165 w 7395099"/>
                <a:gd name="connsiteY142" fmla="*/ 932156 h 1837678"/>
                <a:gd name="connsiteX143" fmla="*/ 4864963 w 7395099"/>
                <a:gd name="connsiteY143" fmla="*/ 949911 h 1837678"/>
                <a:gd name="connsiteX144" fmla="*/ 4909351 w 7395099"/>
                <a:gd name="connsiteY144" fmla="*/ 958789 h 1837678"/>
                <a:gd name="connsiteX145" fmla="*/ 5007006 w 7395099"/>
                <a:gd name="connsiteY145" fmla="*/ 967666 h 1837678"/>
                <a:gd name="connsiteX146" fmla="*/ 5060272 w 7395099"/>
                <a:gd name="connsiteY146" fmla="*/ 994299 h 1837678"/>
                <a:gd name="connsiteX147" fmla="*/ 5095782 w 7395099"/>
                <a:gd name="connsiteY147" fmla="*/ 1012055 h 1837678"/>
                <a:gd name="connsiteX148" fmla="*/ 5140171 w 7395099"/>
                <a:gd name="connsiteY148" fmla="*/ 1020932 h 1837678"/>
                <a:gd name="connsiteX149" fmla="*/ 5166804 w 7395099"/>
                <a:gd name="connsiteY149" fmla="*/ 1029810 h 1837678"/>
                <a:gd name="connsiteX150" fmla="*/ 5202314 w 7395099"/>
                <a:gd name="connsiteY150" fmla="*/ 1038688 h 1837678"/>
                <a:gd name="connsiteX151" fmla="*/ 5220070 w 7395099"/>
                <a:gd name="connsiteY151" fmla="*/ 1127464 h 1837678"/>
                <a:gd name="connsiteX152" fmla="*/ 5273336 w 7395099"/>
                <a:gd name="connsiteY152" fmla="*/ 1189608 h 1837678"/>
                <a:gd name="connsiteX153" fmla="*/ 5299969 w 7395099"/>
                <a:gd name="connsiteY153" fmla="*/ 1207363 h 1837678"/>
                <a:gd name="connsiteX154" fmla="*/ 5317724 w 7395099"/>
                <a:gd name="connsiteY154" fmla="*/ 1233996 h 1837678"/>
                <a:gd name="connsiteX155" fmla="*/ 5353235 w 7395099"/>
                <a:gd name="connsiteY155" fmla="*/ 1242874 h 1837678"/>
                <a:gd name="connsiteX156" fmla="*/ 5415378 w 7395099"/>
                <a:gd name="connsiteY156" fmla="*/ 1251752 h 1837678"/>
                <a:gd name="connsiteX157" fmla="*/ 5486400 w 7395099"/>
                <a:gd name="connsiteY157" fmla="*/ 1242874 h 1837678"/>
                <a:gd name="connsiteX158" fmla="*/ 5513033 w 7395099"/>
                <a:gd name="connsiteY158" fmla="*/ 1233996 h 1837678"/>
                <a:gd name="connsiteX159" fmla="*/ 5566299 w 7395099"/>
                <a:gd name="connsiteY159" fmla="*/ 1225119 h 1837678"/>
                <a:gd name="connsiteX160" fmla="*/ 5637320 w 7395099"/>
                <a:gd name="connsiteY160" fmla="*/ 1171853 h 1837678"/>
                <a:gd name="connsiteX161" fmla="*/ 5672831 w 7395099"/>
                <a:gd name="connsiteY161" fmla="*/ 1162975 h 1837678"/>
                <a:gd name="connsiteX162" fmla="*/ 5841507 w 7395099"/>
                <a:gd name="connsiteY162" fmla="*/ 1171853 h 1837678"/>
                <a:gd name="connsiteX163" fmla="*/ 5894773 w 7395099"/>
                <a:gd name="connsiteY163" fmla="*/ 1207363 h 1837678"/>
                <a:gd name="connsiteX164" fmla="*/ 5948039 w 7395099"/>
                <a:gd name="connsiteY164" fmla="*/ 1225119 h 1837678"/>
                <a:gd name="connsiteX165" fmla="*/ 5974672 w 7395099"/>
                <a:gd name="connsiteY165" fmla="*/ 1233996 h 1837678"/>
                <a:gd name="connsiteX166" fmla="*/ 6063448 w 7395099"/>
                <a:gd name="connsiteY166" fmla="*/ 1251752 h 1837678"/>
                <a:gd name="connsiteX167" fmla="*/ 6312023 w 7395099"/>
                <a:gd name="connsiteY167" fmla="*/ 1242874 h 1837678"/>
                <a:gd name="connsiteX168" fmla="*/ 6347534 w 7395099"/>
                <a:gd name="connsiteY168" fmla="*/ 1233996 h 1837678"/>
                <a:gd name="connsiteX169" fmla="*/ 6436310 w 7395099"/>
                <a:gd name="connsiteY169" fmla="*/ 1225119 h 1837678"/>
                <a:gd name="connsiteX170" fmla="*/ 6507332 w 7395099"/>
                <a:gd name="connsiteY170" fmla="*/ 1207363 h 1837678"/>
                <a:gd name="connsiteX171" fmla="*/ 6533965 w 7395099"/>
                <a:gd name="connsiteY171" fmla="*/ 1198486 h 1837678"/>
                <a:gd name="connsiteX172" fmla="*/ 6613864 w 7395099"/>
                <a:gd name="connsiteY172" fmla="*/ 1189608 h 1837678"/>
                <a:gd name="connsiteX173" fmla="*/ 6667130 w 7395099"/>
                <a:gd name="connsiteY173" fmla="*/ 1171853 h 1837678"/>
                <a:gd name="connsiteX174" fmla="*/ 6702641 w 7395099"/>
                <a:gd name="connsiteY174" fmla="*/ 1136342 h 1837678"/>
                <a:gd name="connsiteX175" fmla="*/ 6693763 w 7395099"/>
                <a:gd name="connsiteY175" fmla="*/ 1056443 h 1837678"/>
                <a:gd name="connsiteX176" fmla="*/ 6658252 w 7395099"/>
                <a:gd name="connsiteY176" fmla="*/ 994299 h 1837678"/>
                <a:gd name="connsiteX177" fmla="*/ 6667130 w 7395099"/>
                <a:gd name="connsiteY177" fmla="*/ 949911 h 1837678"/>
                <a:gd name="connsiteX178" fmla="*/ 6702641 w 7395099"/>
                <a:gd name="connsiteY178" fmla="*/ 941033 h 1837678"/>
                <a:gd name="connsiteX179" fmla="*/ 6782540 w 7395099"/>
                <a:gd name="connsiteY179" fmla="*/ 932156 h 1837678"/>
                <a:gd name="connsiteX180" fmla="*/ 6809173 w 7395099"/>
                <a:gd name="connsiteY180" fmla="*/ 914400 h 1837678"/>
                <a:gd name="connsiteX181" fmla="*/ 6933460 w 7395099"/>
                <a:gd name="connsiteY181" fmla="*/ 923278 h 1837678"/>
                <a:gd name="connsiteX182" fmla="*/ 7004481 w 7395099"/>
                <a:gd name="connsiteY182" fmla="*/ 958789 h 1837678"/>
                <a:gd name="connsiteX183" fmla="*/ 7031114 w 7395099"/>
                <a:gd name="connsiteY183" fmla="*/ 967666 h 1837678"/>
                <a:gd name="connsiteX184" fmla="*/ 7057747 w 7395099"/>
                <a:gd name="connsiteY184" fmla="*/ 985422 h 1837678"/>
                <a:gd name="connsiteX185" fmla="*/ 7084380 w 7395099"/>
                <a:gd name="connsiteY185" fmla="*/ 994299 h 1837678"/>
                <a:gd name="connsiteX186" fmla="*/ 7102136 w 7395099"/>
                <a:gd name="connsiteY186" fmla="*/ 1012055 h 1837678"/>
                <a:gd name="connsiteX187" fmla="*/ 7137646 w 7395099"/>
                <a:gd name="connsiteY187" fmla="*/ 1020932 h 1837678"/>
                <a:gd name="connsiteX188" fmla="*/ 7182035 w 7395099"/>
                <a:gd name="connsiteY188" fmla="*/ 1038688 h 1837678"/>
                <a:gd name="connsiteX189" fmla="*/ 7359588 w 7395099"/>
                <a:gd name="connsiteY189" fmla="*/ 1029810 h 1837678"/>
                <a:gd name="connsiteX190" fmla="*/ 7350710 w 7395099"/>
                <a:gd name="connsiteY190" fmla="*/ 985422 h 1837678"/>
                <a:gd name="connsiteX191" fmla="*/ 7368466 w 7395099"/>
                <a:gd name="connsiteY191" fmla="*/ 896645 h 1837678"/>
                <a:gd name="connsiteX192" fmla="*/ 7386221 w 7395099"/>
                <a:gd name="connsiteY192" fmla="*/ 843379 h 1837678"/>
                <a:gd name="connsiteX193" fmla="*/ 7395099 w 7395099"/>
                <a:gd name="connsiteY193" fmla="*/ 816746 h 1837678"/>
                <a:gd name="connsiteX194" fmla="*/ 7386221 w 7395099"/>
                <a:gd name="connsiteY194" fmla="*/ 763480 h 1837678"/>
                <a:gd name="connsiteX195" fmla="*/ 7350710 w 7395099"/>
                <a:gd name="connsiteY195" fmla="*/ 683581 h 1837678"/>
                <a:gd name="connsiteX196" fmla="*/ 7306322 w 7395099"/>
                <a:gd name="connsiteY196" fmla="*/ 639192 h 1837678"/>
                <a:gd name="connsiteX197" fmla="*/ 7297444 w 7395099"/>
                <a:gd name="connsiteY197" fmla="*/ 603682 h 1837678"/>
                <a:gd name="connsiteX198" fmla="*/ 7279689 w 7395099"/>
                <a:gd name="connsiteY198" fmla="*/ 399495 h 1837678"/>
                <a:gd name="connsiteX199" fmla="*/ 7270811 w 7395099"/>
                <a:gd name="connsiteY199" fmla="*/ 337352 h 1837678"/>
                <a:gd name="connsiteX200" fmla="*/ 7226423 w 7395099"/>
                <a:gd name="connsiteY200" fmla="*/ 275208 h 1837678"/>
                <a:gd name="connsiteX201" fmla="*/ 7208668 w 7395099"/>
                <a:gd name="connsiteY201" fmla="*/ 248575 h 1837678"/>
                <a:gd name="connsiteX202" fmla="*/ 7146524 w 7395099"/>
                <a:gd name="connsiteY202" fmla="*/ 195309 h 1837678"/>
                <a:gd name="connsiteX203" fmla="*/ 7128769 w 7395099"/>
                <a:gd name="connsiteY203" fmla="*/ 168676 h 1837678"/>
                <a:gd name="connsiteX204" fmla="*/ 7111013 w 7395099"/>
                <a:gd name="connsiteY204" fmla="*/ 150921 h 1837678"/>
                <a:gd name="connsiteX205" fmla="*/ 7075503 w 7395099"/>
                <a:gd name="connsiteY205" fmla="*/ 97655 h 1837678"/>
                <a:gd name="connsiteX206" fmla="*/ 7022237 w 7395099"/>
                <a:gd name="connsiteY206" fmla="*/ 79899 h 1837678"/>
                <a:gd name="connsiteX207" fmla="*/ 6880194 w 7395099"/>
                <a:gd name="connsiteY207" fmla="*/ 62144 h 1837678"/>
                <a:gd name="connsiteX208" fmla="*/ 6835806 w 7395099"/>
                <a:gd name="connsiteY208" fmla="*/ 53266 h 1837678"/>
                <a:gd name="connsiteX209" fmla="*/ 6764784 w 7395099"/>
                <a:gd name="connsiteY209" fmla="*/ 35511 h 1837678"/>
                <a:gd name="connsiteX210" fmla="*/ 6702641 w 7395099"/>
                <a:gd name="connsiteY210" fmla="*/ 26633 h 1837678"/>
                <a:gd name="connsiteX211" fmla="*/ 6658252 w 7395099"/>
                <a:gd name="connsiteY211" fmla="*/ 17756 h 1837678"/>
                <a:gd name="connsiteX212" fmla="*/ 6622742 w 7395099"/>
                <a:gd name="connsiteY212" fmla="*/ 8878 h 1837678"/>
                <a:gd name="connsiteX213" fmla="*/ 6462943 w 7395099"/>
                <a:gd name="connsiteY213" fmla="*/ 0 h 1837678"/>
                <a:gd name="connsiteX214" fmla="*/ 6427433 w 7395099"/>
                <a:gd name="connsiteY214" fmla="*/ 8878 h 1837678"/>
                <a:gd name="connsiteX215" fmla="*/ 6374167 w 7395099"/>
                <a:gd name="connsiteY215" fmla="*/ 26633 h 1837678"/>
                <a:gd name="connsiteX216" fmla="*/ 6303145 w 7395099"/>
                <a:gd name="connsiteY216" fmla="*/ 62144 h 1837678"/>
                <a:gd name="connsiteX217" fmla="*/ 6267635 w 7395099"/>
                <a:gd name="connsiteY217" fmla="*/ 71022 h 1837678"/>
                <a:gd name="connsiteX218" fmla="*/ 6134470 w 7395099"/>
                <a:gd name="connsiteY218" fmla="*/ 88777 h 1837678"/>
                <a:gd name="connsiteX219" fmla="*/ 6098959 w 7395099"/>
                <a:gd name="connsiteY219" fmla="*/ 97655 h 1837678"/>
                <a:gd name="connsiteX220" fmla="*/ 6001305 w 7395099"/>
                <a:gd name="connsiteY220" fmla="*/ 124288 h 1837678"/>
                <a:gd name="connsiteX221" fmla="*/ 5930283 w 7395099"/>
                <a:gd name="connsiteY221" fmla="*/ 142043 h 1837678"/>
                <a:gd name="connsiteX222" fmla="*/ 5877017 w 7395099"/>
                <a:gd name="connsiteY222" fmla="*/ 150921 h 1837678"/>
                <a:gd name="connsiteX223" fmla="*/ 5726097 w 7395099"/>
                <a:gd name="connsiteY223" fmla="*/ 142043 h 1837678"/>
                <a:gd name="connsiteX224" fmla="*/ 5672831 w 7395099"/>
                <a:gd name="connsiteY224" fmla="*/ 124288 h 1837678"/>
                <a:gd name="connsiteX225" fmla="*/ 5468644 w 7395099"/>
                <a:gd name="connsiteY225" fmla="*/ 133165 h 1837678"/>
                <a:gd name="connsiteX226" fmla="*/ 5406501 w 7395099"/>
                <a:gd name="connsiteY226" fmla="*/ 150921 h 1837678"/>
                <a:gd name="connsiteX227" fmla="*/ 5379868 w 7395099"/>
                <a:gd name="connsiteY227" fmla="*/ 168676 h 1837678"/>
                <a:gd name="connsiteX228" fmla="*/ 5353235 w 7395099"/>
                <a:gd name="connsiteY228" fmla="*/ 177554 h 1837678"/>
                <a:gd name="connsiteX229" fmla="*/ 5211192 w 7395099"/>
                <a:gd name="connsiteY229" fmla="*/ 186431 h 1837678"/>
                <a:gd name="connsiteX230" fmla="*/ 5104660 w 7395099"/>
                <a:gd name="connsiteY230" fmla="*/ 168676 h 1837678"/>
                <a:gd name="connsiteX231" fmla="*/ 5069149 w 7395099"/>
                <a:gd name="connsiteY231" fmla="*/ 159798 h 1837678"/>
                <a:gd name="connsiteX232" fmla="*/ 5024761 w 7395099"/>
                <a:gd name="connsiteY232" fmla="*/ 150921 h 1837678"/>
                <a:gd name="connsiteX233" fmla="*/ 4971495 w 7395099"/>
                <a:gd name="connsiteY233" fmla="*/ 133165 h 1837678"/>
                <a:gd name="connsiteX234" fmla="*/ 4935984 w 7395099"/>
                <a:gd name="connsiteY234" fmla="*/ 124288 h 1837678"/>
                <a:gd name="connsiteX235" fmla="*/ 4909351 w 7395099"/>
                <a:gd name="connsiteY235" fmla="*/ 115410 h 1837678"/>
                <a:gd name="connsiteX236" fmla="*/ 4882718 w 7395099"/>
                <a:gd name="connsiteY236" fmla="*/ 97655 h 1837678"/>
                <a:gd name="connsiteX237" fmla="*/ 4776186 w 7395099"/>
                <a:gd name="connsiteY237" fmla="*/ 88777 h 1837678"/>
                <a:gd name="connsiteX238" fmla="*/ 4749553 w 7395099"/>
                <a:gd name="connsiteY238" fmla="*/ 79899 h 1837678"/>
                <a:gd name="connsiteX239" fmla="*/ 4598633 w 7395099"/>
                <a:gd name="connsiteY239" fmla="*/ 62144 h 1837678"/>
                <a:gd name="connsiteX240" fmla="*/ 4509856 w 7395099"/>
                <a:gd name="connsiteY240" fmla="*/ 71022 h 1837678"/>
                <a:gd name="connsiteX241" fmla="*/ 4483223 w 7395099"/>
                <a:gd name="connsiteY241" fmla="*/ 79899 h 1837678"/>
                <a:gd name="connsiteX242" fmla="*/ 4429957 w 7395099"/>
                <a:gd name="connsiteY242" fmla="*/ 88777 h 1837678"/>
                <a:gd name="connsiteX243" fmla="*/ 4199138 w 7395099"/>
                <a:gd name="connsiteY243" fmla="*/ 79899 h 1837678"/>
                <a:gd name="connsiteX244" fmla="*/ 4163627 w 7395099"/>
                <a:gd name="connsiteY244" fmla="*/ 71022 h 1837678"/>
                <a:gd name="connsiteX245" fmla="*/ 4101483 w 7395099"/>
                <a:gd name="connsiteY245" fmla="*/ 62144 h 1837678"/>
                <a:gd name="connsiteX246" fmla="*/ 4039340 w 7395099"/>
                <a:gd name="connsiteY246" fmla="*/ 44389 h 1837678"/>
                <a:gd name="connsiteX247" fmla="*/ 3888419 w 7395099"/>
                <a:gd name="connsiteY247" fmla="*/ 26633 h 1837678"/>
                <a:gd name="connsiteX248" fmla="*/ 3195961 w 7395099"/>
                <a:gd name="connsiteY248" fmla="*/ 35511 h 1837678"/>
                <a:gd name="connsiteX249" fmla="*/ 3009530 w 7395099"/>
                <a:gd name="connsiteY249" fmla="*/ 53266 h 1837678"/>
                <a:gd name="connsiteX250" fmla="*/ 2947386 w 7395099"/>
                <a:gd name="connsiteY250" fmla="*/ 71022 h 1837678"/>
                <a:gd name="connsiteX251" fmla="*/ 2876365 w 7395099"/>
                <a:gd name="connsiteY251" fmla="*/ 79899 h 1837678"/>
                <a:gd name="connsiteX252" fmla="*/ 2752077 w 7395099"/>
                <a:gd name="connsiteY252" fmla="*/ 97655 h 1837678"/>
                <a:gd name="connsiteX253" fmla="*/ 2689934 w 7395099"/>
                <a:gd name="connsiteY253" fmla="*/ 106532 h 1837678"/>
                <a:gd name="connsiteX254" fmla="*/ 2663301 w 7395099"/>
                <a:gd name="connsiteY254" fmla="*/ 115410 h 1837678"/>
                <a:gd name="connsiteX255" fmla="*/ 2601157 w 7395099"/>
                <a:gd name="connsiteY255" fmla="*/ 168676 h 1837678"/>
                <a:gd name="connsiteX256" fmla="*/ 2547891 w 7395099"/>
                <a:gd name="connsiteY256" fmla="*/ 186431 h 1837678"/>
                <a:gd name="connsiteX257" fmla="*/ 2494625 w 7395099"/>
                <a:gd name="connsiteY257" fmla="*/ 204187 h 1837678"/>
                <a:gd name="connsiteX258" fmla="*/ 2432481 w 7395099"/>
                <a:gd name="connsiteY258" fmla="*/ 221942 h 1837678"/>
                <a:gd name="connsiteX259" fmla="*/ 2352582 w 7395099"/>
                <a:gd name="connsiteY259" fmla="*/ 230820 h 1837678"/>
                <a:gd name="connsiteX260" fmla="*/ 2308194 w 7395099"/>
                <a:gd name="connsiteY260" fmla="*/ 239697 h 1837678"/>
                <a:gd name="connsiteX261" fmla="*/ 2166151 w 7395099"/>
                <a:gd name="connsiteY261" fmla="*/ 248575 h 1837678"/>
                <a:gd name="connsiteX262" fmla="*/ 2139518 w 7395099"/>
                <a:gd name="connsiteY262" fmla="*/ 257453 h 1837678"/>
                <a:gd name="connsiteX263" fmla="*/ 2130641 w 7395099"/>
                <a:gd name="connsiteY263" fmla="*/ 284086 h 1837678"/>
                <a:gd name="connsiteX264" fmla="*/ 2148396 w 7395099"/>
                <a:gd name="connsiteY264" fmla="*/ 372862 h 1837678"/>
                <a:gd name="connsiteX265" fmla="*/ 2166151 w 7395099"/>
                <a:gd name="connsiteY265" fmla="*/ 390618 h 1837678"/>
                <a:gd name="connsiteX266" fmla="*/ 2210540 w 7395099"/>
                <a:gd name="connsiteY266" fmla="*/ 408373 h 1837678"/>
                <a:gd name="connsiteX267" fmla="*/ 2290439 w 7395099"/>
                <a:gd name="connsiteY267" fmla="*/ 426128 h 1837678"/>
                <a:gd name="connsiteX268" fmla="*/ 2246050 w 7395099"/>
                <a:gd name="connsiteY268" fmla="*/ 461639 h 1837678"/>
                <a:gd name="connsiteX269" fmla="*/ 2219417 w 7395099"/>
                <a:gd name="connsiteY269" fmla="*/ 470517 h 1837678"/>
                <a:gd name="connsiteX270" fmla="*/ 2201662 w 7395099"/>
                <a:gd name="connsiteY270" fmla="*/ 497150 h 1837678"/>
                <a:gd name="connsiteX271" fmla="*/ 2219417 w 7395099"/>
                <a:gd name="connsiteY271" fmla="*/ 523783 h 1837678"/>
                <a:gd name="connsiteX272" fmla="*/ 2272683 w 7395099"/>
                <a:gd name="connsiteY272" fmla="*/ 550416 h 1837678"/>
                <a:gd name="connsiteX273" fmla="*/ 2263806 w 7395099"/>
                <a:gd name="connsiteY273" fmla="*/ 577049 h 1837678"/>
                <a:gd name="connsiteX274" fmla="*/ 2237173 w 7395099"/>
                <a:gd name="connsiteY274" fmla="*/ 585926 h 1837678"/>
                <a:gd name="connsiteX275" fmla="*/ 2112885 w 7395099"/>
                <a:gd name="connsiteY275" fmla="*/ 594804 h 1837678"/>
                <a:gd name="connsiteX276" fmla="*/ 2015231 w 7395099"/>
                <a:gd name="connsiteY276" fmla="*/ 603682 h 1837678"/>
                <a:gd name="connsiteX277" fmla="*/ 1961965 w 7395099"/>
                <a:gd name="connsiteY277" fmla="*/ 612559 h 1837678"/>
                <a:gd name="connsiteX278" fmla="*/ 1695635 w 7395099"/>
                <a:gd name="connsiteY278" fmla="*/ 621437 h 1837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</a:cxnLst>
              <a:rect l="l" t="t" r="r" b="b"/>
              <a:pathLst>
                <a:path w="7395099" h="1837678">
                  <a:moveTo>
                    <a:pt x="1695635" y="621437"/>
                  </a:moveTo>
                  <a:lnTo>
                    <a:pt x="1695635" y="621437"/>
                  </a:lnTo>
                  <a:lnTo>
                    <a:pt x="1269507" y="612559"/>
                  </a:lnTo>
                  <a:cubicBezTo>
                    <a:pt x="1260156" y="612192"/>
                    <a:pt x="1252050" y="605517"/>
                    <a:pt x="1242874" y="603682"/>
                  </a:cubicBezTo>
                  <a:cubicBezTo>
                    <a:pt x="1222355" y="599578"/>
                    <a:pt x="1201445" y="597763"/>
                    <a:pt x="1180730" y="594804"/>
                  </a:cubicBezTo>
                  <a:cubicBezTo>
                    <a:pt x="1139301" y="597763"/>
                    <a:pt x="1097518" y="597521"/>
                    <a:pt x="1056443" y="603682"/>
                  </a:cubicBezTo>
                  <a:cubicBezTo>
                    <a:pt x="1037934" y="606458"/>
                    <a:pt x="1020932" y="615519"/>
                    <a:pt x="1003177" y="621437"/>
                  </a:cubicBezTo>
                  <a:lnTo>
                    <a:pt x="923277" y="648070"/>
                  </a:lnTo>
                  <a:cubicBezTo>
                    <a:pt x="914399" y="651029"/>
                    <a:pt x="905990" y="656481"/>
                    <a:pt x="896644" y="656948"/>
                  </a:cubicBezTo>
                  <a:lnTo>
                    <a:pt x="719091" y="665825"/>
                  </a:lnTo>
                  <a:cubicBezTo>
                    <a:pt x="710213" y="668784"/>
                    <a:pt x="701456" y="672132"/>
                    <a:pt x="692458" y="674703"/>
                  </a:cubicBezTo>
                  <a:cubicBezTo>
                    <a:pt x="669944" y="681136"/>
                    <a:pt x="651592" y="683339"/>
                    <a:pt x="630314" y="692458"/>
                  </a:cubicBezTo>
                  <a:cubicBezTo>
                    <a:pt x="618150" y="697671"/>
                    <a:pt x="606968" y="705001"/>
                    <a:pt x="594804" y="710214"/>
                  </a:cubicBezTo>
                  <a:cubicBezTo>
                    <a:pt x="586203" y="713900"/>
                    <a:pt x="576541" y="714907"/>
                    <a:pt x="568171" y="719092"/>
                  </a:cubicBezTo>
                  <a:cubicBezTo>
                    <a:pt x="499332" y="753511"/>
                    <a:pt x="581848" y="723410"/>
                    <a:pt x="514905" y="745725"/>
                  </a:cubicBezTo>
                  <a:cubicBezTo>
                    <a:pt x="483914" y="776714"/>
                    <a:pt x="505090" y="760833"/>
                    <a:pt x="443883" y="781235"/>
                  </a:cubicBezTo>
                  <a:lnTo>
                    <a:pt x="363984" y="807868"/>
                  </a:lnTo>
                  <a:cubicBezTo>
                    <a:pt x="355106" y="810827"/>
                    <a:pt x="346693" y="816196"/>
                    <a:pt x="337351" y="816746"/>
                  </a:cubicBezTo>
                  <a:lnTo>
                    <a:pt x="186431" y="825624"/>
                  </a:lnTo>
                  <a:cubicBezTo>
                    <a:pt x="168676" y="828583"/>
                    <a:pt x="150628" y="830135"/>
                    <a:pt x="133165" y="834501"/>
                  </a:cubicBezTo>
                  <a:cubicBezTo>
                    <a:pt x="115008" y="839040"/>
                    <a:pt x="79899" y="852257"/>
                    <a:pt x="79899" y="852257"/>
                  </a:cubicBezTo>
                  <a:cubicBezTo>
                    <a:pt x="73980" y="858175"/>
                    <a:pt x="69320" y="865706"/>
                    <a:pt x="62143" y="870012"/>
                  </a:cubicBezTo>
                  <a:cubicBezTo>
                    <a:pt x="54119" y="874827"/>
                    <a:pt x="43880" y="874705"/>
                    <a:pt x="35510" y="878890"/>
                  </a:cubicBezTo>
                  <a:cubicBezTo>
                    <a:pt x="25967" y="883662"/>
                    <a:pt x="17755" y="890727"/>
                    <a:pt x="8877" y="896645"/>
                  </a:cubicBezTo>
                  <a:cubicBezTo>
                    <a:pt x="5918" y="905523"/>
                    <a:pt x="0" y="913920"/>
                    <a:pt x="0" y="923278"/>
                  </a:cubicBezTo>
                  <a:cubicBezTo>
                    <a:pt x="0" y="953018"/>
                    <a:pt x="1664" y="983203"/>
                    <a:pt x="8877" y="1012055"/>
                  </a:cubicBezTo>
                  <a:cubicBezTo>
                    <a:pt x="11183" y="1021278"/>
                    <a:pt x="48981" y="1045661"/>
                    <a:pt x="53266" y="1047565"/>
                  </a:cubicBezTo>
                  <a:cubicBezTo>
                    <a:pt x="70369" y="1055166"/>
                    <a:pt x="88777" y="1059403"/>
                    <a:pt x="106532" y="1065321"/>
                  </a:cubicBezTo>
                  <a:cubicBezTo>
                    <a:pt x="135515" y="1074982"/>
                    <a:pt x="143282" y="1078792"/>
                    <a:pt x="177553" y="1083076"/>
                  </a:cubicBezTo>
                  <a:cubicBezTo>
                    <a:pt x="209986" y="1087130"/>
                    <a:pt x="242656" y="1088995"/>
                    <a:pt x="275208" y="1091954"/>
                  </a:cubicBezTo>
                  <a:cubicBezTo>
                    <a:pt x="293962" y="1095705"/>
                    <a:pt x="356349" y="1108677"/>
                    <a:pt x="372862" y="1109709"/>
                  </a:cubicBezTo>
                  <a:cubicBezTo>
                    <a:pt x="449709" y="1114512"/>
                    <a:pt x="526741" y="1115628"/>
                    <a:pt x="603681" y="1118587"/>
                  </a:cubicBezTo>
                  <a:cubicBezTo>
                    <a:pt x="608767" y="1133845"/>
                    <a:pt x="620264" y="1166064"/>
                    <a:pt x="621437" y="1180730"/>
                  </a:cubicBezTo>
                  <a:cubicBezTo>
                    <a:pt x="626398" y="1242746"/>
                    <a:pt x="625147" y="1305162"/>
                    <a:pt x="630314" y="1367161"/>
                  </a:cubicBezTo>
                  <a:cubicBezTo>
                    <a:pt x="632091" y="1388485"/>
                    <a:pt x="641294" y="1399027"/>
                    <a:pt x="656947" y="1411550"/>
                  </a:cubicBezTo>
                  <a:cubicBezTo>
                    <a:pt x="665278" y="1418215"/>
                    <a:pt x="675248" y="1422640"/>
                    <a:pt x="683580" y="1429305"/>
                  </a:cubicBezTo>
                  <a:cubicBezTo>
                    <a:pt x="707399" y="1448359"/>
                    <a:pt x="698582" y="1448056"/>
                    <a:pt x="719091" y="1473693"/>
                  </a:cubicBezTo>
                  <a:cubicBezTo>
                    <a:pt x="724320" y="1480229"/>
                    <a:pt x="729360" y="1487706"/>
                    <a:pt x="736846" y="1491449"/>
                  </a:cubicBezTo>
                  <a:cubicBezTo>
                    <a:pt x="758456" y="1502254"/>
                    <a:pt x="800139" y="1511711"/>
                    <a:pt x="825623" y="1518082"/>
                  </a:cubicBezTo>
                  <a:cubicBezTo>
                    <a:pt x="849297" y="1515123"/>
                    <a:pt x="873316" y="1514203"/>
                    <a:pt x="896644" y="1509204"/>
                  </a:cubicBezTo>
                  <a:cubicBezTo>
                    <a:pt x="914944" y="1505283"/>
                    <a:pt x="949910" y="1491449"/>
                    <a:pt x="949910" y="1491449"/>
                  </a:cubicBezTo>
                  <a:cubicBezTo>
                    <a:pt x="955829" y="1485530"/>
                    <a:pt x="962437" y="1480229"/>
                    <a:pt x="967666" y="1473693"/>
                  </a:cubicBezTo>
                  <a:cubicBezTo>
                    <a:pt x="974331" y="1465361"/>
                    <a:pt x="977224" y="1453890"/>
                    <a:pt x="985421" y="1447060"/>
                  </a:cubicBezTo>
                  <a:cubicBezTo>
                    <a:pt x="995588" y="1438588"/>
                    <a:pt x="1009442" y="1435871"/>
                    <a:pt x="1020932" y="1429305"/>
                  </a:cubicBezTo>
                  <a:cubicBezTo>
                    <a:pt x="1069121" y="1401769"/>
                    <a:pt x="1025366" y="1418950"/>
                    <a:pt x="1074198" y="1402672"/>
                  </a:cubicBezTo>
                  <a:cubicBezTo>
                    <a:pt x="1094913" y="1405631"/>
                    <a:pt x="1117626" y="1402192"/>
                    <a:pt x="1136342" y="1411550"/>
                  </a:cubicBezTo>
                  <a:cubicBezTo>
                    <a:pt x="1144712" y="1415735"/>
                    <a:pt x="1140404" y="1430159"/>
                    <a:pt x="1145219" y="1438183"/>
                  </a:cubicBezTo>
                  <a:cubicBezTo>
                    <a:pt x="1149525" y="1445360"/>
                    <a:pt x="1157056" y="1450020"/>
                    <a:pt x="1162975" y="1455938"/>
                  </a:cubicBezTo>
                  <a:cubicBezTo>
                    <a:pt x="1188122" y="1531384"/>
                    <a:pt x="1153050" y="1439396"/>
                    <a:pt x="1189608" y="1500326"/>
                  </a:cubicBezTo>
                  <a:cubicBezTo>
                    <a:pt x="1194423" y="1508350"/>
                    <a:pt x="1193670" y="1518935"/>
                    <a:pt x="1198485" y="1526959"/>
                  </a:cubicBezTo>
                  <a:cubicBezTo>
                    <a:pt x="1202791" y="1534136"/>
                    <a:pt x="1211012" y="1538179"/>
                    <a:pt x="1216241" y="1544715"/>
                  </a:cubicBezTo>
                  <a:cubicBezTo>
                    <a:pt x="1222906" y="1553047"/>
                    <a:pt x="1229224" y="1561805"/>
                    <a:pt x="1233996" y="1571348"/>
                  </a:cubicBezTo>
                  <a:cubicBezTo>
                    <a:pt x="1238181" y="1579718"/>
                    <a:pt x="1238329" y="1589801"/>
                    <a:pt x="1242874" y="1597981"/>
                  </a:cubicBezTo>
                  <a:cubicBezTo>
                    <a:pt x="1253237" y="1616635"/>
                    <a:pt x="1257459" y="1647062"/>
                    <a:pt x="1278384" y="1651247"/>
                  </a:cubicBezTo>
                  <a:cubicBezTo>
                    <a:pt x="1331949" y="1661960"/>
                    <a:pt x="1308458" y="1655354"/>
                    <a:pt x="1349406" y="1669002"/>
                  </a:cubicBezTo>
                  <a:cubicBezTo>
                    <a:pt x="1374702" y="1666703"/>
                    <a:pt x="1446953" y="1675794"/>
                    <a:pt x="1473693" y="1642369"/>
                  </a:cubicBezTo>
                  <a:cubicBezTo>
                    <a:pt x="1479539" y="1635062"/>
                    <a:pt x="1478026" y="1623916"/>
                    <a:pt x="1482571" y="1615736"/>
                  </a:cubicBezTo>
                  <a:cubicBezTo>
                    <a:pt x="1492934" y="1597082"/>
                    <a:pt x="1518081" y="1562470"/>
                    <a:pt x="1518081" y="1562470"/>
                  </a:cubicBezTo>
                  <a:cubicBezTo>
                    <a:pt x="1593986" y="1638371"/>
                    <a:pt x="1475577" y="1514674"/>
                    <a:pt x="1544714" y="1606858"/>
                  </a:cubicBezTo>
                  <a:cubicBezTo>
                    <a:pt x="1557269" y="1623598"/>
                    <a:pt x="1577496" y="1633836"/>
                    <a:pt x="1589103" y="1651247"/>
                  </a:cubicBezTo>
                  <a:cubicBezTo>
                    <a:pt x="1619541" y="1696906"/>
                    <a:pt x="1591215" y="1661814"/>
                    <a:pt x="1633491" y="1695635"/>
                  </a:cubicBezTo>
                  <a:cubicBezTo>
                    <a:pt x="1668309" y="1723490"/>
                    <a:pt x="1631626" y="1706852"/>
                    <a:pt x="1677879" y="1722268"/>
                  </a:cubicBezTo>
                  <a:cubicBezTo>
                    <a:pt x="1707471" y="1719309"/>
                    <a:pt x="1737262" y="1717913"/>
                    <a:pt x="1766656" y="1713391"/>
                  </a:cubicBezTo>
                  <a:cubicBezTo>
                    <a:pt x="1775905" y="1711968"/>
                    <a:pt x="1786672" y="1711130"/>
                    <a:pt x="1793289" y="1704513"/>
                  </a:cubicBezTo>
                  <a:cubicBezTo>
                    <a:pt x="1799906" y="1697896"/>
                    <a:pt x="1799208" y="1686758"/>
                    <a:pt x="1802167" y="1677880"/>
                  </a:cubicBezTo>
                  <a:cubicBezTo>
                    <a:pt x="1805126" y="1660125"/>
                    <a:pt x="1793044" y="1624614"/>
                    <a:pt x="1811044" y="1624614"/>
                  </a:cubicBezTo>
                  <a:cubicBezTo>
                    <a:pt x="1829044" y="1624614"/>
                    <a:pt x="1818427" y="1659942"/>
                    <a:pt x="1819922" y="1677880"/>
                  </a:cubicBezTo>
                  <a:cubicBezTo>
                    <a:pt x="1824352" y="1731044"/>
                    <a:pt x="1825841" y="1784412"/>
                    <a:pt x="1828800" y="1837678"/>
                  </a:cubicBezTo>
                  <a:cubicBezTo>
                    <a:pt x="1852474" y="1834719"/>
                    <a:pt x="1876493" y="1833799"/>
                    <a:pt x="1899821" y="1828800"/>
                  </a:cubicBezTo>
                  <a:cubicBezTo>
                    <a:pt x="1918121" y="1824879"/>
                    <a:pt x="1953087" y="1811045"/>
                    <a:pt x="1953087" y="1811045"/>
                  </a:cubicBezTo>
                  <a:cubicBezTo>
                    <a:pt x="1959006" y="1805127"/>
                    <a:pt x="1963666" y="1797596"/>
                    <a:pt x="1970843" y="1793290"/>
                  </a:cubicBezTo>
                  <a:cubicBezTo>
                    <a:pt x="1978867" y="1788475"/>
                    <a:pt x="1988478" y="1786983"/>
                    <a:pt x="1997476" y="1784412"/>
                  </a:cubicBezTo>
                  <a:cubicBezTo>
                    <a:pt x="2075533" y="1762109"/>
                    <a:pt x="1995742" y="1787948"/>
                    <a:pt x="2059619" y="1766657"/>
                  </a:cubicBezTo>
                  <a:cubicBezTo>
                    <a:pt x="2062578" y="1757779"/>
                    <a:pt x="2068497" y="1749382"/>
                    <a:pt x="2068497" y="1740024"/>
                  </a:cubicBezTo>
                  <a:cubicBezTo>
                    <a:pt x="2068497" y="1608059"/>
                    <a:pt x="1992514" y="1665806"/>
                    <a:pt x="2246050" y="1677880"/>
                  </a:cubicBezTo>
                  <a:cubicBezTo>
                    <a:pt x="2257887" y="1680839"/>
                    <a:pt x="2269829" y="1683406"/>
                    <a:pt x="2281561" y="1686758"/>
                  </a:cubicBezTo>
                  <a:cubicBezTo>
                    <a:pt x="2338947" y="1703154"/>
                    <a:pt x="2308241" y="1696155"/>
                    <a:pt x="2317072" y="1793290"/>
                  </a:cubicBezTo>
                  <a:cubicBezTo>
                    <a:pt x="2349623" y="1790331"/>
                    <a:pt x="2383718" y="1794748"/>
                    <a:pt x="2414726" y="1784412"/>
                  </a:cubicBezTo>
                  <a:cubicBezTo>
                    <a:pt x="2423604" y="1781453"/>
                    <a:pt x="2416987" y="1764396"/>
                    <a:pt x="2423604" y="1757779"/>
                  </a:cubicBezTo>
                  <a:cubicBezTo>
                    <a:pt x="2430221" y="1751162"/>
                    <a:pt x="2441359" y="1751860"/>
                    <a:pt x="2450237" y="1748901"/>
                  </a:cubicBezTo>
                  <a:cubicBezTo>
                    <a:pt x="2453196" y="1740023"/>
                    <a:pt x="2454299" y="1730292"/>
                    <a:pt x="2459114" y="1722268"/>
                  </a:cubicBezTo>
                  <a:cubicBezTo>
                    <a:pt x="2463420" y="1715091"/>
                    <a:pt x="2471641" y="1711049"/>
                    <a:pt x="2476870" y="1704513"/>
                  </a:cubicBezTo>
                  <a:cubicBezTo>
                    <a:pt x="2483535" y="1696182"/>
                    <a:pt x="2489853" y="1687423"/>
                    <a:pt x="2494625" y="1677880"/>
                  </a:cubicBezTo>
                  <a:cubicBezTo>
                    <a:pt x="2498810" y="1669510"/>
                    <a:pt x="2499318" y="1659617"/>
                    <a:pt x="2503503" y="1651247"/>
                  </a:cubicBezTo>
                  <a:cubicBezTo>
                    <a:pt x="2508275" y="1641704"/>
                    <a:pt x="2516486" y="1634157"/>
                    <a:pt x="2521258" y="1624614"/>
                  </a:cubicBezTo>
                  <a:cubicBezTo>
                    <a:pt x="2525443" y="1616244"/>
                    <a:pt x="2524290" y="1605288"/>
                    <a:pt x="2530136" y="1597981"/>
                  </a:cubicBezTo>
                  <a:cubicBezTo>
                    <a:pt x="2536801" y="1589649"/>
                    <a:pt x="2547891" y="1586144"/>
                    <a:pt x="2556769" y="1580225"/>
                  </a:cubicBezTo>
                  <a:cubicBezTo>
                    <a:pt x="2580443" y="1583184"/>
                    <a:pt x="2604773" y="1582826"/>
                    <a:pt x="2627790" y="1589103"/>
                  </a:cubicBezTo>
                  <a:cubicBezTo>
                    <a:pt x="2638084" y="1591910"/>
                    <a:pt x="2646226" y="1600027"/>
                    <a:pt x="2654423" y="1606858"/>
                  </a:cubicBezTo>
                  <a:cubicBezTo>
                    <a:pt x="2664068" y="1614896"/>
                    <a:pt x="2673019" y="1623847"/>
                    <a:pt x="2681056" y="1633492"/>
                  </a:cubicBezTo>
                  <a:cubicBezTo>
                    <a:pt x="2701526" y="1658057"/>
                    <a:pt x="2696267" y="1667307"/>
                    <a:pt x="2725444" y="1686758"/>
                  </a:cubicBezTo>
                  <a:cubicBezTo>
                    <a:pt x="2733230" y="1691949"/>
                    <a:pt x="2742783" y="1694542"/>
                    <a:pt x="2752077" y="1695635"/>
                  </a:cubicBezTo>
                  <a:cubicBezTo>
                    <a:pt x="2793327" y="1700488"/>
                    <a:pt x="2834936" y="1701554"/>
                    <a:pt x="2876365" y="1704513"/>
                  </a:cubicBezTo>
                  <a:cubicBezTo>
                    <a:pt x="2900039" y="1701554"/>
                    <a:pt x="2925584" y="1705325"/>
                    <a:pt x="2947386" y="1695635"/>
                  </a:cubicBezTo>
                  <a:cubicBezTo>
                    <a:pt x="2955937" y="1691834"/>
                    <a:pt x="2952079" y="1677372"/>
                    <a:pt x="2956264" y="1669002"/>
                  </a:cubicBezTo>
                  <a:cubicBezTo>
                    <a:pt x="2990683" y="1600163"/>
                    <a:pt x="2960582" y="1682679"/>
                    <a:pt x="2982897" y="1615736"/>
                  </a:cubicBezTo>
                  <a:cubicBezTo>
                    <a:pt x="2985856" y="1592062"/>
                    <a:pt x="2988622" y="1568364"/>
                    <a:pt x="2991775" y="1544715"/>
                  </a:cubicBezTo>
                  <a:cubicBezTo>
                    <a:pt x="2995625" y="1515843"/>
                    <a:pt x="2992378" y="1477630"/>
                    <a:pt x="3018408" y="1455938"/>
                  </a:cubicBezTo>
                  <a:cubicBezTo>
                    <a:pt x="3041622" y="1436593"/>
                    <a:pt x="3070351" y="1434896"/>
                    <a:pt x="3098307" y="1429305"/>
                  </a:cubicBezTo>
                  <a:cubicBezTo>
                    <a:pt x="3116062" y="1432264"/>
                    <a:pt x="3134860" y="1431498"/>
                    <a:pt x="3151573" y="1438183"/>
                  </a:cubicBezTo>
                  <a:cubicBezTo>
                    <a:pt x="3165311" y="1443678"/>
                    <a:pt x="3175043" y="1456216"/>
                    <a:pt x="3187083" y="1464816"/>
                  </a:cubicBezTo>
                  <a:cubicBezTo>
                    <a:pt x="3195765" y="1471018"/>
                    <a:pt x="3203966" y="1478238"/>
                    <a:pt x="3213716" y="1482571"/>
                  </a:cubicBezTo>
                  <a:cubicBezTo>
                    <a:pt x="3230819" y="1490172"/>
                    <a:pt x="3249227" y="1494408"/>
                    <a:pt x="3266982" y="1500326"/>
                  </a:cubicBezTo>
                  <a:cubicBezTo>
                    <a:pt x="3305196" y="1513064"/>
                    <a:pt x="3284529" y="1506932"/>
                    <a:pt x="3329126" y="1518082"/>
                  </a:cubicBezTo>
                  <a:cubicBezTo>
                    <a:pt x="3352800" y="1515123"/>
                    <a:pt x="3376614" y="1513126"/>
                    <a:pt x="3400147" y="1509204"/>
                  </a:cubicBezTo>
                  <a:cubicBezTo>
                    <a:pt x="3422437" y="1505489"/>
                    <a:pt x="3441185" y="1498484"/>
                    <a:pt x="3462291" y="1491449"/>
                  </a:cubicBezTo>
                  <a:cubicBezTo>
                    <a:pt x="3468209" y="1482571"/>
                    <a:pt x="3471715" y="1471481"/>
                    <a:pt x="3480046" y="1464816"/>
                  </a:cubicBezTo>
                  <a:cubicBezTo>
                    <a:pt x="3487353" y="1458970"/>
                    <a:pt x="3498309" y="1460123"/>
                    <a:pt x="3506679" y="1455938"/>
                  </a:cubicBezTo>
                  <a:cubicBezTo>
                    <a:pt x="3529078" y="1444738"/>
                    <a:pt x="3534553" y="1436942"/>
                    <a:pt x="3551068" y="1420427"/>
                  </a:cubicBezTo>
                  <a:cubicBezTo>
                    <a:pt x="3558884" y="1396976"/>
                    <a:pt x="3572560" y="1348160"/>
                    <a:pt x="3595456" y="1340528"/>
                  </a:cubicBezTo>
                  <a:cubicBezTo>
                    <a:pt x="3604334" y="1337569"/>
                    <a:pt x="3613488" y="1335337"/>
                    <a:pt x="3622089" y="1331651"/>
                  </a:cubicBezTo>
                  <a:cubicBezTo>
                    <a:pt x="3634253" y="1326438"/>
                    <a:pt x="3645045" y="1318080"/>
                    <a:pt x="3657600" y="1313895"/>
                  </a:cubicBezTo>
                  <a:cubicBezTo>
                    <a:pt x="3671915" y="1309123"/>
                    <a:pt x="3687258" y="1308291"/>
                    <a:pt x="3701988" y="1305018"/>
                  </a:cubicBezTo>
                  <a:cubicBezTo>
                    <a:pt x="3713899" y="1302371"/>
                    <a:pt x="3725662" y="1299099"/>
                    <a:pt x="3737499" y="1296140"/>
                  </a:cubicBezTo>
                  <a:cubicBezTo>
                    <a:pt x="3761173" y="1299099"/>
                    <a:pt x="3788975" y="1291336"/>
                    <a:pt x="3808520" y="1305018"/>
                  </a:cubicBezTo>
                  <a:cubicBezTo>
                    <a:pt x="3823853" y="1315751"/>
                    <a:pt x="3826276" y="1358284"/>
                    <a:pt x="3826276" y="1358284"/>
                  </a:cubicBezTo>
                  <a:cubicBezTo>
                    <a:pt x="3829235" y="1402672"/>
                    <a:pt x="3827422" y="1447639"/>
                    <a:pt x="3835153" y="1491449"/>
                  </a:cubicBezTo>
                  <a:cubicBezTo>
                    <a:pt x="3836608" y="1499692"/>
                    <a:pt x="3845732" y="1504898"/>
                    <a:pt x="3852909" y="1509204"/>
                  </a:cubicBezTo>
                  <a:cubicBezTo>
                    <a:pt x="3860933" y="1514019"/>
                    <a:pt x="3870544" y="1515511"/>
                    <a:pt x="3879542" y="1518082"/>
                  </a:cubicBezTo>
                  <a:cubicBezTo>
                    <a:pt x="3957573" y="1540376"/>
                    <a:pt x="3877828" y="1514550"/>
                    <a:pt x="3941685" y="1535837"/>
                  </a:cubicBezTo>
                  <a:cubicBezTo>
                    <a:pt x="3977196" y="1532878"/>
                    <a:pt x="4012827" y="1531122"/>
                    <a:pt x="4048217" y="1526959"/>
                  </a:cubicBezTo>
                  <a:cubicBezTo>
                    <a:pt x="4094248" y="1521544"/>
                    <a:pt x="4082964" y="1519569"/>
                    <a:pt x="4119239" y="1509204"/>
                  </a:cubicBezTo>
                  <a:cubicBezTo>
                    <a:pt x="4130971" y="1505852"/>
                    <a:pt x="4143017" y="1503678"/>
                    <a:pt x="4154749" y="1500326"/>
                  </a:cubicBezTo>
                  <a:cubicBezTo>
                    <a:pt x="4163747" y="1497755"/>
                    <a:pt x="4172384" y="1494020"/>
                    <a:pt x="4181382" y="1491449"/>
                  </a:cubicBezTo>
                  <a:cubicBezTo>
                    <a:pt x="4259387" y="1469162"/>
                    <a:pt x="4179690" y="1494973"/>
                    <a:pt x="4243526" y="1473693"/>
                  </a:cubicBezTo>
                  <a:cubicBezTo>
                    <a:pt x="4249444" y="1464815"/>
                    <a:pt x="4254616" y="1455391"/>
                    <a:pt x="4261281" y="1447060"/>
                  </a:cubicBezTo>
                  <a:cubicBezTo>
                    <a:pt x="4266510" y="1440524"/>
                    <a:pt x="4274731" y="1436482"/>
                    <a:pt x="4279037" y="1429305"/>
                  </a:cubicBezTo>
                  <a:cubicBezTo>
                    <a:pt x="4313611" y="1371683"/>
                    <a:pt x="4260680" y="1429904"/>
                    <a:pt x="4305670" y="1384917"/>
                  </a:cubicBezTo>
                  <a:cubicBezTo>
                    <a:pt x="4309224" y="1370701"/>
                    <a:pt x="4325816" y="1300464"/>
                    <a:pt x="4332303" y="1296140"/>
                  </a:cubicBezTo>
                  <a:lnTo>
                    <a:pt x="4358936" y="1278385"/>
                  </a:lnTo>
                  <a:cubicBezTo>
                    <a:pt x="4389943" y="1231874"/>
                    <a:pt x="4360654" y="1261775"/>
                    <a:pt x="4429957" y="1242874"/>
                  </a:cubicBezTo>
                  <a:cubicBezTo>
                    <a:pt x="4445331" y="1238681"/>
                    <a:pt x="4459424" y="1230714"/>
                    <a:pt x="4474345" y="1225119"/>
                  </a:cubicBezTo>
                  <a:cubicBezTo>
                    <a:pt x="4483107" y="1221833"/>
                    <a:pt x="4492100" y="1219200"/>
                    <a:pt x="4500978" y="1216241"/>
                  </a:cubicBezTo>
                  <a:cubicBezTo>
                    <a:pt x="4512815" y="1204404"/>
                    <a:pt x="4539241" y="1197242"/>
                    <a:pt x="4536489" y="1180730"/>
                  </a:cubicBezTo>
                  <a:cubicBezTo>
                    <a:pt x="4532157" y="1154741"/>
                    <a:pt x="4533861" y="1120035"/>
                    <a:pt x="4509856" y="1100831"/>
                  </a:cubicBezTo>
                  <a:cubicBezTo>
                    <a:pt x="4502549" y="1094985"/>
                    <a:pt x="4492101" y="1094913"/>
                    <a:pt x="4483223" y="1091954"/>
                  </a:cubicBezTo>
                  <a:cubicBezTo>
                    <a:pt x="4474345" y="1086035"/>
                    <a:pt x="4466133" y="1078970"/>
                    <a:pt x="4456590" y="1074198"/>
                  </a:cubicBezTo>
                  <a:cubicBezTo>
                    <a:pt x="4448220" y="1070013"/>
                    <a:pt x="4436574" y="1071938"/>
                    <a:pt x="4429957" y="1065321"/>
                  </a:cubicBezTo>
                  <a:cubicBezTo>
                    <a:pt x="4423340" y="1058704"/>
                    <a:pt x="4424038" y="1047566"/>
                    <a:pt x="4421079" y="1038688"/>
                  </a:cubicBezTo>
                  <a:cubicBezTo>
                    <a:pt x="4434080" y="1025687"/>
                    <a:pt x="4447549" y="1009897"/>
                    <a:pt x="4465468" y="1003177"/>
                  </a:cubicBezTo>
                  <a:cubicBezTo>
                    <a:pt x="4499421" y="990445"/>
                    <a:pt x="4618239" y="985963"/>
                    <a:pt x="4625266" y="985422"/>
                  </a:cubicBezTo>
                  <a:lnTo>
                    <a:pt x="4678532" y="949911"/>
                  </a:lnTo>
                  <a:lnTo>
                    <a:pt x="4705165" y="932156"/>
                  </a:lnTo>
                  <a:lnTo>
                    <a:pt x="4864963" y="949911"/>
                  </a:lnTo>
                  <a:cubicBezTo>
                    <a:pt x="4879925" y="951863"/>
                    <a:pt x="4894378" y="956917"/>
                    <a:pt x="4909351" y="958789"/>
                  </a:cubicBezTo>
                  <a:cubicBezTo>
                    <a:pt x="4941784" y="962843"/>
                    <a:pt x="4974454" y="964707"/>
                    <a:pt x="5007006" y="967666"/>
                  </a:cubicBezTo>
                  <a:cubicBezTo>
                    <a:pt x="5058192" y="1001791"/>
                    <a:pt x="5008811" y="972244"/>
                    <a:pt x="5060272" y="994299"/>
                  </a:cubicBezTo>
                  <a:cubicBezTo>
                    <a:pt x="5072436" y="999512"/>
                    <a:pt x="5083227" y="1007870"/>
                    <a:pt x="5095782" y="1012055"/>
                  </a:cubicBezTo>
                  <a:cubicBezTo>
                    <a:pt x="5110097" y="1016827"/>
                    <a:pt x="5125532" y="1017272"/>
                    <a:pt x="5140171" y="1020932"/>
                  </a:cubicBezTo>
                  <a:cubicBezTo>
                    <a:pt x="5149250" y="1023202"/>
                    <a:pt x="5157806" y="1027239"/>
                    <a:pt x="5166804" y="1029810"/>
                  </a:cubicBezTo>
                  <a:cubicBezTo>
                    <a:pt x="5178536" y="1033162"/>
                    <a:pt x="5190477" y="1035729"/>
                    <a:pt x="5202314" y="1038688"/>
                  </a:cubicBezTo>
                  <a:cubicBezTo>
                    <a:pt x="5203533" y="1047221"/>
                    <a:pt x="5208592" y="1109099"/>
                    <a:pt x="5220070" y="1127464"/>
                  </a:cubicBezTo>
                  <a:cubicBezTo>
                    <a:pt x="5225359" y="1135926"/>
                    <a:pt x="5257840" y="1177212"/>
                    <a:pt x="5273336" y="1189608"/>
                  </a:cubicBezTo>
                  <a:cubicBezTo>
                    <a:pt x="5281668" y="1196273"/>
                    <a:pt x="5291091" y="1201445"/>
                    <a:pt x="5299969" y="1207363"/>
                  </a:cubicBezTo>
                  <a:cubicBezTo>
                    <a:pt x="5305887" y="1216241"/>
                    <a:pt x="5308846" y="1228078"/>
                    <a:pt x="5317724" y="1233996"/>
                  </a:cubicBezTo>
                  <a:cubicBezTo>
                    <a:pt x="5327876" y="1240764"/>
                    <a:pt x="5341231" y="1240691"/>
                    <a:pt x="5353235" y="1242874"/>
                  </a:cubicBezTo>
                  <a:cubicBezTo>
                    <a:pt x="5373822" y="1246617"/>
                    <a:pt x="5394664" y="1248793"/>
                    <a:pt x="5415378" y="1251752"/>
                  </a:cubicBezTo>
                  <a:cubicBezTo>
                    <a:pt x="5439052" y="1248793"/>
                    <a:pt x="5462927" y="1247142"/>
                    <a:pt x="5486400" y="1242874"/>
                  </a:cubicBezTo>
                  <a:cubicBezTo>
                    <a:pt x="5495607" y="1241200"/>
                    <a:pt x="5503898" y="1236026"/>
                    <a:pt x="5513033" y="1233996"/>
                  </a:cubicBezTo>
                  <a:cubicBezTo>
                    <a:pt x="5530605" y="1230091"/>
                    <a:pt x="5548544" y="1228078"/>
                    <a:pt x="5566299" y="1225119"/>
                  </a:cubicBezTo>
                  <a:cubicBezTo>
                    <a:pt x="5586019" y="1205398"/>
                    <a:pt x="5610547" y="1178546"/>
                    <a:pt x="5637320" y="1171853"/>
                  </a:cubicBezTo>
                  <a:lnTo>
                    <a:pt x="5672831" y="1162975"/>
                  </a:lnTo>
                  <a:cubicBezTo>
                    <a:pt x="5729056" y="1165934"/>
                    <a:pt x="5786297" y="1160811"/>
                    <a:pt x="5841507" y="1171853"/>
                  </a:cubicBezTo>
                  <a:cubicBezTo>
                    <a:pt x="5862432" y="1176038"/>
                    <a:pt x="5874529" y="1200615"/>
                    <a:pt x="5894773" y="1207363"/>
                  </a:cubicBezTo>
                  <a:lnTo>
                    <a:pt x="5948039" y="1225119"/>
                  </a:lnTo>
                  <a:cubicBezTo>
                    <a:pt x="5956917" y="1228078"/>
                    <a:pt x="5965496" y="1232161"/>
                    <a:pt x="5974672" y="1233996"/>
                  </a:cubicBezTo>
                  <a:lnTo>
                    <a:pt x="6063448" y="1251752"/>
                  </a:lnTo>
                  <a:cubicBezTo>
                    <a:pt x="6146306" y="1248793"/>
                    <a:pt x="6229273" y="1248046"/>
                    <a:pt x="6312023" y="1242874"/>
                  </a:cubicBezTo>
                  <a:cubicBezTo>
                    <a:pt x="6324201" y="1242113"/>
                    <a:pt x="6335455" y="1235722"/>
                    <a:pt x="6347534" y="1233996"/>
                  </a:cubicBezTo>
                  <a:cubicBezTo>
                    <a:pt x="6376975" y="1229790"/>
                    <a:pt x="6406718" y="1228078"/>
                    <a:pt x="6436310" y="1225119"/>
                  </a:cubicBezTo>
                  <a:cubicBezTo>
                    <a:pt x="6459984" y="1219200"/>
                    <a:pt x="6484181" y="1215079"/>
                    <a:pt x="6507332" y="1207363"/>
                  </a:cubicBezTo>
                  <a:cubicBezTo>
                    <a:pt x="6516210" y="1204404"/>
                    <a:pt x="6524735" y="1200024"/>
                    <a:pt x="6533965" y="1198486"/>
                  </a:cubicBezTo>
                  <a:cubicBezTo>
                    <a:pt x="6560397" y="1194081"/>
                    <a:pt x="6587231" y="1192567"/>
                    <a:pt x="6613864" y="1189608"/>
                  </a:cubicBezTo>
                  <a:cubicBezTo>
                    <a:pt x="6631619" y="1183690"/>
                    <a:pt x="6653896" y="1185087"/>
                    <a:pt x="6667130" y="1171853"/>
                  </a:cubicBezTo>
                  <a:lnTo>
                    <a:pt x="6702641" y="1136342"/>
                  </a:lnTo>
                  <a:cubicBezTo>
                    <a:pt x="6699682" y="1109709"/>
                    <a:pt x="6699789" y="1082554"/>
                    <a:pt x="6693763" y="1056443"/>
                  </a:cubicBezTo>
                  <a:cubicBezTo>
                    <a:pt x="6689787" y="1039213"/>
                    <a:pt x="6668393" y="1009510"/>
                    <a:pt x="6658252" y="994299"/>
                  </a:cubicBezTo>
                  <a:cubicBezTo>
                    <a:pt x="6661211" y="979503"/>
                    <a:pt x="6657470" y="961503"/>
                    <a:pt x="6667130" y="949911"/>
                  </a:cubicBezTo>
                  <a:cubicBezTo>
                    <a:pt x="6674941" y="940538"/>
                    <a:pt x="6690582" y="942888"/>
                    <a:pt x="6702641" y="941033"/>
                  </a:cubicBezTo>
                  <a:cubicBezTo>
                    <a:pt x="6729126" y="936958"/>
                    <a:pt x="6755907" y="935115"/>
                    <a:pt x="6782540" y="932156"/>
                  </a:cubicBezTo>
                  <a:cubicBezTo>
                    <a:pt x="6791418" y="926237"/>
                    <a:pt x="6798522" y="915027"/>
                    <a:pt x="6809173" y="914400"/>
                  </a:cubicBezTo>
                  <a:cubicBezTo>
                    <a:pt x="6850636" y="911961"/>
                    <a:pt x="6892210" y="918425"/>
                    <a:pt x="6933460" y="923278"/>
                  </a:cubicBezTo>
                  <a:cubicBezTo>
                    <a:pt x="6959638" y="926358"/>
                    <a:pt x="6983091" y="948094"/>
                    <a:pt x="7004481" y="958789"/>
                  </a:cubicBezTo>
                  <a:cubicBezTo>
                    <a:pt x="7012851" y="962974"/>
                    <a:pt x="7022236" y="964707"/>
                    <a:pt x="7031114" y="967666"/>
                  </a:cubicBezTo>
                  <a:cubicBezTo>
                    <a:pt x="7039992" y="973585"/>
                    <a:pt x="7048204" y="980650"/>
                    <a:pt x="7057747" y="985422"/>
                  </a:cubicBezTo>
                  <a:cubicBezTo>
                    <a:pt x="7066117" y="989607"/>
                    <a:pt x="7076356" y="989484"/>
                    <a:pt x="7084380" y="994299"/>
                  </a:cubicBezTo>
                  <a:cubicBezTo>
                    <a:pt x="7091557" y="998605"/>
                    <a:pt x="7094649" y="1008312"/>
                    <a:pt x="7102136" y="1012055"/>
                  </a:cubicBezTo>
                  <a:cubicBezTo>
                    <a:pt x="7113049" y="1017511"/>
                    <a:pt x="7126071" y="1017074"/>
                    <a:pt x="7137646" y="1020932"/>
                  </a:cubicBezTo>
                  <a:cubicBezTo>
                    <a:pt x="7152764" y="1025971"/>
                    <a:pt x="7167239" y="1032769"/>
                    <a:pt x="7182035" y="1038688"/>
                  </a:cubicBezTo>
                  <a:cubicBezTo>
                    <a:pt x="7241219" y="1035729"/>
                    <a:pt x="7303080" y="1047655"/>
                    <a:pt x="7359588" y="1029810"/>
                  </a:cubicBezTo>
                  <a:cubicBezTo>
                    <a:pt x="7373977" y="1025266"/>
                    <a:pt x="7349706" y="1000478"/>
                    <a:pt x="7350710" y="985422"/>
                  </a:cubicBezTo>
                  <a:cubicBezTo>
                    <a:pt x="7352718" y="955310"/>
                    <a:pt x="7361147" y="925922"/>
                    <a:pt x="7368466" y="896645"/>
                  </a:cubicBezTo>
                  <a:cubicBezTo>
                    <a:pt x="7373005" y="878488"/>
                    <a:pt x="7380303" y="861134"/>
                    <a:pt x="7386221" y="843379"/>
                  </a:cubicBezTo>
                  <a:lnTo>
                    <a:pt x="7395099" y="816746"/>
                  </a:lnTo>
                  <a:cubicBezTo>
                    <a:pt x="7392140" y="798991"/>
                    <a:pt x="7390587" y="780943"/>
                    <a:pt x="7386221" y="763480"/>
                  </a:cubicBezTo>
                  <a:cubicBezTo>
                    <a:pt x="7378655" y="733217"/>
                    <a:pt x="7371116" y="706902"/>
                    <a:pt x="7350710" y="683581"/>
                  </a:cubicBezTo>
                  <a:cubicBezTo>
                    <a:pt x="7336931" y="667833"/>
                    <a:pt x="7306322" y="639192"/>
                    <a:pt x="7306322" y="639192"/>
                  </a:cubicBezTo>
                  <a:cubicBezTo>
                    <a:pt x="7303363" y="627355"/>
                    <a:pt x="7298457" y="615841"/>
                    <a:pt x="7297444" y="603682"/>
                  </a:cubicBezTo>
                  <a:cubicBezTo>
                    <a:pt x="7279793" y="391861"/>
                    <a:pt x="7308619" y="486281"/>
                    <a:pt x="7279689" y="399495"/>
                  </a:cubicBezTo>
                  <a:cubicBezTo>
                    <a:pt x="7276730" y="378781"/>
                    <a:pt x="7276317" y="357539"/>
                    <a:pt x="7270811" y="337352"/>
                  </a:cubicBezTo>
                  <a:cubicBezTo>
                    <a:pt x="7260155" y="298280"/>
                    <a:pt x="7250353" y="303924"/>
                    <a:pt x="7226423" y="275208"/>
                  </a:cubicBezTo>
                  <a:cubicBezTo>
                    <a:pt x="7219593" y="267011"/>
                    <a:pt x="7215612" y="256676"/>
                    <a:pt x="7208668" y="248575"/>
                  </a:cubicBezTo>
                  <a:cubicBezTo>
                    <a:pt x="7179964" y="215087"/>
                    <a:pt x="7177938" y="216251"/>
                    <a:pt x="7146524" y="195309"/>
                  </a:cubicBezTo>
                  <a:cubicBezTo>
                    <a:pt x="7140606" y="186431"/>
                    <a:pt x="7135434" y="177007"/>
                    <a:pt x="7128769" y="168676"/>
                  </a:cubicBezTo>
                  <a:cubicBezTo>
                    <a:pt x="7123540" y="162140"/>
                    <a:pt x="7115319" y="158098"/>
                    <a:pt x="7111013" y="150921"/>
                  </a:cubicBezTo>
                  <a:cubicBezTo>
                    <a:pt x="7092660" y="120333"/>
                    <a:pt x="7116140" y="120232"/>
                    <a:pt x="7075503" y="97655"/>
                  </a:cubicBezTo>
                  <a:cubicBezTo>
                    <a:pt x="7059142" y="88566"/>
                    <a:pt x="7039992" y="85817"/>
                    <a:pt x="7022237" y="79899"/>
                  </a:cubicBezTo>
                  <a:cubicBezTo>
                    <a:pt x="6959006" y="58822"/>
                    <a:pt x="7004909" y="71738"/>
                    <a:pt x="6880194" y="62144"/>
                  </a:cubicBezTo>
                  <a:cubicBezTo>
                    <a:pt x="6865398" y="59185"/>
                    <a:pt x="6850509" y="56659"/>
                    <a:pt x="6835806" y="53266"/>
                  </a:cubicBezTo>
                  <a:cubicBezTo>
                    <a:pt x="6812028" y="47779"/>
                    <a:pt x="6788941" y="38962"/>
                    <a:pt x="6764784" y="35511"/>
                  </a:cubicBezTo>
                  <a:cubicBezTo>
                    <a:pt x="6744070" y="32552"/>
                    <a:pt x="6723281" y="30073"/>
                    <a:pt x="6702641" y="26633"/>
                  </a:cubicBezTo>
                  <a:cubicBezTo>
                    <a:pt x="6687757" y="24152"/>
                    <a:pt x="6672982" y="21029"/>
                    <a:pt x="6658252" y="17756"/>
                  </a:cubicBezTo>
                  <a:cubicBezTo>
                    <a:pt x="6646342" y="15109"/>
                    <a:pt x="6634893" y="9983"/>
                    <a:pt x="6622742" y="8878"/>
                  </a:cubicBezTo>
                  <a:cubicBezTo>
                    <a:pt x="6569613" y="4048"/>
                    <a:pt x="6516209" y="2959"/>
                    <a:pt x="6462943" y="0"/>
                  </a:cubicBezTo>
                  <a:cubicBezTo>
                    <a:pt x="6451106" y="2959"/>
                    <a:pt x="6439119" y="5372"/>
                    <a:pt x="6427433" y="8878"/>
                  </a:cubicBezTo>
                  <a:cubicBezTo>
                    <a:pt x="6409507" y="14256"/>
                    <a:pt x="6374167" y="26633"/>
                    <a:pt x="6374167" y="26633"/>
                  </a:cubicBezTo>
                  <a:cubicBezTo>
                    <a:pt x="6346218" y="54582"/>
                    <a:pt x="6357553" y="48541"/>
                    <a:pt x="6303145" y="62144"/>
                  </a:cubicBezTo>
                  <a:cubicBezTo>
                    <a:pt x="6291308" y="65103"/>
                    <a:pt x="6279670" y="69016"/>
                    <a:pt x="6267635" y="71022"/>
                  </a:cubicBezTo>
                  <a:cubicBezTo>
                    <a:pt x="6174847" y="86486"/>
                    <a:pt x="6221111" y="73023"/>
                    <a:pt x="6134470" y="88777"/>
                  </a:cubicBezTo>
                  <a:cubicBezTo>
                    <a:pt x="6122466" y="90960"/>
                    <a:pt x="6110796" y="94696"/>
                    <a:pt x="6098959" y="97655"/>
                  </a:cubicBezTo>
                  <a:cubicBezTo>
                    <a:pt x="6050423" y="130012"/>
                    <a:pt x="6087502" y="111027"/>
                    <a:pt x="6001305" y="124288"/>
                  </a:cubicBezTo>
                  <a:cubicBezTo>
                    <a:pt x="5876599" y="143473"/>
                    <a:pt x="6015350" y="123138"/>
                    <a:pt x="5930283" y="142043"/>
                  </a:cubicBezTo>
                  <a:cubicBezTo>
                    <a:pt x="5912711" y="145948"/>
                    <a:pt x="5894772" y="147962"/>
                    <a:pt x="5877017" y="150921"/>
                  </a:cubicBezTo>
                  <a:cubicBezTo>
                    <a:pt x="5826710" y="147962"/>
                    <a:pt x="5776067" y="148561"/>
                    <a:pt x="5726097" y="142043"/>
                  </a:cubicBezTo>
                  <a:cubicBezTo>
                    <a:pt x="5707538" y="139622"/>
                    <a:pt x="5672831" y="124288"/>
                    <a:pt x="5672831" y="124288"/>
                  </a:cubicBezTo>
                  <a:cubicBezTo>
                    <a:pt x="5604769" y="127247"/>
                    <a:pt x="5536584" y="128132"/>
                    <a:pt x="5468644" y="133165"/>
                  </a:cubicBezTo>
                  <a:cubicBezTo>
                    <a:pt x="5461966" y="133660"/>
                    <a:pt x="5415632" y="146355"/>
                    <a:pt x="5406501" y="150921"/>
                  </a:cubicBezTo>
                  <a:cubicBezTo>
                    <a:pt x="5396958" y="155693"/>
                    <a:pt x="5389411" y="163904"/>
                    <a:pt x="5379868" y="168676"/>
                  </a:cubicBezTo>
                  <a:cubicBezTo>
                    <a:pt x="5371498" y="172861"/>
                    <a:pt x="5362113" y="174595"/>
                    <a:pt x="5353235" y="177554"/>
                  </a:cubicBezTo>
                  <a:cubicBezTo>
                    <a:pt x="5306690" y="224097"/>
                    <a:pt x="5340945" y="198788"/>
                    <a:pt x="5211192" y="186431"/>
                  </a:cubicBezTo>
                  <a:cubicBezTo>
                    <a:pt x="5178758" y="183342"/>
                    <a:pt x="5137371" y="175945"/>
                    <a:pt x="5104660" y="168676"/>
                  </a:cubicBezTo>
                  <a:cubicBezTo>
                    <a:pt x="5092749" y="166029"/>
                    <a:pt x="5081060" y="162445"/>
                    <a:pt x="5069149" y="159798"/>
                  </a:cubicBezTo>
                  <a:cubicBezTo>
                    <a:pt x="5054419" y="156525"/>
                    <a:pt x="5039318" y="154891"/>
                    <a:pt x="5024761" y="150921"/>
                  </a:cubicBezTo>
                  <a:cubicBezTo>
                    <a:pt x="5006705" y="145997"/>
                    <a:pt x="4989652" y="137704"/>
                    <a:pt x="4971495" y="133165"/>
                  </a:cubicBezTo>
                  <a:cubicBezTo>
                    <a:pt x="4959658" y="130206"/>
                    <a:pt x="4947716" y="127640"/>
                    <a:pt x="4935984" y="124288"/>
                  </a:cubicBezTo>
                  <a:cubicBezTo>
                    <a:pt x="4926986" y="121717"/>
                    <a:pt x="4917721" y="119595"/>
                    <a:pt x="4909351" y="115410"/>
                  </a:cubicBezTo>
                  <a:cubicBezTo>
                    <a:pt x="4899808" y="110638"/>
                    <a:pt x="4893180" y="99747"/>
                    <a:pt x="4882718" y="97655"/>
                  </a:cubicBezTo>
                  <a:cubicBezTo>
                    <a:pt x="4847776" y="90667"/>
                    <a:pt x="4811697" y="91736"/>
                    <a:pt x="4776186" y="88777"/>
                  </a:cubicBezTo>
                  <a:cubicBezTo>
                    <a:pt x="4767308" y="85818"/>
                    <a:pt x="4758632" y="82169"/>
                    <a:pt x="4749553" y="79899"/>
                  </a:cubicBezTo>
                  <a:cubicBezTo>
                    <a:pt x="4694028" y="66018"/>
                    <a:pt x="4663985" y="67590"/>
                    <a:pt x="4598633" y="62144"/>
                  </a:cubicBezTo>
                  <a:cubicBezTo>
                    <a:pt x="4569041" y="65103"/>
                    <a:pt x="4539250" y="66500"/>
                    <a:pt x="4509856" y="71022"/>
                  </a:cubicBezTo>
                  <a:cubicBezTo>
                    <a:pt x="4500607" y="72445"/>
                    <a:pt x="4492358" y="77869"/>
                    <a:pt x="4483223" y="79899"/>
                  </a:cubicBezTo>
                  <a:cubicBezTo>
                    <a:pt x="4465651" y="83804"/>
                    <a:pt x="4447712" y="85818"/>
                    <a:pt x="4429957" y="88777"/>
                  </a:cubicBezTo>
                  <a:cubicBezTo>
                    <a:pt x="4353017" y="85818"/>
                    <a:pt x="4275964" y="85021"/>
                    <a:pt x="4199138" y="79899"/>
                  </a:cubicBezTo>
                  <a:cubicBezTo>
                    <a:pt x="4186964" y="79087"/>
                    <a:pt x="4175631" y="73205"/>
                    <a:pt x="4163627" y="71022"/>
                  </a:cubicBezTo>
                  <a:cubicBezTo>
                    <a:pt x="4143040" y="67279"/>
                    <a:pt x="4122070" y="65887"/>
                    <a:pt x="4101483" y="62144"/>
                  </a:cubicBezTo>
                  <a:cubicBezTo>
                    <a:pt x="4040610" y="51076"/>
                    <a:pt x="4090038" y="57063"/>
                    <a:pt x="4039340" y="44389"/>
                  </a:cubicBezTo>
                  <a:cubicBezTo>
                    <a:pt x="3983804" y="30505"/>
                    <a:pt x="3953796" y="32081"/>
                    <a:pt x="3888419" y="26633"/>
                  </a:cubicBezTo>
                  <a:lnTo>
                    <a:pt x="3195961" y="35511"/>
                  </a:lnTo>
                  <a:cubicBezTo>
                    <a:pt x="3133565" y="37402"/>
                    <a:pt x="3009530" y="53266"/>
                    <a:pt x="3009530" y="53266"/>
                  </a:cubicBezTo>
                  <a:cubicBezTo>
                    <a:pt x="2988422" y="60302"/>
                    <a:pt x="2969680" y="67306"/>
                    <a:pt x="2947386" y="71022"/>
                  </a:cubicBezTo>
                  <a:cubicBezTo>
                    <a:pt x="2923853" y="74944"/>
                    <a:pt x="2900039" y="76940"/>
                    <a:pt x="2876365" y="79899"/>
                  </a:cubicBezTo>
                  <a:cubicBezTo>
                    <a:pt x="2806484" y="97370"/>
                    <a:pt x="2866445" y="84200"/>
                    <a:pt x="2752077" y="97655"/>
                  </a:cubicBezTo>
                  <a:cubicBezTo>
                    <a:pt x="2731296" y="100100"/>
                    <a:pt x="2710648" y="103573"/>
                    <a:pt x="2689934" y="106532"/>
                  </a:cubicBezTo>
                  <a:cubicBezTo>
                    <a:pt x="2681056" y="109491"/>
                    <a:pt x="2670916" y="109971"/>
                    <a:pt x="2663301" y="115410"/>
                  </a:cubicBezTo>
                  <a:cubicBezTo>
                    <a:pt x="2627066" y="141293"/>
                    <a:pt x="2637372" y="152581"/>
                    <a:pt x="2601157" y="168676"/>
                  </a:cubicBezTo>
                  <a:cubicBezTo>
                    <a:pt x="2584054" y="176277"/>
                    <a:pt x="2565646" y="180513"/>
                    <a:pt x="2547891" y="186431"/>
                  </a:cubicBezTo>
                  <a:lnTo>
                    <a:pt x="2494625" y="204187"/>
                  </a:lnTo>
                  <a:cubicBezTo>
                    <a:pt x="2474743" y="210814"/>
                    <a:pt x="2453176" y="218758"/>
                    <a:pt x="2432481" y="221942"/>
                  </a:cubicBezTo>
                  <a:cubicBezTo>
                    <a:pt x="2405996" y="226017"/>
                    <a:pt x="2379110" y="227030"/>
                    <a:pt x="2352582" y="230820"/>
                  </a:cubicBezTo>
                  <a:cubicBezTo>
                    <a:pt x="2337645" y="232954"/>
                    <a:pt x="2323215" y="238266"/>
                    <a:pt x="2308194" y="239697"/>
                  </a:cubicBezTo>
                  <a:cubicBezTo>
                    <a:pt x="2260968" y="244195"/>
                    <a:pt x="2213499" y="245616"/>
                    <a:pt x="2166151" y="248575"/>
                  </a:cubicBezTo>
                  <a:cubicBezTo>
                    <a:pt x="2157273" y="251534"/>
                    <a:pt x="2146135" y="250836"/>
                    <a:pt x="2139518" y="257453"/>
                  </a:cubicBezTo>
                  <a:cubicBezTo>
                    <a:pt x="2132901" y="264070"/>
                    <a:pt x="2129923" y="274756"/>
                    <a:pt x="2130641" y="284086"/>
                  </a:cubicBezTo>
                  <a:cubicBezTo>
                    <a:pt x="2132956" y="314175"/>
                    <a:pt x="2138853" y="344233"/>
                    <a:pt x="2148396" y="372862"/>
                  </a:cubicBezTo>
                  <a:cubicBezTo>
                    <a:pt x="2151043" y="380803"/>
                    <a:pt x="2158884" y="386465"/>
                    <a:pt x="2166151" y="390618"/>
                  </a:cubicBezTo>
                  <a:cubicBezTo>
                    <a:pt x="2179987" y="398525"/>
                    <a:pt x="2195619" y="402778"/>
                    <a:pt x="2210540" y="408373"/>
                  </a:cubicBezTo>
                  <a:cubicBezTo>
                    <a:pt x="2245511" y="421487"/>
                    <a:pt x="2244750" y="418514"/>
                    <a:pt x="2290439" y="426128"/>
                  </a:cubicBezTo>
                  <a:cubicBezTo>
                    <a:pt x="2273924" y="442643"/>
                    <a:pt x="2268449" y="450439"/>
                    <a:pt x="2246050" y="461639"/>
                  </a:cubicBezTo>
                  <a:cubicBezTo>
                    <a:pt x="2237680" y="465824"/>
                    <a:pt x="2228295" y="467558"/>
                    <a:pt x="2219417" y="470517"/>
                  </a:cubicBezTo>
                  <a:cubicBezTo>
                    <a:pt x="2213499" y="479395"/>
                    <a:pt x="2201662" y="486480"/>
                    <a:pt x="2201662" y="497150"/>
                  </a:cubicBezTo>
                  <a:cubicBezTo>
                    <a:pt x="2201662" y="507820"/>
                    <a:pt x="2211872" y="516238"/>
                    <a:pt x="2219417" y="523783"/>
                  </a:cubicBezTo>
                  <a:cubicBezTo>
                    <a:pt x="2236626" y="540992"/>
                    <a:pt x="2251023" y="543196"/>
                    <a:pt x="2272683" y="550416"/>
                  </a:cubicBezTo>
                  <a:cubicBezTo>
                    <a:pt x="2269724" y="559294"/>
                    <a:pt x="2270423" y="570432"/>
                    <a:pt x="2263806" y="577049"/>
                  </a:cubicBezTo>
                  <a:cubicBezTo>
                    <a:pt x="2257189" y="583666"/>
                    <a:pt x="2246467" y="584833"/>
                    <a:pt x="2237173" y="585926"/>
                  </a:cubicBezTo>
                  <a:cubicBezTo>
                    <a:pt x="2195923" y="590779"/>
                    <a:pt x="2154288" y="591492"/>
                    <a:pt x="2112885" y="594804"/>
                  </a:cubicBezTo>
                  <a:cubicBezTo>
                    <a:pt x="2080304" y="597411"/>
                    <a:pt x="2047693" y="599863"/>
                    <a:pt x="2015231" y="603682"/>
                  </a:cubicBezTo>
                  <a:cubicBezTo>
                    <a:pt x="1997354" y="605785"/>
                    <a:pt x="1979956" y="611997"/>
                    <a:pt x="1961965" y="612559"/>
                  </a:cubicBezTo>
                  <a:cubicBezTo>
                    <a:pt x="1885063" y="614962"/>
                    <a:pt x="1808085" y="612559"/>
                    <a:pt x="1695635" y="621437"/>
                  </a:cubicBezTo>
                  <a:close/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649692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9 Grupo"/>
          <p:cNvGrpSpPr/>
          <p:nvPr/>
        </p:nvGrpSpPr>
        <p:grpSpPr>
          <a:xfrm>
            <a:off x="345808" y="692696"/>
            <a:ext cx="8503889" cy="5049852"/>
            <a:chOff x="345808" y="692696"/>
            <a:chExt cx="8503889" cy="5049852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75" t="7168" r="-175" b="21362"/>
            <a:stretch/>
          </p:blipFill>
          <p:spPr bwMode="auto">
            <a:xfrm>
              <a:off x="395536" y="692696"/>
              <a:ext cx="8454161" cy="43854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1 Forma libre"/>
            <p:cNvSpPr/>
            <p:nvPr/>
          </p:nvSpPr>
          <p:spPr>
            <a:xfrm>
              <a:off x="4048217" y="1029810"/>
              <a:ext cx="4545367" cy="2032986"/>
            </a:xfrm>
            <a:custGeom>
              <a:avLst/>
              <a:gdLst>
                <a:gd name="connsiteX0" fmla="*/ 79900 w 4545367"/>
                <a:gd name="connsiteY0" fmla="*/ 1198485 h 2032986"/>
                <a:gd name="connsiteX1" fmla="*/ 79900 w 4545367"/>
                <a:gd name="connsiteY1" fmla="*/ 1198485 h 2032986"/>
                <a:gd name="connsiteX2" fmla="*/ 292964 w 4545367"/>
                <a:gd name="connsiteY2" fmla="*/ 1207363 h 2032986"/>
                <a:gd name="connsiteX3" fmla="*/ 346230 w 4545367"/>
                <a:gd name="connsiteY3" fmla="*/ 1216240 h 2032986"/>
                <a:gd name="connsiteX4" fmla="*/ 443884 w 4545367"/>
                <a:gd name="connsiteY4" fmla="*/ 1225118 h 2032986"/>
                <a:gd name="connsiteX5" fmla="*/ 772358 w 4545367"/>
                <a:gd name="connsiteY5" fmla="*/ 1216240 h 2032986"/>
                <a:gd name="connsiteX6" fmla="*/ 816746 w 4545367"/>
                <a:gd name="connsiteY6" fmla="*/ 1207363 h 2032986"/>
                <a:gd name="connsiteX7" fmla="*/ 896645 w 4545367"/>
                <a:gd name="connsiteY7" fmla="*/ 1198485 h 2032986"/>
                <a:gd name="connsiteX8" fmla="*/ 1100832 w 4545367"/>
                <a:gd name="connsiteY8" fmla="*/ 1207363 h 2032986"/>
                <a:gd name="connsiteX9" fmla="*/ 1154098 w 4545367"/>
                <a:gd name="connsiteY9" fmla="*/ 1225118 h 2032986"/>
                <a:gd name="connsiteX10" fmla="*/ 1180731 w 4545367"/>
                <a:gd name="connsiteY10" fmla="*/ 1233996 h 2032986"/>
                <a:gd name="connsiteX11" fmla="*/ 1384917 w 4545367"/>
                <a:gd name="connsiteY11" fmla="*/ 1216240 h 2032986"/>
                <a:gd name="connsiteX12" fmla="*/ 1411550 w 4545367"/>
                <a:gd name="connsiteY12" fmla="*/ 1207363 h 2032986"/>
                <a:gd name="connsiteX13" fmla="*/ 1473694 w 4545367"/>
                <a:gd name="connsiteY13" fmla="*/ 1162974 h 2032986"/>
                <a:gd name="connsiteX14" fmla="*/ 1500327 w 4545367"/>
                <a:gd name="connsiteY14" fmla="*/ 1145219 h 2032986"/>
                <a:gd name="connsiteX15" fmla="*/ 1553593 w 4545367"/>
                <a:gd name="connsiteY15" fmla="*/ 1127464 h 2032986"/>
                <a:gd name="connsiteX16" fmla="*/ 1571348 w 4545367"/>
                <a:gd name="connsiteY16" fmla="*/ 1109708 h 2032986"/>
                <a:gd name="connsiteX17" fmla="*/ 1669002 w 4545367"/>
                <a:gd name="connsiteY17" fmla="*/ 1083075 h 2032986"/>
                <a:gd name="connsiteX18" fmla="*/ 1695635 w 4545367"/>
                <a:gd name="connsiteY18" fmla="*/ 1065320 h 2032986"/>
                <a:gd name="connsiteX19" fmla="*/ 1757779 w 4545367"/>
                <a:gd name="connsiteY19" fmla="*/ 1047565 h 2032986"/>
                <a:gd name="connsiteX20" fmla="*/ 1819923 w 4545367"/>
                <a:gd name="connsiteY20" fmla="*/ 1029809 h 2032986"/>
                <a:gd name="connsiteX21" fmla="*/ 2104008 w 4545367"/>
                <a:gd name="connsiteY21" fmla="*/ 1020932 h 2032986"/>
                <a:gd name="connsiteX22" fmla="*/ 2414727 w 4545367"/>
                <a:gd name="connsiteY22" fmla="*/ 1003176 h 2032986"/>
                <a:gd name="connsiteX23" fmla="*/ 2450237 w 4545367"/>
                <a:gd name="connsiteY23" fmla="*/ 994299 h 2032986"/>
                <a:gd name="connsiteX24" fmla="*/ 2654424 w 4545367"/>
                <a:gd name="connsiteY24" fmla="*/ 1012054 h 2032986"/>
                <a:gd name="connsiteX25" fmla="*/ 2743200 w 4545367"/>
                <a:gd name="connsiteY25" fmla="*/ 994299 h 2032986"/>
                <a:gd name="connsiteX26" fmla="*/ 2805344 w 4545367"/>
                <a:gd name="connsiteY26" fmla="*/ 976543 h 2032986"/>
                <a:gd name="connsiteX27" fmla="*/ 2849733 w 4545367"/>
                <a:gd name="connsiteY27" fmla="*/ 967666 h 2032986"/>
                <a:gd name="connsiteX28" fmla="*/ 2920754 w 4545367"/>
                <a:gd name="connsiteY28" fmla="*/ 949910 h 2032986"/>
                <a:gd name="connsiteX29" fmla="*/ 3213717 w 4545367"/>
                <a:gd name="connsiteY29" fmla="*/ 941033 h 2032986"/>
                <a:gd name="connsiteX30" fmla="*/ 3249228 w 4545367"/>
                <a:gd name="connsiteY30" fmla="*/ 932155 h 2032986"/>
                <a:gd name="connsiteX31" fmla="*/ 3302494 w 4545367"/>
                <a:gd name="connsiteY31" fmla="*/ 914400 h 2032986"/>
                <a:gd name="connsiteX32" fmla="*/ 3320249 w 4545367"/>
                <a:gd name="connsiteY32" fmla="*/ 896644 h 2032986"/>
                <a:gd name="connsiteX33" fmla="*/ 3293616 w 4545367"/>
                <a:gd name="connsiteY33" fmla="*/ 816745 h 2032986"/>
                <a:gd name="connsiteX34" fmla="*/ 3275861 w 4545367"/>
                <a:gd name="connsiteY34" fmla="*/ 790112 h 2032986"/>
                <a:gd name="connsiteX35" fmla="*/ 3249228 w 4545367"/>
                <a:gd name="connsiteY35" fmla="*/ 781235 h 2032986"/>
                <a:gd name="connsiteX36" fmla="*/ 3160451 w 4545367"/>
                <a:gd name="connsiteY36" fmla="*/ 790112 h 2032986"/>
                <a:gd name="connsiteX37" fmla="*/ 3107185 w 4545367"/>
                <a:gd name="connsiteY37" fmla="*/ 807868 h 2032986"/>
                <a:gd name="connsiteX38" fmla="*/ 2902999 w 4545367"/>
                <a:gd name="connsiteY38" fmla="*/ 798990 h 2032986"/>
                <a:gd name="connsiteX39" fmla="*/ 2858610 w 4545367"/>
                <a:gd name="connsiteY39" fmla="*/ 763479 h 2032986"/>
                <a:gd name="connsiteX40" fmla="*/ 2814222 w 4545367"/>
                <a:gd name="connsiteY40" fmla="*/ 754602 h 2032986"/>
                <a:gd name="connsiteX41" fmla="*/ 2734323 w 4545367"/>
                <a:gd name="connsiteY41" fmla="*/ 745724 h 2032986"/>
                <a:gd name="connsiteX42" fmla="*/ 2707690 w 4545367"/>
                <a:gd name="connsiteY42" fmla="*/ 736846 h 2032986"/>
                <a:gd name="connsiteX43" fmla="*/ 2707690 w 4545367"/>
                <a:gd name="connsiteY43" fmla="*/ 683580 h 2032986"/>
                <a:gd name="connsiteX44" fmla="*/ 2760956 w 4545367"/>
                <a:gd name="connsiteY44" fmla="*/ 665825 h 2032986"/>
                <a:gd name="connsiteX45" fmla="*/ 2618913 w 4545367"/>
                <a:gd name="connsiteY45" fmla="*/ 621437 h 2032986"/>
                <a:gd name="connsiteX46" fmla="*/ 2610035 w 4545367"/>
                <a:gd name="connsiteY46" fmla="*/ 594804 h 2032986"/>
                <a:gd name="connsiteX47" fmla="*/ 2592280 w 4545367"/>
                <a:gd name="connsiteY47" fmla="*/ 577048 h 2032986"/>
                <a:gd name="connsiteX48" fmla="*/ 2583402 w 4545367"/>
                <a:gd name="connsiteY48" fmla="*/ 532660 h 2032986"/>
                <a:gd name="connsiteX49" fmla="*/ 2574525 w 4545367"/>
                <a:gd name="connsiteY49" fmla="*/ 506027 h 2032986"/>
                <a:gd name="connsiteX50" fmla="*/ 2547892 w 4545367"/>
                <a:gd name="connsiteY50" fmla="*/ 497149 h 2032986"/>
                <a:gd name="connsiteX51" fmla="*/ 2494626 w 4545367"/>
                <a:gd name="connsiteY51" fmla="*/ 488272 h 2032986"/>
                <a:gd name="connsiteX52" fmla="*/ 2334828 w 4545367"/>
                <a:gd name="connsiteY52" fmla="*/ 435006 h 2032986"/>
                <a:gd name="connsiteX53" fmla="*/ 2281562 w 4545367"/>
                <a:gd name="connsiteY53" fmla="*/ 417250 h 2032986"/>
                <a:gd name="connsiteX54" fmla="*/ 2254929 w 4545367"/>
                <a:gd name="connsiteY54" fmla="*/ 408373 h 2032986"/>
                <a:gd name="connsiteX55" fmla="*/ 2237173 w 4545367"/>
                <a:gd name="connsiteY55" fmla="*/ 381740 h 2032986"/>
                <a:gd name="connsiteX56" fmla="*/ 2237173 w 4545367"/>
                <a:gd name="connsiteY56" fmla="*/ 301840 h 2032986"/>
                <a:gd name="connsiteX57" fmla="*/ 2263806 w 4545367"/>
                <a:gd name="connsiteY57" fmla="*/ 292963 h 2032986"/>
                <a:gd name="connsiteX58" fmla="*/ 2281562 w 4545367"/>
                <a:gd name="connsiteY58" fmla="*/ 275207 h 2032986"/>
                <a:gd name="connsiteX59" fmla="*/ 2334828 w 4545367"/>
                <a:gd name="connsiteY59" fmla="*/ 257452 h 2032986"/>
                <a:gd name="connsiteX60" fmla="*/ 2361461 w 4545367"/>
                <a:gd name="connsiteY60" fmla="*/ 248574 h 2032986"/>
                <a:gd name="connsiteX61" fmla="*/ 2388094 w 4545367"/>
                <a:gd name="connsiteY61" fmla="*/ 239697 h 2032986"/>
                <a:gd name="connsiteX62" fmla="*/ 2414727 w 4545367"/>
                <a:gd name="connsiteY62" fmla="*/ 230819 h 2032986"/>
                <a:gd name="connsiteX63" fmla="*/ 2450237 w 4545367"/>
                <a:gd name="connsiteY63" fmla="*/ 221941 h 2032986"/>
                <a:gd name="connsiteX64" fmla="*/ 2521259 w 4545367"/>
                <a:gd name="connsiteY64" fmla="*/ 204186 h 2032986"/>
                <a:gd name="connsiteX65" fmla="*/ 2610035 w 4545367"/>
                <a:gd name="connsiteY65" fmla="*/ 195308 h 2032986"/>
                <a:gd name="connsiteX66" fmla="*/ 2663301 w 4545367"/>
                <a:gd name="connsiteY66" fmla="*/ 177553 h 2032986"/>
                <a:gd name="connsiteX67" fmla="*/ 2752078 w 4545367"/>
                <a:gd name="connsiteY67" fmla="*/ 142042 h 2032986"/>
                <a:gd name="connsiteX68" fmla="*/ 2938509 w 4545367"/>
                <a:gd name="connsiteY68" fmla="*/ 133165 h 2032986"/>
                <a:gd name="connsiteX69" fmla="*/ 3018408 w 4545367"/>
                <a:gd name="connsiteY69" fmla="*/ 115409 h 2032986"/>
                <a:gd name="connsiteX70" fmla="*/ 3098307 w 4545367"/>
                <a:gd name="connsiteY70" fmla="*/ 88776 h 2032986"/>
                <a:gd name="connsiteX71" fmla="*/ 3151573 w 4545367"/>
                <a:gd name="connsiteY71" fmla="*/ 71021 h 2032986"/>
                <a:gd name="connsiteX72" fmla="*/ 3178206 w 4545367"/>
                <a:gd name="connsiteY72" fmla="*/ 62143 h 2032986"/>
                <a:gd name="connsiteX73" fmla="*/ 3480047 w 4545367"/>
                <a:gd name="connsiteY73" fmla="*/ 53266 h 2032986"/>
                <a:gd name="connsiteX74" fmla="*/ 3524435 w 4545367"/>
                <a:gd name="connsiteY74" fmla="*/ 44388 h 2032986"/>
                <a:gd name="connsiteX75" fmla="*/ 3551068 w 4545367"/>
                <a:gd name="connsiteY75" fmla="*/ 35510 h 2032986"/>
                <a:gd name="connsiteX76" fmla="*/ 3613212 w 4545367"/>
                <a:gd name="connsiteY76" fmla="*/ 26633 h 2032986"/>
                <a:gd name="connsiteX77" fmla="*/ 3648723 w 4545367"/>
                <a:gd name="connsiteY77" fmla="*/ 17755 h 2032986"/>
                <a:gd name="connsiteX78" fmla="*/ 3844032 w 4545367"/>
                <a:gd name="connsiteY78" fmla="*/ 0 h 2032986"/>
                <a:gd name="connsiteX79" fmla="*/ 4030463 w 4545367"/>
                <a:gd name="connsiteY79" fmla="*/ 8877 h 2032986"/>
                <a:gd name="connsiteX80" fmla="*/ 4048218 w 4545367"/>
                <a:gd name="connsiteY80" fmla="*/ 26633 h 2032986"/>
                <a:gd name="connsiteX81" fmla="*/ 4074851 w 4545367"/>
                <a:gd name="connsiteY81" fmla="*/ 35510 h 2032986"/>
                <a:gd name="connsiteX82" fmla="*/ 4101484 w 4545367"/>
                <a:gd name="connsiteY82" fmla="*/ 79899 h 2032986"/>
                <a:gd name="connsiteX83" fmla="*/ 4128117 w 4545367"/>
                <a:gd name="connsiteY83" fmla="*/ 88776 h 2032986"/>
                <a:gd name="connsiteX84" fmla="*/ 4163628 w 4545367"/>
                <a:gd name="connsiteY84" fmla="*/ 124287 h 2032986"/>
                <a:gd name="connsiteX85" fmla="*/ 4208016 w 4545367"/>
                <a:gd name="connsiteY85" fmla="*/ 177553 h 2032986"/>
                <a:gd name="connsiteX86" fmla="*/ 4234649 w 4545367"/>
                <a:gd name="connsiteY86" fmla="*/ 195308 h 2032986"/>
                <a:gd name="connsiteX87" fmla="*/ 4270160 w 4545367"/>
                <a:gd name="connsiteY87" fmla="*/ 230819 h 2032986"/>
                <a:gd name="connsiteX88" fmla="*/ 4296793 w 4545367"/>
                <a:gd name="connsiteY88" fmla="*/ 248574 h 2032986"/>
                <a:gd name="connsiteX89" fmla="*/ 4314548 w 4545367"/>
                <a:gd name="connsiteY89" fmla="*/ 266330 h 2032986"/>
                <a:gd name="connsiteX90" fmla="*/ 4341181 w 4545367"/>
                <a:gd name="connsiteY90" fmla="*/ 275207 h 2032986"/>
                <a:gd name="connsiteX91" fmla="*/ 4385569 w 4545367"/>
                <a:gd name="connsiteY91" fmla="*/ 301840 h 2032986"/>
                <a:gd name="connsiteX92" fmla="*/ 4403325 w 4545367"/>
                <a:gd name="connsiteY92" fmla="*/ 319596 h 2032986"/>
                <a:gd name="connsiteX93" fmla="*/ 4483224 w 4545367"/>
                <a:gd name="connsiteY93" fmla="*/ 372862 h 2032986"/>
                <a:gd name="connsiteX94" fmla="*/ 4509857 w 4545367"/>
                <a:gd name="connsiteY94" fmla="*/ 390617 h 2032986"/>
                <a:gd name="connsiteX95" fmla="*/ 4527612 w 4545367"/>
                <a:gd name="connsiteY95" fmla="*/ 408373 h 2032986"/>
                <a:gd name="connsiteX96" fmla="*/ 4536490 w 4545367"/>
                <a:gd name="connsiteY96" fmla="*/ 443883 h 2032986"/>
                <a:gd name="connsiteX97" fmla="*/ 4545367 w 4545367"/>
                <a:gd name="connsiteY97" fmla="*/ 470516 h 2032986"/>
                <a:gd name="connsiteX98" fmla="*/ 4536490 w 4545367"/>
                <a:gd name="connsiteY98" fmla="*/ 523782 h 2032986"/>
                <a:gd name="connsiteX99" fmla="*/ 4465468 w 4545367"/>
                <a:gd name="connsiteY99" fmla="*/ 559293 h 2032986"/>
                <a:gd name="connsiteX100" fmla="*/ 4287915 w 4545367"/>
                <a:gd name="connsiteY100" fmla="*/ 568171 h 2032986"/>
                <a:gd name="connsiteX101" fmla="*/ 4163628 w 4545367"/>
                <a:gd name="connsiteY101" fmla="*/ 594804 h 2032986"/>
                <a:gd name="connsiteX102" fmla="*/ 3968319 w 4545367"/>
                <a:gd name="connsiteY102" fmla="*/ 585926 h 2032986"/>
                <a:gd name="connsiteX103" fmla="*/ 3923931 w 4545367"/>
                <a:gd name="connsiteY103" fmla="*/ 594804 h 2032986"/>
                <a:gd name="connsiteX104" fmla="*/ 3906175 w 4545367"/>
                <a:gd name="connsiteY104" fmla="*/ 612559 h 2032986"/>
                <a:gd name="connsiteX105" fmla="*/ 3888420 w 4545367"/>
                <a:gd name="connsiteY105" fmla="*/ 665825 h 2032986"/>
                <a:gd name="connsiteX106" fmla="*/ 3879542 w 4545367"/>
                <a:gd name="connsiteY106" fmla="*/ 692458 h 2032986"/>
                <a:gd name="connsiteX107" fmla="*/ 3923931 w 4545367"/>
                <a:gd name="connsiteY107" fmla="*/ 772357 h 2032986"/>
                <a:gd name="connsiteX108" fmla="*/ 3968319 w 4545367"/>
                <a:gd name="connsiteY108" fmla="*/ 807868 h 2032986"/>
                <a:gd name="connsiteX109" fmla="*/ 3994952 w 4545367"/>
                <a:gd name="connsiteY109" fmla="*/ 861134 h 2032986"/>
                <a:gd name="connsiteX110" fmla="*/ 4003830 w 4545367"/>
                <a:gd name="connsiteY110" fmla="*/ 887767 h 2032986"/>
                <a:gd name="connsiteX111" fmla="*/ 4030463 w 4545367"/>
                <a:gd name="connsiteY111" fmla="*/ 905522 h 2032986"/>
                <a:gd name="connsiteX112" fmla="*/ 4048218 w 4545367"/>
                <a:gd name="connsiteY112" fmla="*/ 958788 h 2032986"/>
                <a:gd name="connsiteX113" fmla="*/ 4110362 w 4545367"/>
                <a:gd name="connsiteY113" fmla="*/ 1012054 h 2032986"/>
                <a:gd name="connsiteX114" fmla="*/ 4136995 w 4545367"/>
                <a:gd name="connsiteY114" fmla="*/ 1038687 h 2032986"/>
                <a:gd name="connsiteX115" fmla="*/ 4190261 w 4545367"/>
                <a:gd name="connsiteY115" fmla="*/ 1109708 h 2032986"/>
                <a:gd name="connsiteX116" fmla="*/ 4199138 w 4545367"/>
                <a:gd name="connsiteY116" fmla="*/ 1136341 h 2032986"/>
                <a:gd name="connsiteX117" fmla="*/ 4243527 w 4545367"/>
                <a:gd name="connsiteY117" fmla="*/ 1171852 h 2032986"/>
                <a:gd name="connsiteX118" fmla="*/ 4252404 w 4545367"/>
                <a:gd name="connsiteY118" fmla="*/ 1269507 h 2032986"/>
                <a:gd name="connsiteX119" fmla="*/ 4234649 w 4545367"/>
                <a:gd name="connsiteY119" fmla="*/ 1296140 h 2032986"/>
                <a:gd name="connsiteX120" fmla="*/ 4208016 w 4545367"/>
                <a:gd name="connsiteY120" fmla="*/ 1305017 h 2032986"/>
                <a:gd name="connsiteX121" fmla="*/ 4190261 w 4545367"/>
                <a:gd name="connsiteY121" fmla="*/ 1322773 h 2032986"/>
                <a:gd name="connsiteX122" fmla="*/ 4021585 w 4545367"/>
                <a:gd name="connsiteY122" fmla="*/ 1313895 h 2032986"/>
                <a:gd name="connsiteX123" fmla="*/ 3835154 w 4545367"/>
                <a:gd name="connsiteY123" fmla="*/ 1322773 h 2032986"/>
                <a:gd name="connsiteX124" fmla="*/ 3808521 w 4545367"/>
                <a:gd name="connsiteY124" fmla="*/ 1384916 h 2032986"/>
                <a:gd name="connsiteX125" fmla="*/ 3781888 w 4545367"/>
                <a:gd name="connsiteY125" fmla="*/ 1482571 h 2032986"/>
                <a:gd name="connsiteX126" fmla="*/ 3755255 w 4545367"/>
                <a:gd name="connsiteY126" fmla="*/ 1491448 h 2032986"/>
                <a:gd name="connsiteX127" fmla="*/ 3737500 w 4545367"/>
                <a:gd name="connsiteY127" fmla="*/ 1509204 h 2032986"/>
                <a:gd name="connsiteX128" fmla="*/ 3710866 w 4545367"/>
                <a:gd name="connsiteY128" fmla="*/ 1518081 h 2032986"/>
                <a:gd name="connsiteX129" fmla="*/ 3648723 w 4545367"/>
                <a:gd name="connsiteY129" fmla="*/ 1535837 h 2032986"/>
                <a:gd name="connsiteX130" fmla="*/ 3400148 w 4545367"/>
                <a:gd name="connsiteY130" fmla="*/ 1535837 h 2032986"/>
                <a:gd name="connsiteX131" fmla="*/ 3373515 w 4545367"/>
                <a:gd name="connsiteY131" fmla="*/ 1553592 h 2032986"/>
                <a:gd name="connsiteX132" fmla="*/ 3364637 w 4545367"/>
                <a:gd name="connsiteY132" fmla="*/ 1580225 h 2032986"/>
                <a:gd name="connsiteX133" fmla="*/ 3409026 w 4545367"/>
                <a:gd name="connsiteY133" fmla="*/ 1615736 h 2032986"/>
                <a:gd name="connsiteX134" fmla="*/ 3435659 w 4545367"/>
                <a:gd name="connsiteY134" fmla="*/ 1624613 h 2032986"/>
                <a:gd name="connsiteX135" fmla="*/ 3462292 w 4545367"/>
                <a:gd name="connsiteY135" fmla="*/ 1642369 h 2032986"/>
                <a:gd name="connsiteX136" fmla="*/ 3471169 w 4545367"/>
                <a:gd name="connsiteY136" fmla="*/ 1669002 h 2032986"/>
                <a:gd name="connsiteX137" fmla="*/ 3480047 w 4545367"/>
                <a:gd name="connsiteY137" fmla="*/ 1757778 h 2032986"/>
                <a:gd name="connsiteX138" fmla="*/ 3462292 w 4545367"/>
                <a:gd name="connsiteY138" fmla="*/ 1819922 h 2032986"/>
                <a:gd name="connsiteX139" fmla="*/ 3417903 w 4545367"/>
                <a:gd name="connsiteY139" fmla="*/ 1855433 h 2032986"/>
                <a:gd name="connsiteX140" fmla="*/ 3417903 w 4545367"/>
                <a:gd name="connsiteY140" fmla="*/ 1917576 h 2032986"/>
                <a:gd name="connsiteX141" fmla="*/ 3400148 w 4545367"/>
                <a:gd name="connsiteY141" fmla="*/ 1935332 h 2032986"/>
                <a:gd name="connsiteX142" fmla="*/ 3231472 w 4545367"/>
                <a:gd name="connsiteY142" fmla="*/ 1908699 h 2032986"/>
                <a:gd name="connsiteX143" fmla="*/ 3204839 w 4545367"/>
                <a:gd name="connsiteY143" fmla="*/ 1899821 h 2032986"/>
                <a:gd name="connsiteX144" fmla="*/ 3178206 w 4545367"/>
                <a:gd name="connsiteY144" fmla="*/ 1882066 h 2032986"/>
                <a:gd name="connsiteX145" fmla="*/ 3160451 w 4545367"/>
                <a:gd name="connsiteY145" fmla="*/ 1864310 h 2032986"/>
                <a:gd name="connsiteX146" fmla="*/ 3133818 w 4545367"/>
                <a:gd name="connsiteY146" fmla="*/ 1855433 h 2032986"/>
                <a:gd name="connsiteX147" fmla="*/ 3116063 w 4545367"/>
                <a:gd name="connsiteY147" fmla="*/ 1837677 h 2032986"/>
                <a:gd name="connsiteX148" fmla="*/ 2814222 w 4545367"/>
                <a:gd name="connsiteY148" fmla="*/ 1837677 h 2032986"/>
                <a:gd name="connsiteX149" fmla="*/ 2769833 w 4545367"/>
                <a:gd name="connsiteY149" fmla="*/ 1864310 h 2032986"/>
                <a:gd name="connsiteX150" fmla="*/ 2716567 w 4545367"/>
                <a:gd name="connsiteY150" fmla="*/ 1899821 h 2032986"/>
                <a:gd name="connsiteX151" fmla="*/ 2689934 w 4545367"/>
                <a:gd name="connsiteY151" fmla="*/ 1917576 h 2032986"/>
                <a:gd name="connsiteX152" fmla="*/ 2672179 w 4545367"/>
                <a:gd name="connsiteY152" fmla="*/ 1935332 h 2032986"/>
                <a:gd name="connsiteX153" fmla="*/ 2645546 w 4545367"/>
                <a:gd name="connsiteY153" fmla="*/ 1944209 h 2032986"/>
                <a:gd name="connsiteX154" fmla="*/ 2601158 w 4545367"/>
                <a:gd name="connsiteY154" fmla="*/ 1970842 h 2032986"/>
                <a:gd name="connsiteX155" fmla="*/ 2583402 w 4545367"/>
                <a:gd name="connsiteY155" fmla="*/ 1988598 h 2032986"/>
                <a:gd name="connsiteX156" fmla="*/ 2530136 w 4545367"/>
                <a:gd name="connsiteY156" fmla="*/ 2006353 h 2032986"/>
                <a:gd name="connsiteX157" fmla="*/ 2503503 w 4545367"/>
                <a:gd name="connsiteY157" fmla="*/ 2015231 h 2032986"/>
                <a:gd name="connsiteX158" fmla="*/ 2476870 w 4545367"/>
                <a:gd name="connsiteY158" fmla="*/ 2032986 h 2032986"/>
                <a:gd name="connsiteX159" fmla="*/ 2370338 w 4545367"/>
                <a:gd name="connsiteY159" fmla="*/ 2024108 h 2032986"/>
                <a:gd name="connsiteX160" fmla="*/ 2325950 w 4545367"/>
                <a:gd name="connsiteY160" fmla="*/ 1997475 h 2032986"/>
                <a:gd name="connsiteX161" fmla="*/ 2290439 w 4545367"/>
                <a:gd name="connsiteY161" fmla="*/ 1988598 h 2032986"/>
                <a:gd name="connsiteX162" fmla="*/ 2272684 w 4545367"/>
                <a:gd name="connsiteY162" fmla="*/ 1970842 h 2032986"/>
                <a:gd name="connsiteX163" fmla="*/ 2121764 w 4545367"/>
                <a:gd name="connsiteY163" fmla="*/ 1970842 h 2032986"/>
                <a:gd name="connsiteX164" fmla="*/ 1988599 w 4545367"/>
                <a:gd name="connsiteY164" fmla="*/ 1961965 h 2032986"/>
                <a:gd name="connsiteX165" fmla="*/ 1961966 w 4545367"/>
                <a:gd name="connsiteY165" fmla="*/ 1953087 h 2032986"/>
                <a:gd name="connsiteX166" fmla="*/ 1917577 w 4545367"/>
                <a:gd name="connsiteY166" fmla="*/ 1917576 h 2032986"/>
                <a:gd name="connsiteX167" fmla="*/ 1882066 w 4545367"/>
                <a:gd name="connsiteY167" fmla="*/ 1908699 h 2032986"/>
                <a:gd name="connsiteX168" fmla="*/ 1855433 w 4545367"/>
                <a:gd name="connsiteY168" fmla="*/ 1899821 h 2032986"/>
                <a:gd name="connsiteX169" fmla="*/ 1748901 w 4545367"/>
                <a:gd name="connsiteY169" fmla="*/ 1908699 h 2032986"/>
                <a:gd name="connsiteX170" fmla="*/ 1695635 w 4545367"/>
                <a:gd name="connsiteY170" fmla="*/ 1926454 h 2032986"/>
                <a:gd name="connsiteX171" fmla="*/ 1571348 w 4545367"/>
                <a:gd name="connsiteY171" fmla="*/ 1917576 h 2032986"/>
                <a:gd name="connsiteX172" fmla="*/ 1518082 w 4545367"/>
                <a:gd name="connsiteY172" fmla="*/ 1899821 h 2032986"/>
                <a:gd name="connsiteX173" fmla="*/ 1473694 w 4545367"/>
                <a:gd name="connsiteY173" fmla="*/ 1890943 h 2032986"/>
                <a:gd name="connsiteX174" fmla="*/ 1447061 w 4545367"/>
                <a:gd name="connsiteY174" fmla="*/ 1882066 h 2032986"/>
                <a:gd name="connsiteX175" fmla="*/ 1376039 w 4545367"/>
                <a:gd name="connsiteY175" fmla="*/ 1873188 h 2032986"/>
                <a:gd name="connsiteX176" fmla="*/ 1127465 w 4545367"/>
                <a:gd name="connsiteY176" fmla="*/ 1873188 h 2032986"/>
                <a:gd name="connsiteX177" fmla="*/ 1074199 w 4545367"/>
                <a:gd name="connsiteY177" fmla="*/ 1890943 h 2032986"/>
                <a:gd name="connsiteX178" fmla="*/ 1020933 w 4545367"/>
                <a:gd name="connsiteY178" fmla="*/ 1908699 h 2032986"/>
                <a:gd name="connsiteX179" fmla="*/ 994300 w 4545367"/>
                <a:gd name="connsiteY179" fmla="*/ 1917576 h 2032986"/>
                <a:gd name="connsiteX180" fmla="*/ 932156 w 4545367"/>
                <a:gd name="connsiteY180" fmla="*/ 1926454 h 2032986"/>
                <a:gd name="connsiteX181" fmla="*/ 523783 w 4545367"/>
                <a:gd name="connsiteY181" fmla="*/ 1935332 h 2032986"/>
                <a:gd name="connsiteX182" fmla="*/ 497150 w 4545367"/>
                <a:gd name="connsiteY182" fmla="*/ 1944209 h 2032986"/>
                <a:gd name="connsiteX183" fmla="*/ 292964 w 4545367"/>
                <a:gd name="connsiteY183" fmla="*/ 1926454 h 2032986"/>
                <a:gd name="connsiteX184" fmla="*/ 257453 w 4545367"/>
                <a:gd name="connsiteY184" fmla="*/ 1890943 h 2032986"/>
                <a:gd name="connsiteX185" fmla="*/ 230820 w 4545367"/>
                <a:gd name="connsiteY185" fmla="*/ 1837677 h 2032986"/>
                <a:gd name="connsiteX186" fmla="*/ 266331 w 4545367"/>
                <a:gd name="connsiteY186" fmla="*/ 1740023 h 2032986"/>
                <a:gd name="connsiteX187" fmla="*/ 284086 w 4545367"/>
                <a:gd name="connsiteY187" fmla="*/ 1713390 h 2032986"/>
                <a:gd name="connsiteX188" fmla="*/ 337352 w 4545367"/>
                <a:gd name="connsiteY188" fmla="*/ 1695635 h 2032986"/>
                <a:gd name="connsiteX189" fmla="*/ 355107 w 4545367"/>
                <a:gd name="connsiteY189" fmla="*/ 1677879 h 2032986"/>
                <a:gd name="connsiteX190" fmla="*/ 381740 w 4545367"/>
                <a:gd name="connsiteY190" fmla="*/ 1669002 h 2032986"/>
                <a:gd name="connsiteX191" fmla="*/ 372863 w 4545367"/>
                <a:gd name="connsiteY191" fmla="*/ 1642369 h 2032986"/>
                <a:gd name="connsiteX192" fmla="*/ 346230 w 4545367"/>
                <a:gd name="connsiteY192" fmla="*/ 1633491 h 2032986"/>
                <a:gd name="connsiteX193" fmla="*/ 292964 w 4545367"/>
                <a:gd name="connsiteY193" fmla="*/ 1624613 h 2032986"/>
                <a:gd name="connsiteX194" fmla="*/ 257453 w 4545367"/>
                <a:gd name="connsiteY194" fmla="*/ 1615736 h 2032986"/>
                <a:gd name="connsiteX195" fmla="*/ 239698 w 4545367"/>
                <a:gd name="connsiteY195" fmla="*/ 1597980 h 2032986"/>
                <a:gd name="connsiteX196" fmla="*/ 230820 w 4545367"/>
                <a:gd name="connsiteY196" fmla="*/ 1535837 h 2032986"/>
                <a:gd name="connsiteX197" fmla="*/ 248575 w 4545367"/>
                <a:gd name="connsiteY197" fmla="*/ 1464815 h 2032986"/>
                <a:gd name="connsiteX198" fmla="*/ 159799 w 4545367"/>
                <a:gd name="connsiteY198" fmla="*/ 1455938 h 2032986"/>
                <a:gd name="connsiteX199" fmla="*/ 133166 w 4545367"/>
                <a:gd name="connsiteY199" fmla="*/ 1447060 h 2032986"/>
                <a:gd name="connsiteX200" fmla="*/ 71022 w 4545367"/>
                <a:gd name="connsiteY200" fmla="*/ 1402672 h 2032986"/>
                <a:gd name="connsiteX201" fmla="*/ 53266 w 4545367"/>
                <a:gd name="connsiteY201" fmla="*/ 1384916 h 2032986"/>
                <a:gd name="connsiteX202" fmla="*/ 26633 w 4545367"/>
                <a:gd name="connsiteY202" fmla="*/ 1367161 h 2032986"/>
                <a:gd name="connsiteX203" fmla="*/ 17756 w 4545367"/>
                <a:gd name="connsiteY203" fmla="*/ 1340528 h 2032986"/>
                <a:gd name="connsiteX204" fmla="*/ 0 w 4545367"/>
                <a:gd name="connsiteY204" fmla="*/ 1322773 h 2032986"/>
                <a:gd name="connsiteX205" fmla="*/ 8878 w 4545367"/>
                <a:gd name="connsiteY205" fmla="*/ 1287262 h 2032986"/>
                <a:gd name="connsiteX206" fmla="*/ 35511 w 4545367"/>
                <a:gd name="connsiteY206" fmla="*/ 1278384 h 2032986"/>
                <a:gd name="connsiteX207" fmla="*/ 62144 w 4545367"/>
                <a:gd name="connsiteY207" fmla="*/ 1260629 h 2032986"/>
                <a:gd name="connsiteX208" fmla="*/ 115410 w 4545367"/>
                <a:gd name="connsiteY208" fmla="*/ 1242873 h 2032986"/>
                <a:gd name="connsiteX209" fmla="*/ 133166 w 4545367"/>
                <a:gd name="connsiteY209" fmla="*/ 1242873 h 2032986"/>
                <a:gd name="connsiteX210" fmla="*/ 195309 w 4545367"/>
                <a:gd name="connsiteY210" fmla="*/ 1242873 h 2032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</a:cxnLst>
              <a:rect l="l" t="t" r="r" b="b"/>
              <a:pathLst>
                <a:path w="4545367" h="2032986">
                  <a:moveTo>
                    <a:pt x="79900" y="1198485"/>
                  </a:moveTo>
                  <a:lnTo>
                    <a:pt x="79900" y="1198485"/>
                  </a:lnTo>
                  <a:cubicBezTo>
                    <a:pt x="150921" y="1201444"/>
                    <a:pt x="222038" y="1202635"/>
                    <a:pt x="292964" y="1207363"/>
                  </a:cubicBezTo>
                  <a:cubicBezTo>
                    <a:pt x="310924" y="1208560"/>
                    <a:pt x="328353" y="1214137"/>
                    <a:pt x="346230" y="1216240"/>
                  </a:cubicBezTo>
                  <a:cubicBezTo>
                    <a:pt x="378692" y="1220059"/>
                    <a:pt x="411333" y="1222159"/>
                    <a:pt x="443884" y="1225118"/>
                  </a:cubicBezTo>
                  <a:cubicBezTo>
                    <a:pt x="553375" y="1222159"/>
                    <a:pt x="662951" y="1221450"/>
                    <a:pt x="772358" y="1216240"/>
                  </a:cubicBezTo>
                  <a:cubicBezTo>
                    <a:pt x="787430" y="1215522"/>
                    <a:pt x="801809" y="1209497"/>
                    <a:pt x="816746" y="1207363"/>
                  </a:cubicBezTo>
                  <a:cubicBezTo>
                    <a:pt x="843274" y="1203573"/>
                    <a:pt x="870012" y="1201444"/>
                    <a:pt x="896645" y="1198485"/>
                  </a:cubicBezTo>
                  <a:cubicBezTo>
                    <a:pt x="964707" y="1201444"/>
                    <a:pt x="1033067" y="1200353"/>
                    <a:pt x="1100832" y="1207363"/>
                  </a:cubicBezTo>
                  <a:cubicBezTo>
                    <a:pt x="1119448" y="1209289"/>
                    <a:pt x="1136343" y="1219200"/>
                    <a:pt x="1154098" y="1225118"/>
                  </a:cubicBezTo>
                  <a:lnTo>
                    <a:pt x="1180731" y="1233996"/>
                  </a:lnTo>
                  <a:cubicBezTo>
                    <a:pt x="1231753" y="1230594"/>
                    <a:pt x="1326572" y="1226848"/>
                    <a:pt x="1384917" y="1216240"/>
                  </a:cubicBezTo>
                  <a:cubicBezTo>
                    <a:pt x="1394124" y="1214566"/>
                    <a:pt x="1402672" y="1210322"/>
                    <a:pt x="1411550" y="1207363"/>
                  </a:cubicBezTo>
                  <a:cubicBezTo>
                    <a:pt x="1479027" y="1139886"/>
                    <a:pt x="1417010" y="1191316"/>
                    <a:pt x="1473694" y="1162974"/>
                  </a:cubicBezTo>
                  <a:cubicBezTo>
                    <a:pt x="1483237" y="1158202"/>
                    <a:pt x="1490577" y="1149552"/>
                    <a:pt x="1500327" y="1145219"/>
                  </a:cubicBezTo>
                  <a:cubicBezTo>
                    <a:pt x="1517430" y="1137618"/>
                    <a:pt x="1553593" y="1127464"/>
                    <a:pt x="1553593" y="1127464"/>
                  </a:cubicBezTo>
                  <a:cubicBezTo>
                    <a:pt x="1559511" y="1121545"/>
                    <a:pt x="1563655" y="1113005"/>
                    <a:pt x="1571348" y="1109708"/>
                  </a:cubicBezTo>
                  <a:cubicBezTo>
                    <a:pt x="1618050" y="1089692"/>
                    <a:pt x="1621314" y="1114866"/>
                    <a:pt x="1669002" y="1083075"/>
                  </a:cubicBezTo>
                  <a:cubicBezTo>
                    <a:pt x="1677880" y="1077157"/>
                    <a:pt x="1686092" y="1070092"/>
                    <a:pt x="1695635" y="1065320"/>
                  </a:cubicBezTo>
                  <a:cubicBezTo>
                    <a:pt x="1709831" y="1058222"/>
                    <a:pt x="1744498" y="1051360"/>
                    <a:pt x="1757779" y="1047565"/>
                  </a:cubicBezTo>
                  <a:cubicBezTo>
                    <a:pt x="1775002" y="1042644"/>
                    <a:pt x="1802695" y="1030766"/>
                    <a:pt x="1819923" y="1029809"/>
                  </a:cubicBezTo>
                  <a:cubicBezTo>
                    <a:pt x="1914518" y="1024554"/>
                    <a:pt x="2009362" y="1025170"/>
                    <a:pt x="2104008" y="1020932"/>
                  </a:cubicBezTo>
                  <a:cubicBezTo>
                    <a:pt x="2207646" y="1016291"/>
                    <a:pt x="2414727" y="1003176"/>
                    <a:pt x="2414727" y="1003176"/>
                  </a:cubicBezTo>
                  <a:cubicBezTo>
                    <a:pt x="2426564" y="1000217"/>
                    <a:pt x="2438036" y="994299"/>
                    <a:pt x="2450237" y="994299"/>
                  </a:cubicBezTo>
                  <a:cubicBezTo>
                    <a:pt x="2523499" y="994299"/>
                    <a:pt x="2584152" y="1003270"/>
                    <a:pt x="2654424" y="1012054"/>
                  </a:cubicBezTo>
                  <a:cubicBezTo>
                    <a:pt x="2696270" y="1005079"/>
                    <a:pt x="2706125" y="1004892"/>
                    <a:pt x="2743200" y="994299"/>
                  </a:cubicBezTo>
                  <a:cubicBezTo>
                    <a:pt x="2795103" y="979470"/>
                    <a:pt x="2742899" y="990419"/>
                    <a:pt x="2805344" y="976543"/>
                  </a:cubicBezTo>
                  <a:cubicBezTo>
                    <a:pt x="2820074" y="973270"/>
                    <a:pt x="2835094" y="971326"/>
                    <a:pt x="2849733" y="967666"/>
                  </a:cubicBezTo>
                  <a:cubicBezTo>
                    <a:pt x="2883168" y="959307"/>
                    <a:pt x="2879304" y="952092"/>
                    <a:pt x="2920754" y="949910"/>
                  </a:cubicBezTo>
                  <a:cubicBezTo>
                    <a:pt x="3018318" y="944775"/>
                    <a:pt x="3116063" y="943992"/>
                    <a:pt x="3213717" y="941033"/>
                  </a:cubicBezTo>
                  <a:cubicBezTo>
                    <a:pt x="3225554" y="938074"/>
                    <a:pt x="3237541" y="935661"/>
                    <a:pt x="3249228" y="932155"/>
                  </a:cubicBezTo>
                  <a:cubicBezTo>
                    <a:pt x="3267154" y="926777"/>
                    <a:pt x="3302494" y="914400"/>
                    <a:pt x="3302494" y="914400"/>
                  </a:cubicBezTo>
                  <a:cubicBezTo>
                    <a:pt x="3308412" y="908481"/>
                    <a:pt x="3319325" y="904963"/>
                    <a:pt x="3320249" y="896644"/>
                  </a:cubicBezTo>
                  <a:cubicBezTo>
                    <a:pt x="3327877" y="827986"/>
                    <a:pt x="3319090" y="848589"/>
                    <a:pt x="3293616" y="816745"/>
                  </a:cubicBezTo>
                  <a:cubicBezTo>
                    <a:pt x="3286951" y="808413"/>
                    <a:pt x="3284193" y="796777"/>
                    <a:pt x="3275861" y="790112"/>
                  </a:cubicBezTo>
                  <a:cubicBezTo>
                    <a:pt x="3268554" y="784266"/>
                    <a:pt x="3258106" y="784194"/>
                    <a:pt x="3249228" y="781235"/>
                  </a:cubicBezTo>
                  <a:cubicBezTo>
                    <a:pt x="3219636" y="784194"/>
                    <a:pt x="3189682" y="784631"/>
                    <a:pt x="3160451" y="790112"/>
                  </a:cubicBezTo>
                  <a:cubicBezTo>
                    <a:pt x="3142056" y="793561"/>
                    <a:pt x="3107185" y="807868"/>
                    <a:pt x="3107185" y="807868"/>
                  </a:cubicBezTo>
                  <a:cubicBezTo>
                    <a:pt x="3039123" y="804909"/>
                    <a:pt x="2970925" y="804215"/>
                    <a:pt x="2902999" y="798990"/>
                  </a:cubicBezTo>
                  <a:cubicBezTo>
                    <a:pt x="2847512" y="794722"/>
                    <a:pt x="2902914" y="788795"/>
                    <a:pt x="2858610" y="763479"/>
                  </a:cubicBezTo>
                  <a:cubicBezTo>
                    <a:pt x="2845509" y="755993"/>
                    <a:pt x="2829159" y="756736"/>
                    <a:pt x="2814222" y="754602"/>
                  </a:cubicBezTo>
                  <a:cubicBezTo>
                    <a:pt x="2787694" y="750812"/>
                    <a:pt x="2760956" y="748683"/>
                    <a:pt x="2734323" y="745724"/>
                  </a:cubicBezTo>
                  <a:cubicBezTo>
                    <a:pt x="2725445" y="742765"/>
                    <a:pt x="2714307" y="743463"/>
                    <a:pt x="2707690" y="736846"/>
                  </a:cubicBezTo>
                  <a:cubicBezTo>
                    <a:pt x="2697826" y="726982"/>
                    <a:pt x="2693880" y="693444"/>
                    <a:pt x="2707690" y="683580"/>
                  </a:cubicBezTo>
                  <a:cubicBezTo>
                    <a:pt x="2722920" y="672702"/>
                    <a:pt x="2760956" y="665825"/>
                    <a:pt x="2760956" y="665825"/>
                  </a:cubicBezTo>
                  <a:cubicBezTo>
                    <a:pt x="2739339" y="579360"/>
                    <a:pt x="2771358" y="659547"/>
                    <a:pt x="2618913" y="621437"/>
                  </a:cubicBezTo>
                  <a:cubicBezTo>
                    <a:pt x="2609834" y="619167"/>
                    <a:pt x="2614850" y="602828"/>
                    <a:pt x="2610035" y="594804"/>
                  </a:cubicBezTo>
                  <a:cubicBezTo>
                    <a:pt x="2605729" y="587627"/>
                    <a:pt x="2598198" y="582967"/>
                    <a:pt x="2592280" y="577048"/>
                  </a:cubicBezTo>
                  <a:cubicBezTo>
                    <a:pt x="2589321" y="562252"/>
                    <a:pt x="2587062" y="547299"/>
                    <a:pt x="2583402" y="532660"/>
                  </a:cubicBezTo>
                  <a:cubicBezTo>
                    <a:pt x="2581132" y="523582"/>
                    <a:pt x="2581142" y="512644"/>
                    <a:pt x="2574525" y="506027"/>
                  </a:cubicBezTo>
                  <a:cubicBezTo>
                    <a:pt x="2567908" y="499410"/>
                    <a:pt x="2557027" y="499179"/>
                    <a:pt x="2547892" y="497149"/>
                  </a:cubicBezTo>
                  <a:cubicBezTo>
                    <a:pt x="2530320" y="493244"/>
                    <a:pt x="2512381" y="491231"/>
                    <a:pt x="2494626" y="488272"/>
                  </a:cubicBezTo>
                  <a:lnTo>
                    <a:pt x="2334828" y="435006"/>
                  </a:lnTo>
                  <a:lnTo>
                    <a:pt x="2281562" y="417250"/>
                  </a:lnTo>
                  <a:lnTo>
                    <a:pt x="2254929" y="408373"/>
                  </a:lnTo>
                  <a:cubicBezTo>
                    <a:pt x="2249010" y="399495"/>
                    <a:pt x="2241376" y="391547"/>
                    <a:pt x="2237173" y="381740"/>
                  </a:cubicBezTo>
                  <a:cubicBezTo>
                    <a:pt x="2227506" y="359184"/>
                    <a:pt x="2222355" y="324068"/>
                    <a:pt x="2237173" y="301840"/>
                  </a:cubicBezTo>
                  <a:cubicBezTo>
                    <a:pt x="2242364" y="294054"/>
                    <a:pt x="2254928" y="295922"/>
                    <a:pt x="2263806" y="292963"/>
                  </a:cubicBezTo>
                  <a:cubicBezTo>
                    <a:pt x="2269725" y="287044"/>
                    <a:pt x="2274075" y="278950"/>
                    <a:pt x="2281562" y="275207"/>
                  </a:cubicBezTo>
                  <a:cubicBezTo>
                    <a:pt x="2298302" y="266837"/>
                    <a:pt x="2317073" y="263370"/>
                    <a:pt x="2334828" y="257452"/>
                  </a:cubicBezTo>
                  <a:lnTo>
                    <a:pt x="2361461" y="248574"/>
                  </a:lnTo>
                  <a:lnTo>
                    <a:pt x="2388094" y="239697"/>
                  </a:lnTo>
                  <a:cubicBezTo>
                    <a:pt x="2396972" y="236738"/>
                    <a:pt x="2405649" y="233089"/>
                    <a:pt x="2414727" y="230819"/>
                  </a:cubicBezTo>
                  <a:cubicBezTo>
                    <a:pt x="2426564" y="227860"/>
                    <a:pt x="2438505" y="225293"/>
                    <a:pt x="2450237" y="221941"/>
                  </a:cubicBezTo>
                  <a:cubicBezTo>
                    <a:pt x="2489442" y="210740"/>
                    <a:pt x="2470505" y="210954"/>
                    <a:pt x="2521259" y="204186"/>
                  </a:cubicBezTo>
                  <a:cubicBezTo>
                    <a:pt x="2550738" y="200255"/>
                    <a:pt x="2580443" y="198267"/>
                    <a:pt x="2610035" y="195308"/>
                  </a:cubicBezTo>
                  <a:cubicBezTo>
                    <a:pt x="2627790" y="189390"/>
                    <a:pt x="2646561" y="185923"/>
                    <a:pt x="2663301" y="177553"/>
                  </a:cubicBezTo>
                  <a:cubicBezTo>
                    <a:pt x="2686154" y="166127"/>
                    <a:pt x="2727831" y="143197"/>
                    <a:pt x="2752078" y="142042"/>
                  </a:cubicBezTo>
                  <a:lnTo>
                    <a:pt x="2938509" y="133165"/>
                  </a:lnTo>
                  <a:cubicBezTo>
                    <a:pt x="2963858" y="128095"/>
                    <a:pt x="2993328" y="122933"/>
                    <a:pt x="3018408" y="115409"/>
                  </a:cubicBezTo>
                  <a:cubicBezTo>
                    <a:pt x="3018458" y="115394"/>
                    <a:pt x="3084966" y="93223"/>
                    <a:pt x="3098307" y="88776"/>
                  </a:cubicBezTo>
                  <a:lnTo>
                    <a:pt x="3151573" y="71021"/>
                  </a:lnTo>
                  <a:cubicBezTo>
                    <a:pt x="3160451" y="68062"/>
                    <a:pt x="3168852" y="62418"/>
                    <a:pt x="3178206" y="62143"/>
                  </a:cubicBezTo>
                  <a:lnTo>
                    <a:pt x="3480047" y="53266"/>
                  </a:lnTo>
                  <a:cubicBezTo>
                    <a:pt x="3494843" y="50307"/>
                    <a:pt x="3509797" y="48048"/>
                    <a:pt x="3524435" y="44388"/>
                  </a:cubicBezTo>
                  <a:cubicBezTo>
                    <a:pt x="3533513" y="42118"/>
                    <a:pt x="3541892" y="37345"/>
                    <a:pt x="3551068" y="35510"/>
                  </a:cubicBezTo>
                  <a:cubicBezTo>
                    <a:pt x="3571587" y="31406"/>
                    <a:pt x="3592625" y="30376"/>
                    <a:pt x="3613212" y="26633"/>
                  </a:cubicBezTo>
                  <a:cubicBezTo>
                    <a:pt x="3625217" y="24450"/>
                    <a:pt x="3636644" y="19481"/>
                    <a:pt x="3648723" y="17755"/>
                  </a:cubicBezTo>
                  <a:cubicBezTo>
                    <a:pt x="3683522" y="12784"/>
                    <a:pt x="3815021" y="2417"/>
                    <a:pt x="3844032" y="0"/>
                  </a:cubicBezTo>
                  <a:cubicBezTo>
                    <a:pt x="3906176" y="2959"/>
                    <a:pt x="3968772" y="830"/>
                    <a:pt x="4030463" y="8877"/>
                  </a:cubicBezTo>
                  <a:cubicBezTo>
                    <a:pt x="4038763" y="9960"/>
                    <a:pt x="4041041" y="22327"/>
                    <a:pt x="4048218" y="26633"/>
                  </a:cubicBezTo>
                  <a:cubicBezTo>
                    <a:pt x="4056242" y="31448"/>
                    <a:pt x="4065973" y="32551"/>
                    <a:pt x="4074851" y="35510"/>
                  </a:cubicBezTo>
                  <a:cubicBezTo>
                    <a:pt x="4081834" y="56457"/>
                    <a:pt x="4081175" y="67713"/>
                    <a:pt x="4101484" y="79899"/>
                  </a:cubicBezTo>
                  <a:cubicBezTo>
                    <a:pt x="4109508" y="84714"/>
                    <a:pt x="4119239" y="85817"/>
                    <a:pt x="4128117" y="88776"/>
                  </a:cubicBezTo>
                  <a:cubicBezTo>
                    <a:pt x="4139954" y="100613"/>
                    <a:pt x="4154342" y="110358"/>
                    <a:pt x="4163628" y="124287"/>
                  </a:cubicBezTo>
                  <a:cubicBezTo>
                    <a:pt x="4181086" y="150474"/>
                    <a:pt x="4182383" y="156192"/>
                    <a:pt x="4208016" y="177553"/>
                  </a:cubicBezTo>
                  <a:cubicBezTo>
                    <a:pt x="4216213" y="184383"/>
                    <a:pt x="4226548" y="188364"/>
                    <a:pt x="4234649" y="195308"/>
                  </a:cubicBezTo>
                  <a:cubicBezTo>
                    <a:pt x="4247359" y="206202"/>
                    <a:pt x="4256231" y="221533"/>
                    <a:pt x="4270160" y="230819"/>
                  </a:cubicBezTo>
                  <a:cubicBezTo>
                    <a:pt x="4279038" y="236737"/>
                    <a:pt x="4288462" y="241909"/>
                    <a:pt x="4296793" y="248574"/>
                  </a:cubicBezTo>
                  <a:cubicBezTo>
                    <a:pt x="4303329" y="253803"/>
                    <a:pt x="4307371" y="262024"/>
                    <a:pt x="4314548" y="266330"/>
                  </a:cubicBezTo>
                  <a:cubicBezTo>
                    <a:pt x="4322572" y="271145"/>
                    <a:pt x="4332303" y="272248"/>
                    <a:pt x="4341181" y="275207"/>
                  </a:cubicBezTo>
                  <a:cubicBezTo>
                    <a:pt x="4386167" y="320195"/>
                    <a:pt x="4327949" y="267268"/>
                    <a:pt x="4385569" y="301840"/>
                  </a:cubicBezTo>
                  <a:cubicBezTo>
                    <a:pt x="4392746" y="306146"/>
                    <a:pt x="4396629" y="314574"/>
                    <a:pt x="4403325" y="319596"/>
                  </a:cubicBezTo>
                  <a:cubicBezTo>
                    <a:pt x="4403339" y="319606"/>
                    <a:pt x="4469900" y="363980"/>
                    <a:pt x="4483224" y="372862"/>
                  </a:cubicBezTo>
                  <a:cubicBezTo>
                    <a:pt x="4492102" y="378780"/>
                    <a:pt x="4502313" y="383072"/>
                    <a:pt x="4509857" y="390617"/>
                  </a:cubicBezTo>
                  <a:lnTo>
                    <a:pt x="4527612" y="408373"/>
                  </a:lnTo>
                  <a:cubicBezTo>
                    <a:pt x="4530571" y="420210"/>
                    <a:pt x="4533138" y="432151"/>
                    <a:pt x="4536490" y="443883"/>
                  </a:cubicBezTo>
                  <a:cubicBezTo>
                    <a:pt x="4539061" y="452881"/>
                    <a:pt x="4545367" y="461158"/>
                    <a:pt x="4545367" y="470516"/>
                  </a:cubicBezTo>
                  <a:cubicBezTo>
                    <a:pt x="4545367" y="488516"/>
                    <a:pt x="4542810" y="506928"/>
                    <a:pt x="4536490" y="523782"/>
                  </a:cubicBezTo>
                  <a:cubicBezTo>
                    <a:pt x="4528203" y="545881"/>
                    <a:pt x="4475912" y="558771"/>
                    <a:pt x="4465468" y="559293"/>
                  </a:cubicBezTo>
                  <a:lnTo>
                    <a:pt x="4287915" y="568171"/>
                  </a:lnTo>
                  <a:cubicBezTo>
                    <a:pt x="4212015" y="593470"/>
                    <a:pt x="4253220" y="583605"/>
                    <a:pt x="4163628" y="594804"/>
                  </a:cubicBezTo>
                  <a:cubicBezTo>
                    <a:pt x="4098525" y="591845"/>
                    <a:pt x="4033489" y="585926"/>
                    <a:pt x="3968319" y="585926"/>
                  </a:cubicBezTo>
                  <a:cubicBezTo>
                    <a:pt x="3953230" y="585926"/>
                    <a:pt x="3937800" y="588860"/>
                    <a:pt x="3923931" y="594804"/>
                  </a:cubicBezTo>
                  <a:cubicBezTo>
                    <a:pt x="3916238" y="598101"/>
                    <a:pt x="3912094" y="606641"/>
                    <a:pt x="3906175" y="612559"/>
                  </a:cubicBezTo>
                  <a:lnTo>
                    <a:pt x="3888420" y="665825"/>
                  </a:lnTo>
                  <a:lnTo>
                    <a:pt x="3879542" y="692458"/>
                  </a:lnTo>
                  <a:cubicBezTo>
                    <a:pt x="3888793" y="720211"/>
                    <a:pt x="3897766" y="754914"/>
                    <a:pt x="3923931" y="772357"/>
                  </a:cubicBezTo>
                  <a:cubicBezTo>
                    <a:pt x="3957528" y="794755"/>
                    <a:pt x="3943020" y="782567"/>
                    <a:pt x="3968319" y="807868"/>
                  </a:cubicBezTo>
                  <a:cubicBezTo>
                    <a:pt x="3990634" y="874811"/>
                    <a:pt x="3960533" y="792295"/>
                    <a:pt x="3994952" y="861134"/>
                  </a:cubicBezTo>
                  <a:cubicBezTo>
                    <a:pt x="3999137" y="869504"/>
                    <a:pt x="3997984" y="880460"/>
                    <a:pt x="4003830" y="887767"/>
                  </a:cubicBezTo>
                  <a:cubicBezTo>
                    <a:pt x="4010495" y="896098"/>
                    <a:pt x="4021585" y="899604"/>
                    <a:pt x="4030463" y="905522"/>
                  </a:cubicBezTo>
                  <a:cubicBezTo>
                    <a:pt x="4036381" y="923277"/>
                    <a:pt x="4032645" y="948407"/>
                    <a:pt x="4048218" y="958788"/>
                  </a:cubicBezTo>
                  <a:cubicBezTo>
                    <a:pt x="4088780" y="985829"/>
                    <a:pt x="4067306" y="968998"/>
                    <a:pt x="4110362" y="1012054"/>
                  </a:cubicBezTo>
                  <a:cubicBezTo>
                    <a:pt x="4119240" y="1020932"/>
                    <a:pt x="4130031" y="1028241"/>
                    <a:pt x="4136995" y="1038687"/>
                  </a:cubicBezTo>
                  <a:cubicBezTo>
                    <a:pt x="4177148" y="1098917"/>
                    <a:pt x="4157416" y="1076864"/>
                    <a:pt x="4190261" y="1109708"/>
                  </a:cubicBezTo>
                  <a:cubicBezTo>
                    <a:pt x="4193220" y="1118586"/>
                    <a:pt x="4194323" y="1128317"/>
                    <a:pt x="4199138" y="1136341"/>
                  </a:cubicBezTo>
                  <a:cubicBezTo>
                    <a:pt x="4207572" y="1150397"/>
                    <a:pt x="4231430" y="1163787"/>
                    <a:pt x="4243527" y="1171852"/>
                  </a:cubicBezTo>
                  <a:cubicBezTo>
                    <a:pt x="4259645" y="1220208"/>
                    <a:pt x="4270119" y="1222266"/>
                    <a:pt x="4252404" y="1269507"/>
                  </a:cubicBezTo>
                  <a:cubicBezTo>
                    <a:pt x="4248658" y="1279497"/>
                    <a:pt x="4242981" y="1289475"/>
                    <a:pt x="4234649" y="1296140"/>
                  </a:cubicBezTo>
                  <a:cubicBezTo>
                    <a:pt x="4227342" y="1301986"/>
                    <a:pt x="4216894" y="1302058"/>
                    <a:pt x="4208016" y="1305017"/>
                  </a:cubicBezTo>
                  <a:cubicBezTo>
                    <a:pt x="4202098" y="1310936"/>
                    <a:pt x="4198622" y="1322375"/>
                    <a:pt x="4190261" y="1322773"/>
                  </a:cubicBezTo>
                  <a:cubicBezTo>
                    <a:pt x="4134022" y="1325451"/>
                    <a:pt x="4077888" y="1313895"/>
                    <a:pt x="4021585" y="1313895"/>
                  </a:cubicBezTo>
                  <a:cubicBezTo>
                    <a:pt x="3959371" y="1313895"/>
                    <a:pt x="3897298" y="1319814"/>
                    <a:pt x="3835154" y="1322773"/>
                  </a:cubicBezTo>
                  <a:cubicBezTo>
                    <a:pt x="3815645" y="1352037"/>
                    <a:pt x="3814254" y="1347655"/>
                    <a:pt x="3808521" y="1384916"/>
                  </a:cubicBezTo>
                  <a:cubicBezTo>
                    <a:pt x="3802533" y="1423837"/>
                    <a:pt x="3817399" y="1461264"/>
                    <a:pt x="3781888" y="1482571"/>
                  </a:cubicBezTo>
                  <a:cubicBezTo>
                    <a:pt x="3773864" y="1487386"/>
                    <a:pt x="3764133" y="1488489"/>
                    <a:pt x="3755255" y="1491448"/>
                  </a:cubicBezTo>
                  <a:cubicBezTo>
                    <a:pt x="3749337" y="1497367"/>
                    <a:pt x="3744677" y="1504898"/>
                    <a:pt x="3737500" y="1509204"/>
                  </a:cubicBezTo>
                  <a:cubicBezTo>
                    <a:pt x="3729475" y="1514019"/>
                    <a:pt x="3719864" y="1515510"/>
                    <a:pt x="3710866" y="1518081"/>
                  </a:cubicBezTo>
                  <a:cubicBezTo>
                    <a:pt x="3632869" y="1540365"/>
                    <a:pt x="3712554" y="1514559"/>
                    <a:pt x="3648723" y="1535837"/>
                  </a:cubicBezTo>
                  <a:cubicBezTo>
                    <a:pt x="3639389" y="1535431"/>
                    <a:pt x="3464844" y="1511576"/>
                    <a:pt x="3400148" y="1535837"/>
                  </a:cubicBezTo>
                  <a:cubicBezTo>
                    <a:pt x="3390158" y="1539583"/>
                    <a:pt x="3382393" y="1547674"/>
                    <a:pt x="3373515" y="1553592"/>
                  </a:cubicBezTo>
                  <a:cubicBezTo>
                    <a:pt x="3370556" y="1562470"/>
                    <a:pt x="3364637" y="1570867"/>
                    <a:pt x="3364637" y="1580225"/>
                  </a:cubicBezTo>
                  <a:cubicBezTo>
                    <a:pt x="3364637" y="1616015"/>
                    <a:pt x="3381043" y="1607741"/>
                    <a:pt x="3409026" y="1615736"/>
                  </a:cubicBezTo>
                  <a:cubicBezTo>
                    <a:pt x="3418024" y="1618307"/>
                    <a:pt x="3426781" y="1621654"/>
                    <a:pt x="3435659" y="1624613"/>
                  </a:cubicBezTo>
                  <a:cubicBezTo>
                    <a:pt x="3444537" y="1630532"/>
                    <a:pt x="3455627" y="1634037"/>
                    <a:pt x="3462292" y="1642369"/>
                  </a:cubicBezTo>
                  <a:cubicBezTo>
                    <a:pt x="3468138" y="1649676"/>
                    <a:pt x="3469746" y="1659753"/>
                    <a:pt x="3471169" y="1669002"/>
                  </a:cubicBezTo>
                  <a:cubicBezTo>
                    <a:pt x="3475691" y="1698396"/>
                    <a:pt x="3477088" y="1728186"/>
                    <a:pt x="3480047" y="1757778"/>
                  </a:cubicBezTo>
                  <a:cubicBezTo>
                    <a:pt x="3478390" y="1764406"/>
                    <a:pt x="3467748" y="1810828"/>
                    <a:pt x="3462292" y="1819922"/>
                  </a:cubicBezTo>
                  <a:cubicBezTo>
                    <a:pt x="3453860" y="1833975"/>
                    <a:pt x="3429996" y="1847370"/>
                    <a:pt x="3417903" y="1855433"/>
                  </a:cubicBezTo>
                  <a:cubicBezTo>
                    <a:pt x="3425144" y="1884394"/>
                    <a:pt x="3433636" y="1891354"/>
                    <a:pt x="3417903" y="1917576"/>
                  </a:cubicBezTo>
                  <a:cubicBezTo>
                    <a:pt x="3413597" y="1924753"/>
                    <a:pt x="3406066" y="1929413"/>
                    <a:pt x="3400148" y="1935332"/>
                  </a:cubicBezTo>
                  <a:cubicBezTo>
                    <a:pt x="3266082" y="1925019"/>
                    <a:pt x="3321340" y="1938655"/>
                    <a:pt x="3231472" y="1908699"/>
                  </a:cubicBezTo>
                  <a:cubicBezTo>
                    <a:pt x="3222594" y="1905740"/>
                    <a:pt x="3212625" y="1905012"/>
                    <a:pt x="3204839" y="1899821"/>
                  </a:cubicBezTo>
                  <a:cubicBezTo>
                    <a:pt x="3195961" y="1893903"/>
                    <a:pt x="3186537" y="1888731"/>
                    <a:pt x="3178206" y="1882066"/>
                  </a:cubicBezTo>
                  <a:cubicBezTo>
                    <a:pt x="3171670" y="1876837"/>
                    <a:pt x="3167628" y="1868616"/>
                    <a:pt x="3160451" y="1864310"/>
                  </a:cubicBezTo>
                  <a:cubicBezTo>
                    <a:pt x="3152427" y="1859495"/>
                    <a:pt x="3142696" y="1858392"/>
                    <a:pt x="3133818" y="1855433"/>
                  </a:cubicBezTo>
                  <a:cubicBezTo>
                    <a:pt x="3127900" y="1849514"/>
                    <a:pt x="3124306" y="1839132"/>
                    <a:pt x="3116063" y="1837677"/>
                  </a:cubicBezTo>
                  <a:cubicBezTo>
                    <a:pt x="3017474" y="1820279"/>
                    <a:pt x="2912464" y="1832507"/>
                    <a:pt x="2814222" y="1837677"/>
                  </a:cubicBezTo>
                  <a:cubicBezTo>
                    <a:pt x="2774385" y="1877514"/>
                    <a:pt x="2821695" y="1835498"/>
                    <a:pt x="2769833" y="1864310"/>
                  </a:cubicBezTo>
                  <a:cubicBezTo>
                    <a:pt x="2751179" y="1874673"/>
                    <a:pt x="2734322" y="1887984"/>
                    <a:pt x="2716567" y="1899821"/>
                  </a:cubicBezTo>
                  <a:cubicBezTo>
                    <a:pt x="2707689" y="1905739"/>
                    <a:pt x="2697478" y="1910031"/>
                    <a:pt x="2689934" y="1917576"/>
                  </a:cubicBezTo>
                  <a:cubicBezTo>
                    <a:pt x="2684016" y="1923495"/>
                    <a:pt x="2679356" y="1931026"/>
                    <a:pt x="2672179" y="1935332"/>
                  </a:cubicBezTo>
                  <a:cubicBezTo>
                    <a:pt x="2664155" y="1940147"/>
                    <a:pt x="2654424" y="1941250"/>
                    <a:pt x="2645546" y="1944209"/>
                  </a:cubicBezTo>
                  <a:cubicBezTo>
                    <a:pt x="2600560" y="1989197"/>
                    <a:pt x="2658778" y="1936270"/>
                    <a:pt x="2601158" y="1970842"/>
                  </a:cubicBezTo>
                  <a:cubicBezTo>
                    <a:pt x="2593981" y="1975148"/>
                    <a:pt x="2590889" y="1984855"/>
                    <a:pt x="2583402" y="1988598"/>
                  </a:cubicBezTo>
                  <a:cubicBezTo>
                    <a:pt x="2566662" y="1996968"/>
                    <a:pt x="2547891" y="2000435"/>
                    <a:pt x="2530136" y="2006353"/>
                  </a:cubicBezTo>
                  <a:cubicBezTo>
                    <a:pt x="2521258" y="2009312"/>
                    <a:pt x="2511289" y="2010040"/>
                    <a:pt x="2503503" y="2015231"/>
                  </a:cubicBezTo>
                  <a:lnTo>
                    <a:pt x="2476870" y="2032986"/>
                  </a:lnTo>
                  <a:cubicBezTo>
                    <a:pt x="2441359" y="2030027"/>
                    <a:pt x="2405659" y="2028817"/>
                    <a:pt x="2370338" y="2024108"/>
                  </a:cubicBezTo>
                  <a:cubicBezTo>
                    <a:pt x="2317460" y="2017058"/>
                    <a:pt x="2366694" y="2017847"/>
                    <a:pt x="2325950" y="1997475"/>
                  </a:cubicBezTo>
                  <a:cubicBezTo>
                    <a:pt x="2315037" y="1992018"/>
                    <a:pt x="2302276" y="1991557"/>
                    <a:pt x="2290439" y="1988598"/>
                  </a:cubicBezTo>
                  <a:cubicBezTo>
                    <a:pt x="2284521" y="1982679"/>
                    <a:pt x="2279861" y="1975148"/>
                    <a:pt x="2272684" y="1970842"/>
                  </a:cubicBezTo>
                  <a:cubicBezTo>
                    <a:pt x="2232878" y="1946958"/>
                    <a:pt x="2138963" y="1969614"/>
                    <a:pt x="2121764" y="1970842"/>
                  </a:cubicBezTo>
                  <a:cubicBezTo>
                    <a:pt x="2077376" y="1967883"/>
                    <a:pt x="2032814" y="1966878"/>
                    <a:pt x="1988599" y="1961965"/>
                  </a:cubicBezTo>
                  <a:cubicBezTo>
                    <a:pt x="1979298" y="1960932"/>
                    <a:pt x="1969990" y="1957902"/>
                    <a:pt x="1961966" y="1953087"/>
                  </a:cubicBezTo>
                  <a:cubicBezTo>
                    <a:pt x="1914245" y="1924455"/>
                    <a:pt x="1979754" y="1944223"/>
                    <a:pt x="1917577" y="1917576"/>
                  </a:cubicBezTo>
                  <a:cubicBezTo>
                    <a:pt x="1906362" y="1912770"/>
                    <a:pt x="1893798" y="1912051"/>
                    <a:pt x="1882066" y="1908699"/>
                  </a:cubicBezTo>
                  <a:cubicBezTo>
                    <a:pt x="1873068" y="1906128"/>
                    <a:pt x="1864311" y="1902780"/>
                    <a:pt x="1855433" y="1899821"/>
                  </a:cubicBezTo>
                  <a:cubicBezTo>
                    <a:pt x="1819922" y="1902780"/>
                    <a:pt x="1784050" y="1902841"/>
                    <a:pt x="1748901" y="1908699"/>
                  </a:cubicBezTo>
                  <a:cubicBezTo>
                    <a:pt x="1730440" y="1911776"/>
                    <a:pt x="1695635" y="1926454"/>
                    <a:pt x="1695635" y="1926454"/>
                  </a:cubicBezTo>
                  <a:cubicBezTo>
                    <a:pt x="1654206" y="1923495"/>
                    <a:pt x="1612423" y="1923737"/>
                    <a:pt x="1571348" y="1917576"/>
                  </a:cubicBezTo>
                  <a:cubicBezTo>
                    <a:pt x="1552839" y="1914800"/>
                    <a:pt x="1536434" y="1903492"/>
                    <a:pt x="1518082" y="1899821"/>
                  </a:cubicBezTo>
                  <a:cubicBezTo>
                    <a:pt x="1503286" y="1896862"/>
                    <a:pt x="1488333" y="1894603"/>
                    <a:pt x="1473694" y="1890943"/>
                  </a:cubicBezTo>
                  <a:cubicBezTo>
                    <a:pt x="1464616" y="1888673"/>
                    <a:pt x="1456268" y="1883740"/>
                    <a:pt x="1447061" y="1882066"/>
                  </a:cubicBezTo>
                  <a:cubicBezTo>
                    <a:pt x="1423588" y="1877798"/>
                    <a:pt x="1399713" y="1876147"/>
                    <a:pt x="1376039" y="1873188"/>
                  </a:cubicBezTo>
                  <a:cubicBezTo>
                    <a:pt x="1278012" y="1848680"/>
                    <a:pt x="1315180" y="1854417"/>
                    <a:pt x="1127465" y="1873188"/>
                  </a:cubicBezTo>
                  <a:cubicBezTo>
                    <a:pt x="1108842" y="1875050"/>
                    <a:pt x="1091954" y="1885025"/>
                    <a:pt x="1074199" y="1890943"/>
                  </a:cubicBezTo>
                  <a:lnTo>
                    <a:pt x="1020933" y="1908699"/>
                  </a:lnTo>
                  <a:cubicBezTo>
                    <a:pt x="1012055" y="1911658"/>
                    <a:pt x="1003564" y="1916253"/>
                    <a:pt x="994300" y="1917576"/>
                  </a:cubicBezTo>
                  <a:cubicBezTo>
                    <a:pt x="973585" y="1920535"/>
                    <a:pt x="953066" y="1925665"/>
                    <a:pt x="932156" y="1926454"/>
                  </a:cubicBezTo>
                  <a:cubicBezTo>
                    <a:pt x="796096" y="1931589"/>
                    <a:pt x="659907" y="1932373"/>
                    <a:pt x="523783" y="1935332"/>
                  </a:cubicBezTo>
                  <a:cubicBezTo>
                    <a:pt x="514905" y="1938291"/>
                    <a:pt x="506508" y="1944209"/>
                    <a:pt x="497150" y="1944209"/>
                  </a:cubicBezTo>
                  <a:cubicBezTo>
                    <a:pt x="338283" y="1944209"/>
                    <a:pt x="371387" y="1952596"/>
                    <a:pt x="292964" y="1926454"/>
                  </a:cubicBezTo>
                  <a:cubicBezTo>
                    <a:pt x="281127" y="1914617"/>
                    <a:pt x="262747" y="1906824"/>
                    <a:pt x="257453" y="1890943"/>
                  </a:cubicBezTo>
                  <a:cubicBezTo>
                    <a:pt x="245201" y="1854188"/>
                    <a:pt x="253766" y="1872096"/>
                    <a:pt x="230820" y="1837677"/>
                  </a:cubicBezTo>
                  <a:cubicBezTo>
                    <a:pt x="245997" y="1701089"/>
                    <a:pt x="215363" y="1790991"/>
                    <a:pt x="266331" y="1740023"/>
                  </a:cubicBezTo>
                  <a:cubicBezTo>
                    <a:pt x="273876" y="1732478"/>
                    <a:pt x="275038" y="1719045"/>
                    <a:pt x="284086" y="1713390"/>
                  </a:cubicBezTo>
                  <a:cubicBezTo>
                    <a:pt x="299957" y="1703471"/>
                    <a:pt x="337352" y="1695635"/>
                    <a:pt x="337352" y="1695635"/>
                  </a:cubicBezTo>
                  <a:cubicBezTo>
                    <a:pt x="343270" y="1689716"/>
                    <a:pt x="347930" y="1682185"/>
                    <a:pt x="355107" y="1677879"/>
                  </a:cubicBezTo>
                  <a:cubicBezTo>
                    <a:pt x="363131" y="1673064"/>
                    <a:pt x="377555" y="1677372"/>
                    <a:pt x="381740" y="1669002"/>
                  </a:cubicBezTo>
                  <a:cubicBezTo>
                    <a:pt x="385925" y="1660632"/>
                    <a:pt x="379480" y="1648986"/>
                    <a:pt x="372863" y="1642369"/>
                  </a:cubicBezTo>
                  <a:cubicBezTo>
                    <a:pt x="366246" y="1635752"/>
                    <a:pt x="355365" y="1635521"/>
                    <a:pt x="346230" y="1633491"/>
                  </a:cubicBezTo>
                  <a:cubicBezTo>
                    <a:pt x="328658" y="1629586"/>
                    <a:pt x="310615" y="1628143"/>
                    <a:pt x="292964" y="1624613"/>
                  </a:cubicBezTo>
                  <a:cubicBezTo>
                    <a:pt x="281000" y="1622220"/>
                    <a:pt x="269290" y="1618695"/>
                    <a:pt x="257453" y="1615736"/>
                  </a:cubicBezTo>
                  <a:cubicBezTo>
                    <a:pt x="251535" y="1609817"/>
                    <a:pt x="242345" y="1605921"/>
                    <a:pt x="239698" y="1597980"/>
                  </a:cubicBezTo>
                  <a:cubicBezTo>
                    <a:pt x="233081" y="1578129"/>
                    <a:pt x="230820" y="1556762"/>
                    <a:pt x="230820" y="1535837"/>
                  </a:cubicBezTo>
                  <a:cubicBezTo>
                    <a:pt x="230820" y="1514414"/>
                    <a:pt x="241571" y="1485830"/>
                    <a:pt x="248575" y="1464815"/>
                  </a:cubicBezTo>
                  <a:cubicBezTo>
                    <a:pt x="218983" y="1461856"/>
                    <a:pt x="189193" y="1460460"/>
                    <a:pt x="159799" y="1455938"/>
                  </a:cubicBezTo>
                  <a:cubicBezTo>
                    <a:pt x="150550" y="1454515"/>
                    <a:pt x="140781" y="1452499"/>
                    <a:pt x="133166" y="1447060"/>
                  </a:cubicBezTo>
                  <a:cubicBezTo>
                    <a:pt x="59445" y="1394402"/>
                    <a:pt x="131197" y="1422729"/>
                    <a:pt x="71022" y="1402672"/>
                  </a:cubicBezTo>
                  <a:cubicBezTo>
                    <a:pt x="65103" y="1396753"/>
                    <a:pt x="59802" y="1390145"/>
                    <a:pt x="53266" y="1384916"/>
                  </a:cubicBezTo>
                  <a:cubicBezTo>
                    <a:pt x="44934" y="1378251"/>
                    <a:pt x="33298" y="1375493"/>
                    <a:pt x="26633" y="1367161"/>
                  </a:cubicBezTo>
                  <a:cubicBezTo>
                    <a:pt x="20787" y="1359854"/>
                    <a:pt x="22571" y="1348552"/>
                    <a:pt x="17756" y="1340528"/>
                  </a:cubicBezTo>
                  <a:cubicBezTo>
                    <a:pt x="13450" y="1333351"/>
                    <a:pt x="5919" y="1328691"/>
                    <a:pt x="0" y="1322773"/>
                  </a:cubicBezTo>
                  <a:cubicBezTo>
                    <a:pt x="2959" y="1310936"/>
                    <a:pt x="1256" y="1296790"/>
                    <a:pt x="8878" y="1287262"/>
                  </a:cubicBezTo>
                  <a:cubicBezTo>
                    <a:pt x="14724" y="1279955"/>
                    <a:pt x="27141" y="1282569"/>
                    <a:pt x="35511" y="1278384"/>
                  </a:cubicBezTo>
                  <a:cubicBezTo>
                    <a:pt x="45054" y="1273612"/>
                    <a:pt x="52394" y="1264962"/>
                    <a:pt x="62144" y="1260629"/>
                  </a:cubicBezTo>
                  <a:cubicBezTo>
                    <a:pt x="79247" y="1253028"/>
                    <a:pt x="115410" y="1242873"/>
                    <a:pt x="115410" y="1242873"/>
                  </a:cubicBezTo>
                  <a:cubicBezTo>
                    <a:pt x="137351" y="1220933"/>
                    <a:pt x="133166" y="1216748"/>
                    <a:pt x="133166" y="1242873"/>
                  </a:cubicBezTo>
                  <a:lnTo>
                    <a:pt x="195309" y="1242873"/>
                  </a:lnTo>
                </a:path>
              </a:pathLst>
            </a:cu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3" name="2 Forma libre"/>
            <p:cNvSpPr/>
            <p:nvPr/>
          </p:nvSpPr>
          <p:spPr>
            <a:xfrm>
              <a:off x="1740023" y="825623"/>
              <a:ext cx="2974020" cy="772358"/>
            </a:xfrm>
            <a:custGeom>
              <a:avLst/>
              <a:gdLst>
                <a:gd name="connsiteX0" fmla="*/ 1580226 w 2974020"/>
                <a:gd name="connsiteY0" fmla="*/ 710214 h 772358"/>
                <a:gd name="connsiteX1" fmla="*/ 1580226 w 2974020"/>
                <a:gd name="connsiteY1" fmla="*/ 710214 h 772358"/>
                <a:gd name="connsiteX2" fmla="*/ 1660125 w 2974020"/>
                <a:gd name="connsiteY2" fmla="*/ 719092 h 772358"/>
                <a:gd name="connsiteX3" fmla="*/ 1722268 w 2974020"/>
                <a:gd name="connsiteY3" fmla="*/ 736847 h 772358"/>
                <a:gd name="connsiteX4" fmla="*/ 1757779 w 2974020"/>
                <a:gd name="connsiteY4" fmla="*/ 745725 h 772358"/>
                <a:gd name="connsiteX5" fmla="*/ 1811045 w 2974020"/>
                <a:gd name="connsiteY5" fmla="*/ 763480 h 772358"/>
                <a:gd name="connsiteX6" fmla="*/ 1882066 w 2974020"/>
                <a:gd name="connsiteY6" fmla="*/ 772358 h 772358"/>
                <a:gd name="connsiteX7" fmla="*/ 2015231 w 2974020"/>
                <a:gd name="connsiteY7" fmla="*/ 763480 h 772358"/>
                <a:gd name="connsiteX8" fmla="*/ 2263806 w 2974020"/>
                <a:gd name="connsiteY8" fmla="*/ 745725 h 772358"/>
                <a:gd name="connsiteX9" fmla="*/ 2352583 w 2974020"/>
                <a:gd name="connsiteY9" fmla="*/ 719092 h 772358"/>
                <a:gd name="connsiteX10" fmla="*/ 2379216 w 2974020"/>
                <a:gd name="connsiteY10" fmla="*/ 710214 h 772358"/>
                <a:gd name="connsiteX11" fmla="*/ 2405849 w 2974020"/>
                <a:gd name="connsiteY11" fmla="*/ 701336 h 772358"/>
                <a:gd name="connsiteX12" fmla="*/ 2432482 w 2974020"/>
                <a:gd name="connsiteY12" fmla="*/ 683581 h 772358"/>
                <a:gd name="connsiteX13" fmla="*/ 2618913 w 2974020"/>
                <a:gd name="connsiteY13" fmla="*/ 674703 h 772358"/>
                <a:gd name="connsiteX14" fmla="*/ 2663301 w 2974020"/>
                <a:gd name="connsiteY14" fmla="*/ 665826 h 772358"/>
                <a:gd name="connsiteX15" fmla="*/ 2716567 w 2974020"/>
                <a:gd name="connsiteY15" fmla="*/ 630315 h 772358"/>
                <a:gd name="connsiteX16" fmla="*/ 2743200 w 2974020"/>
                <a:gd name="connsiteY16" fmla="*/ 621437 h 772358"/>
                <a:gd name="connsiteX17" fmla="*/ 2787589 w 2974020"/>
                <a:gd name="connsiteY17" fmla="*/ 594804 h 772358"/>
                <a:gd name="connsiteX18" fmla="*/ 2858610 w 2974020"/>
                <a:gd name="connsiteY18" fmla="*/ 541538 h 772358"/>
                <a:gd name="connsiteX19" fmla="*/ 2876365 w 2974020"/>
                <a:gd name="connsiteY19" fmla="*/ 488272 h 772358"/>
                <a:gd name="connsiteX20" fmla="*/ 2902998 w 2974020"/>
                <a:gd name="connsiteY20" fmla="*/ 435006 h 772358"/>
                <a:gd name="connsiteX21" fmla="*/ 2920754 w 2974020"/>
                <a:gd name="connsiteY21" fmla="*/ 417251 h 772358"/>
                <a:gd name="connsiteX22" fmla="*/ 2947387 w 2974020"/>
                <a:gd name="connsiteY22" fmla="*/ 372862 h 772358"/>
                <a:gd name="connsiteX23" fmla="*/ 2974020 w 2974020"/>
                <a:gd name="connsiteY23" fmla="*/ 328474 h 772358"/>
                <a:gd name="connsiteX24" fmla="*/ 2956264 w 2974020"/>
                <a:gd name="connsiteY24" fmla="*/ 275208 h 772358"/>
                <a:gd name="connsiteX25" fmla="*/ 2938509 w 2974020"/>
                <a:gd name="connsiteY25" fmla="*/ 248575 h 772358"/>
                <a:gd name="connsiteX26" fmla="*/ 2929631 w 2974020"/>
                <a:gd name="connsiteY26" fmla="*/ 221942 h 772358"/>
                <a:gd name="connsiteX27" fmla="*/ 2902998 w 2974020"/>
                <a:gd name="connsiteY27" fmla="*/ 213064 h 772358"/>
                <a:gd name="connsiteX28" fmla="*/ 2672179 w 2974020"/>
                <a:gd name="connsiteY28" fmla="*/ 221942 h 772358"/>
                <a:gd name="connsiteX29" fmla="*/ 2618913 w 2974020"/>
                <a:gd name="connsiteY29" fmla="*/ 239697 h 772358"/>
                <a:gd name="connsiteX30" fmla="*/ 2592280 w 2974020"/>
                <a:gd name="connsiteY30" fmla="*/ 248575 h 772358"/>
                <a:gd name="connsiteX31" fmla="*/ 2494626 w 2974020"/>
                <a:gd name="connsiteY31" fmla="*/ 257453 h 772358"/>
                <a:gd name="connsiteX32" fmla="*/ 2361460 w 2974020"/>
                <a:gd name="connsiteY32" fmla="*/ 275208 h 772358"/>
                <a:gd name="connsiteX33" fmla="*/ 2290439 w 2974020"/>
                <a:gd name="connsiteY33" fmla="*/ 292963 h 772358"/>
                <a:gd name="connsiteX34" fmla="*/ 2272684 w 2974020"/>
                <a:gd name="connsiteY34" fmla="*/ 310719 h 772358"/>
                <a:gd name="connsiteX35" fmla="*/ 2219418 w 2974020"/>
                <a:gd name="connsiteY35" fmla="*/ 328474 h 772358"/>
                <a:gd name="connsiteX36" fmla="*/ 2139519 w 2974020"/>
                <a:gd name="connsiteY36" fmla="*/ 346229 h 772358"/>
                <a:gd name="connsiteX37" fmla="*/ 1944210 w 2974020"/>
                <a:gd name="connsiteY37" fmla="*/ 319596 h 772358"/>
                <a:gd name="connsiteX38" fmla="*/ 1917577 w 2974020"/>
                <a:gd name="connsiteY38" fmla="*/ 301841 h 772358"/>
                <a:gd name="connsiteX39" fmla="*/ 1908699 w 2974020"/>
                <a:gd name="connsiteY39" fmla="*/ 275208 h 772358"/>
                <a:gd name="connsiteX40" fmla="*/ 1917577 w 2974020"/>
                <a:gd name="connsiteY40" fmla="*/ 213064 h 772358"/>
                <a:gd name="connsiteX41" fmla="*/ 1953088 w 2974020"/>
                <a:gd name="connsiteY41" fmla="*/ 168676 h 772358"/>
                <a:gd name="connsiteX42" fmla="*/ 1970843 w 2974020"/>
                <a:gd name="connsiteY42" fmla="*/ 142043 h 772358"/>
                <a:gd name="connsiteX43" fmla="*/ 1988598 w 2974020"/>
                <a:gd name="connsiteY43" fmla="*/ 88777 h 772358"/>
                <a:gd name="connsiteX44" fmla="*/ 1953088 w 2974020"/>
                <a:gd name="connsiteY44" fmla="*/ 26633 h 772358"/>
                <a:gd name="connsiteX45" fmla="*/ 1899822 w 2974020"/>
                <a:gd name="connsiteY45" fmla="*/ 8878 h 772358"/>
                <a:gd name="connsiteX46" fmla="*/ 1873189 w 2974020"/>
                <a:gd name="connsiteY46" fmla="*/ 0 h 772358"/>
                <a:gd name="connsiteX47" fmla="*/ 1597981 w 2974020"/>
                <a:gd name="connsiteY47" fmla="*/ 8878 h 772358"/>
                <a:gd name="connsiteX48" fmla="*/ 1571348 w 2974020"/>
                <a:gd name="connsiteY48" fmla="*/ 17756 h 772358"/>
                <a:gd name="connsiteX49" fmla="*/ 1518082 w 2974020"/>
                <a:gd name="connsiteY49" fmla="*/ 26633 h 772358"/>
                <a:gd name="connsiteX50" fmla="*/ 1420427 w 2974020"/>
                <a:gd name="connsiteY50" fmla="*/ 53266 h 772358"/>
                <a:gd name="connsiteX51" fmla="*/ 1393794 w 2974020"/>
                <a:gd name="connsiteY51" fmla="*/ 62144 h 772358"/>
                <a:gd name="connsiteX52" fmla="*/ 1349406 w 2974020"/>
                <a:gd name="connsiteY52" fmla="*/ 71022 h 772358"/>
                <a:gd name="connsiteX53" fmla="*/ 1322773 w 2974020"/>
                <a:gd name="connsiteY53" fmla="*/ 79899 h 772358"/>
                <a:gd name="connsiteX54" fmla="*/ 1287262 w 2974020"/>
                <a:gd name="connsiteY54" fmla="*/ 88777 h 772358"/>
                <a:gd name="connsiteX55" fmla="*/ 1242874 w 2974020"/>
                <a:gd name="connsiteY55" fmla="*/ 97655 h 772358"/>
                <a:gd name="connsiteX56" fmla="*/ 1207363 w 2974020"/>
                <a:gd name="connsiteY56" fmla="*/ 106532 h 772358"/>
                <a:gd name="connsiteX57" fmla="*/ 1127464 w 2974020"/>
                <a:gd name="connsiteY57" fmla="*/ 124288 h 772358"/>
                <a:gd name="connsiteX58" fmla="*/ 1074198 w 2974020"/>
                <a:gd name="connsiteY58" fmla="*/ 142043 h 772358"/>
                <a:gd name="connsiteX59" fmla="*/ 1047565 w 2974020"/>
                <a:gd name="connsiteY59" fmla="*/ 150921 h 772358"/>
                <a:gd name="connsiteX60" fmla="*/ 985422 w 2974020"/>
                <a:gd name="connsiteY60" fmla="*/ 177554 h 772358"/>
                <a:gd name="connsiteX61" fmla="*/ 887767 w 2974020"/>
                <a:gd name="connsiteY61" fmla="*/ 186431 h 772358"/>
                <a:gd name="connsiteX62" fmla="*/ 807868 w 2974020"/>
                <a:gd name="connsiteY62" fmla="*/ 177554 h 772358"/>
                <a:gd name="connsiteX63" fmla="*/ 692459 w 2974020"/>
                <a:gd name="connsiteY63" fmla="*/ 159798 h 772358"/>
                <a:gd name="connsiteX64" fmla="*/ 417251 w 2974020"/>
                <a:gd name="connsiteY64" fmla="*/ 168676 h 772358"/>
                <a:gd name="connsiteX65" fmla="*/ 248575 w 2974020"/>
                <a:gd name="connsiteY65" fmla="*/ 186431 h 772358"/>
                <a:gd name="connsiteX66" fmla="*/ 213064 w 2974020"/>
                <a:gd name="connsiteY66" fmla="*/ 195309 h 772358"/>
                <a:gd name="connsiteX67" fmla="*/ 88777 w 2974020"/>
                <a:gd name="connsiteY67" fmla="*/ 221942 h 772358"/>
                <a:gd name="connsiteX68" fmla="*/ 35511 w 2974020"/>
                <a:gd name="connsiteY68" fmla="*/ 239697 h 772358"/>
                <a:gd name="connsiteX69" fmla="*/ 17756 w 2974020"/>
                <a:gd name="connsiteY69" fmla="*/ 257453 h 772358"/>
                <a:gd name="connsiteX70" fmla="*/ 0 w 2974020"/>
                <a:gd name="connsiteY70" fmla="*/ 310719 h 772358"/>
                <a:gd name="connsiteX71" fmla="*/ 8878 w 2974020"/>
                <a:gd name="connsiteY71" fmla="*/ 399495 h 772358"/>
                <a:gd name="connsiteX72" fmla="*/ 26633 w 2974020"/>
                <a:gd name="connsiteY72" fmla="*/ 426128 h 772358"/>
                <a:gd name="connsiteX73" fmla="*/ 44389 w 2974020"/>
                <a:gd name="connsiteY73" fmla="*/ 479394 h 772358"/>
                <a:gd name="connsiteX74" fmla="*/ 53266 w 2974020"/>
                <a:gd name="connsiteY74" fmla="*/ 506027 h 772358"/>
                <a:gd name="connsiteX75" fmla="*/ 71022 w 2974020"/>
                <a:gd name="connsiteY75" fmla="*/ 523783 h 772358"/>
                <a:gd name="connsiteX76" fmla="*/ 115410 w 2974020"/>
                <a:gd name="connsiteY76" fmla="*/ 559294 h 772358"/>
                <a:gd name="connsiteX77" fmla="*/ 133165 w 2974020"/>
                <a:gd name="connsiteY77" fmla="*/ 585927 h 772358"/>
                <a:gd name="connsiteX78" fmla="*/ 177554 w 2974020"/>
                <a:gd name="connsiteY78" fmla="*/ 621437 h 772358"/>
                <a:gd name="connsiteX79" fmla="*/ 213064 w 2974020"/>
                <a:gd name="connsiteY79" fmla="*/ 630315 h 772358"/>
                <a:gd name="connsiteX80" fmla="*/ 239697 w 2974020"/>
                <a:gd name="connsiteY80" fmla="*/ 639193 h 772358"/>
                <a:gd name="connsiteX81" fmla="*/ 727969 w 2974020"/>
                <a:gd name="connsiteY81" fmla="*/ 630315 h 772358"/>
                <a:gd name="connsiteX82" fmla="*/ 807868 w 2974020"/>
                <a:gd name="connsiteY82" fmla="*/ 603682 h 772358"/>
                <a:gd name="connsiteX83" fmla="*/ 834501 w 2974020"/>
                <a:gd name="connsiteY83" fmla="*/ 594804 h 772358"/>
                <a:gd name="connsiteX84" fmla="*/ 887767 w 2974020"/>
                <a:gd name="connsiteY84" fmla="*/ 568171 h 772358"/>
                <a:gd name="connsiteX85" fmla="*/ 941033 w 2974020"/>
                <a:gd name="connsiteY85" fmla="*/ 550416 h 772358"/>
                <a:gd name="connsiteX86" fmla="*/ 994299 w 2974020"/>
                <a:gd name="connsiteY86" fmla="*/ 541538 h 772358"/>
                <a:gd name="connsiteX87" fmla="*/ 1020932 w 2974020"/>
                <a:gd name="connsiteY87" fmla="*/ 532660 h 772358"/>
                <a:gd name="connsiteX88" fmla="*/ 1083076 w 2974020"/>
                <a:gd name="connsiteY88" fmla="*/ 514905 h 772358"/>
                <a:gd name="connsiteX89" fmla="*/ 1127464 w 2974020"/>
                <a:gd name="connsiteY89" fmla="*/ 479394 h 772358"/>
                <a:gd name="connsiteX90" fmla="*/ 1145220 w 2974020"/>
                <a:gd name="connsiteY90" fmla="*/ 461639 h 772358"/>
                <a:gd name="connsiteX91" fmla="*/ 1171853 w 2974020"/>
                <a:gd name="connsiteY91" fmla="*/ 452761 h 772358"/>
                <a:gd name="connsiteX92" fmla="*/ 1225119 w 2974020"/>
                <a:gd name="connsiteY92" fmla="*/ 426128 h 772358"/>
                <a:gd name="connsiteX93" fmla="*/ 1242874 w 2974020"/>
                <a:gd name="connsiteY93" fmla="*/ 443884 h 772358"/>
                <a:gd name="connsiteX94" fmla="*/ 1233996 w 2974020"/>
                <a:gd name="connsiteY94" fmla="*/ 470517 h 772358"/>
                <a:gd name="connsiteX95" fmla="*/ 1242874 w 2974020"/>
                <a:gd name="connsiteY95" fmla="*/ 577049 h 772358"/>
                <a:gd name="connsiteX96" fmla="*/ 1269507 w 2974020"/>
                <a:gd name="connsiteY96" fmla="*/ 585927 h 772358"/>
                <a:gd name="connsiteX97" fmla="*/ 1305018 w 2974020"/>
                <a:gd name="connsiteY97" fmla="*/ 594804 h 772358"/>
                <a:gd name="connsiteX98" fmla="*/ 1358284 w 2974020"/>
                <a:gd name="connsiteY98" fmla="*/ 612560 h 772358"/>
                <a:gd name="connsiteX99" fmla="*/ 1367161 w 2974020"/>
                <a:gd name="connsiteY99" fmla="*/ 639193 h 772358"/>
                <a:gd name="connsiteX100" fmla="*/ 1420427 w 2974020"/>
                <a:gd name="connsiteY100" fmla="*/ 656948 h 772358"/>
                <a:gd name="connsiteX101" fmla="*/ 1447060 w 2974020"/>
                <a:gd name="connsiteY101" fmla="*/ 665826 h 772358"/>
                <a:gd name="connsiteX102" fmla="*/ 1526960 w 2974020"/>
                <a:gd name="connsiteY102" fmla="*/ 710214 h 772358"/>
                <a:gd name="connsiteX103" fmla="*/ 1580226 w 2974020"/>
                <a:gd name="connsiteY103" fmla="*/ 710214 h 772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974020" h="772358">
                  <a:moveTo>
                    <a:pt x="1580226" y="710214"/>
                  </a:moveTo>
                  <a:lnTo>
                    <a:pt x="1580226" y="710214"/>
                  </a:lnTo>
                  <a:cubicBezTo>
                    <a:pt x="1606859" y="713173"/>
                    <a:pt x="1633640" y="715017"/>
                    <a:pt x="1660125" y="719092"/>
                  </a:cubicBezTo>
                  <a:cubicBezTo>
                    <a:pt x="1690197" y="723718"/>
                    <a:pt x="1695195" y="729111"/>
                    <a:pt x="1722268" y="736847"/>
                  </a:cubicBezTo>
                  <a:cubicBezTo>
                    <a:pt x="1734000" y="740199"/>
                    <a:pt x="1746092" y="742219"/>
                    <a:pt x="1757779" y="745725"/>
                  </a:cubicBezTo>
                  <a:cubicBezTo>
                    <a:pt x="1775705" y="751103"/>
                    <a:pt x="1792474" y="761159"/>
                    <a:pt x="1811045" y="763480"/>
                  </a:cubicBezTo>
                  <a:lnTo>
                    <a:pt x="1882066" y="772358"/>
                  </a:lnTo>
                  <a:lnTo>
                    <a:pt x="2015231" y="763480"/>
                  </a:lnTo>
                  <a:cubicBezTo>
                    <a:pt x="2143860" y="756527"/>
                    <a:pt x="2169640" y="764558"/>
                    <a:pt x="2263806" y="745725"/>
                  </a:cubicBezTo>
                  <a:cubicBezTo>
                    <a:pt x="2297342" y="739018"/>
                    <a:pt x="2318622" y="730412"/>
                    <a:pt x="2352583" y="719092"/>
                  </a:cubicBezTo>
                  <a:lnTo>
                    <a:pt x="2379216" y="710214"/>
                  </a:lnTo>
                  <a:cubicBezTo>
                    <a:pt x="2388094" y="707255"/>
                    <a:pt x="2398063" y="706527"/>
                    <a:pt x="2405849" y="701336"/>
                  </a:cubicBezTo>
                  <a:cubicBezTo>
                    <a:pt x="2414727" y="695418"/>
                    <a:pt x="2421895" y="684904"/>
                    <a:pt x="2432482" y="683581"/>
                  </a:cubicBezTo>
                  <a:cubicBezTo>
                    <a:pt x="2494216" y="675864"/>
                    <a:pt x="2556769" y="677662"/>
                    <a:pt x="2618913" y="674703"/>
                  </a:cubicBezTo>
                  <a:cubicBezTo>
                    <a:pt x="2633709" y="671744"/>
                    <a:pt x="2649564" y="672070"/>
                    <a:pt x="2663301" y="665826"/>
                  </a:cubicBezTo>
                  <a:cubicBezTo>
                    <a:pt x="2682728" y="656996"/>
                    <a:pt x="2696323" y="637063"/>
                    <a:pt x="2716567" y="630315"/>
                  </a:cubicBezTo>
                  <a:lnTo>
                    <a:pt x="2743200" y="621437"/>
                  </a:lnTo>
                  <a:cubicBezTo>
                    <a:pt x="2783036" y="581604"/>
                    <a:pt x="2735728" y="623615"/>
                    <a:pt x="2787589" y="594804"/>
                  </a:cubicBezTo>
                  <a:cubicBezTo>
                    <a:pt x="2832765" y="569706"/>
                    <a:pt x="2831671" y="568478"/>
                    <a:pt x="2858610" y="541538"/>
                  </a:cubicBezTo>
                  <a:lnTo>
                    <a:pt x="2876365" y="488272"/>
                  </a:lnTo>
                  <a:cubicBezTo>
                    <a:pt x="2885741" y="460145"/>
                    <a:pt x="2883332" y="459588"/>
                    <a:pt x="2902998" y="435006"/>
                  </a:cubicBezTo>
                  <a:cubicBezTo>
                    <a:pt x="2908227" y="428470"/>
                    <a:pt x="2914835" y="423169"/>
                    <a:pt x="2920754" y="417251"/>
                  </a:cubicBezTo>
                  <a:cubicBezTo>
                    <a:pt x="2945900" y="341806"/>
                    <a:pt x="2910829" y="433793"/>
                    <a:pt x="2947387" y="372862"/>
                  </a:cubicBezTo>
                  <a:cubicBezTo>
                    <a:pt x="2981959" y="315242"/>
                    <a:pt x="2929032" y="373460"/>
                    <a:pt x="2974020" y="328474"/>
                  </a:cubicBezTo>
                  <a:cubicBezTo>
                    <a:pt x="2968101" y="310719"/>
                    <a:pt x="2966646" y="290781"/>
                    <a:pt x="2956264" y="275208"/>
                  </a:cubicBezTo>
                  <a:cubicBezTo>
                    <a:pt x="2950346" y="266330"/>
                    <a:pt x="2943281" y="258118"/>
                    <a:pt x="2938509" y="248575"/>
                  </a:cubicBezTo>
                  <a:cubicBezTo>
                    <a:pt x="2934324" y="240205"/>
                    <a:pt x="2936248" y="228559"/>
                    <a:pt x="2929631" y="221942"/>
                  </a:cubicBezTo>
                  <a:cubicBezTo>
                    <a:pt x="2923014" y="215325"/>
                    <a:pt x="2911876" y="216023"/>
                    <a:pt x="2902998" y="213064"/>
                  </a:cubicBezTo>
                  <a:cubicBezTo>
                    <a:pt x="2826058" y="216023"/>
                    <a:pt x="2748839" y="214755"/>
                    <a:pt x="2672179" y="221942"/>
                  </a:cubicBezTo>
                  <a:cubicBezTo>
                    <a:pt x="2653545" y="223689"/>
                    <a:pt x="2636668" y="233779"/>
                    <a:pt x="2618913" y="239697"/>
                  </a:cubicBezTo>
                  <a:cubicBezTo>
                    <a:pt x="2610035" y="242656"/>
                    <a:pt x="2601599" y="247728"/>
                    <a:pt x="2592280" y="248575"/>
                  </a:cubicBezTo>
                  <a:lnTo>
                    <a:pt x="2494626" y="257453"/>
                  </a:lnTo>
                  <a:cubicBezTo>
                    <a:pt x="2429346" y="279211"/>
                    <a:pt x="2495754" y="259408"/>
                    <a:pt x="2361460" y="275208"/>
                  </a:cubicBezTo>
                  <a:cubicBezTo>
                    <a:pt x="2328352" y="279103"/>
                    <a:pt x="2318701" y="283543"/>
                    <a:pt x="2290439" y="292963"/>
                  </a:cubicBezTo>
                  <a:cubicBezTo>
                    <a:pt x="2284521" y="298882"/>
                    <a:pt x="2280170" y="306976"/>
                    <a:pt x="2272684" y="310719"/>
                  </a:cubicBezTo>
                  <a:cubicBezTo>
                    <a:pt x="2255944" y="319089"/>
                    <a:pt x="2237575" y="323935"/>
                    <a:pt x="2219418" y="328474"/>
                  </a:cubicBezTo>
                  <a:cubicBezTo>
                    <a:pt x="2169269" y="341012"/>
                    <a:pt x="2195871" y="334959"/>
                    <a:pt x="2139519" y="346229"/>
                  </a:cubicBezTo>
                  <a:cubicBezTo>
                    <a:pt x="2116219" y="344773"/>
                    <a:pt x="1988266" y="348966"/>
                    <a:pt x="1944210" y="319596"/>
                  </a:cubicBezTo>
                  <a:lnTo>
                    <a:pt x="1917577" y="301841"/>
                  </a:lnTo>
                  <a:cubicBezTo>
                    <a:pt x="1914618" y="292963"/>
                    <a:pt x="1908699" y="284566"/>
                    <a:pt x="1908699" y="275208"/>
                  </a:cubicBezTo>
                  <a:cubicBezTo>
                    <a:pt x="1908699" y="254283"/>
                    <a:pt x="1911564" y="233107"/>
                    <a:pt x="1917577" y="213064"/>
                  </a:cubicBezTo>
                  <a:cubicBezTo>
                    <a:pt x="1924136" y="191201"/>
                    <a:pt x="1940212" y="184770"/>
                    <a:pt x="1953088" y="168676"/>
                  </a:cubicBezTo>
                  <a:cubicBezTo>
                    <a:pt x="1959753" y="160345"/>
                    <a:pt x="1966510" y="151793"/>
                    <a:pt x="1970843" y="142043"/>
                  </a:cubicBezTo>
                  <a:cubicBezTo>
                    <a:pt x="1978444" y="124940"/>
                    <a:pt x="1988598" y="88777"/>
                    <a:pt x="1988598" y="88777"/>
                  </a:cubicBezTo>
                  <a:cubicBezTo>
                    <a:pt x="1980332" y="47444"/>
                    <a:pt x="1990364" y="43200"/>
                    <a:pt x="1953088" y="26633"/>
                  </a:cubicBezTo>
                  <a:cubicBezTo>
                    <a:pt x="1935985" y="19032"/>
                    <a:pt x="1917577" y="14796"/>
                    <a:pt x="1899822" y="8878"/>
                  </a:cubicBezTo>
                  <a:lnTo>
                    <a:pt x="1873189" y="0"/>
                  </a:lnTo>
                  <a:cubicBezTo>
                    <a:pt x="1781453" y="2959"/>
                    <a:pt x="1689606" y="3488"/>
                    <a:pt x="1597981" y="8878"/>
                  </a:cubicBezTo>
                  <a:cubicBezTo>
                    <a:pt x="1588639" y="9428"/>
                    <a:pt x="1580483" y="15726"/>
                    <a:pt x="1571348" y="17756"/>
                  </a:cubicBezTo>
                  <a:cubicBezTo>
                    <a:pt x="1553776" y="21661"/>
                    <a:pt x="1535837" y="23674"/>
                    <a:pt x="1518082" y="26633"/>
                  </a:cubicBezTo>
                  <a:cubicBezTo>
                    <a:pt x="1403809" y="64725"/>
                    <a:pt x="1520813" y="28170"/>
                    <a:pt x="1420427" y="53266"/>
                  </a:cubicBezTo>
                  <a:cubicBezTo>
                    <a:pt x="1411348" y="55536"/>
                    <a:pt x="1402872" y="59874"/>
                    <a:pt x="1393794" y="62144"/>
                  </a:cubicBezTo>
                  <a:cubicBezTo>
                    <a:pt x="1379156" y="65804"/>
                    <a:pt x="1364045" y="67362"/>
                    <a:pt x="1349406" y="71022"/>
                  </a:cubicBezTo>
                  <a:cubicBezTo>
                    <a:pt x="1340328" y="73292"/>
                    <a:pt x="1331771" y="77328"/>
                    <a:pt x="1322773" y="79899"/>
                  </a:cubicBezTo>
                  <a:cubicBezTo>
                    <a:pt x="1311041" y="83251"/>
                    <a:pt x="1299173" y="86130"/>
                    <a:pt x="1287262" y="88777"/>
                  </a:cubicBezTo>
                  <a:cubicBezTo>
                    <a:pt x="1272532" y="92050"/>
                    <a:pt x="1257604" y="94382"/>
                    <a:pt x="1242874" y="97655"/>
                  </a:cubicBezTo>
                  <a:cubicBezTo>
                    <a:pt x="1230963" y="100302"/>
                    <a:pt x="1219274" y="103885"/>
                    <a:pt x="1207363" y="106532"/>
                  </a:cubicBezTo>
                  <a:cubicBezTo>
                    <a:pt x="1174781" y="113772"/>
                    <a:pt x="1158392" y="115010"/>
                    <a:pt x="1127464" y="124288"/>
                  </a:cubicBezTo>
                  <a:cubicBezTo>
                    <a:pt x="1109538" y="129666"/>
                    <a:pt x="1091953" y="136125"/>
                    <a:pt x="1074198" y="142043"/>
                  </a:cubicBezTo>
                  <a:cubicBezTo>
                    <a:pt x="1065320" y="145002"/>
                    <a:pt x="1055935" y="146736"/>
                    <a:pt x="1047565" y="150921"/>
                  </a:cubicBezTo>
                  <a:cubicBezTo>
                    <a:pt x="1033244" y="158082"/>
                    <a:pt x="1003708" y="174942"/>
                    <a:pt x="985422" y="177554"/>
                  </a:cubicBezTo>
                  <a:cubicBezTo>
                    <a:pt x="953065" y="182176"/>
                    <a:pt x="920319" y="183472"/>
                    <a:pt x="887767" y="186431"/>
                  </a:cubicBezTo>
                  <a:lnTo>
                    <a:pt x="807868" y="177554"/>
                  </a:lnTo>
                  <a:cubicBezTo>
                    <a:pt x="762185" y="171844"/>
                    <a:pt x="736876" y="167201"/>
                    <a:pt x="692459" y="159798"/>
                  </a:cubicBezTo>
                  <a:lnTo>
                    <a:pt x="417251" y="168676"/>
                  </a:lnTo>
                  <a:cubicBezTo>
                    <a:pt x="396691" y="169679"/>
                    <a:pt x="272541" y="183768"/>
                    <a:pt x="248575" y="186431"/>
                  </a:cubicBezTo>
                  <a:cubicBezTo>
                    <a:pt x="236738" y="189390"/>
                    <a:pt x="224994" y="192752"/>
                    <a:pt x="213064" y="195309"/>
                  </a:cubicBezTo>
                  <a:cubicBezTo>
                    <a:pt x="188991" y="200467"/>
                    <a:pt x="122567" y="211805"/>
                    <a:pt x="88777" y="221942"/>
                  </a:cubicBezTo>
                  <a:cubicBezTo>
                    <a:pt x="70851" y="227320"/>
                    <a:pt x="35511" y="239697"/>
                    <a:pt x="35511" y="239697"/>
                  </a:cubicBezTo>
                  <a:cubicBezTo>
                    <a:pt x="29593" y="245616"/>
                    <a:pt x="21499" y="249967"/>
                    <a:pt x="17756" y="257453"/>
                  </a:cubicBezTo>
                  <a:cubicBezTo>
                    <a:pt x="9386" y="274193"/>
                    <a:pt x="0" y="310719"/>
                    <a:pt x="0" y="310719"/>
                  </a:cubicBezTo>
                  <a:cubicBezTo>
                    <a:pt x="2959" y="340311"/>
                    <a:pt x="2191" y="370517"/>
                    <a:pt x="8878" y="399495"/>
                  </a:cubicBezTo>
                  <a:cubicBezTo>
                    <a:pt x="11277" y="409891"/>
                    <a:pt x="22300" y="416378"/>
                    <a:pt x="26633" y="426128"/>
                  </a:cubicBezTo>
                  <a:cubicBezTo>
                    <a:pt x="34234" y="443231"/>
                    <a:pt x="38471" y="461639"/>
                    <a:pt x="44389" y="479394"/>
                  </a:cubicBezTo>
                  <a:cubicBezTo>
                    <a:pt x="47348" y="488272"/>
                    <a:pt x="46649" y="499410"/>
                    <a:pt x="53266" y="506027"/>
                  </a:cubicBezTo>
                  <a:cubicBezTo>
                    <a:pt x="59185" y="511946"/>
                    <a:pt x="64486" y="518554"/>
                    <a:pt x="71022" y="523783"/>
                  </a:cubicBezTo>
                  <a:cubicBezTo>
                    <a:pt x="96660" y="544293"/>
                    <a:pt x="96355" y="535474"/>
                    <a:pt x="115410" y="559294"/>
                  </a:cubicBezTo>
                  <a:cubicBezTo>
                    <a:pt x="122075" y="567626"/>
                    <a:pt x="126500" y="577596"/>
                    <a:pt x="133165" y="585927"/>
                  </a:cubicBezTo>
                  <a:cubicBezTo>
                    <a:pt x="143125" y="598377"/>
                    <a:pt x="163512" y="615419"/>
                    <a:pt x="177554" y="621437"/>
                  </a:cubicBezTo>
                  <a:cubicBezTo>
                    <a:pt x="188768" y="626243"/>
                    <a:pt x="201332" y="626963"/>
                    <a:pt x="213064" y="630315"/>
                  </a:cubicBezTo>
                  <a:cubicBezTo>
                    <a:pt x="222062" y="632886"/>
                    <a:pt x="230819" y="636234"/>
                    <a:pt x="239697" y="639193"/>
                  </a:cubicBezTo>
                  <a:cubicBezTo>
                    <a:pt x="402454" y="636234"/>
                    <a:pt x="565381" y="638311"/>
                    <a:pt x="727969" y="630315"/>
                  </a:cubicBezTo>
                  <a:cubicBezTo>
                    <a:pt x="727973" y="630315"/>
                    <a:pt x="794550" y="608122"/>
                    <a:pt x="807868" y="603682"/>
                  </a:cubicBezTo>
                  <a:lnTo>
                    <a:pt x="834501" y="594804"/>
                  </a:lnTo>
                  <a:cubicBezTo>
                    <a:pt x="863022" y="566284"/>
                    <a:pt x="841021" y="582195"/>
                    <a:pt x="887767" y="568171"/>
                  </a:cubicBezTo>
                  <a:cubicBezTo>
                    <a:pt x="905693" y="562793"/>
                    <a:pt x="922572" y="553493"/>
                    <a:pt x="941033" y="550416"/>
                  </a:cubicBezTo>
                  <a:cubicBezTo>
                    <a:pt x="958788" y="547457"/>
                    <a:pt x="976727" y="545443"/>
                    <a:pt x="994299" y="541538"/>
                  </a:cubicBezTo>
                  <a:cubicBezTo>
                    <a:pt x="1003434" y="539508"/>
                    <a:pt x="1011934" y="535231"/>
                    <a:pt x="1020932" y="532660"/>
                  </a:cubicBezTo>
                  <a:cubicBezTo>
                    <a:pt x="1098963" y="510366"/>
                    <a:pt x="1019219" y="536191"/>
                    <a:pt x="1083076" y="514905"/>
                  </a:cubicBezTo>
                  <a:cubicBezTo>
                    <a:pt x="1118437" y="461862"/>
                    <a:pt x="1079820" y="507980"/>
                    <a:pt x="1127464" y="479394"/>
                  </a:cubicBezTo>
                  <a:cubicBezTo>
                    <a:pt x="1134641" y="475088"/>
                    <a:pt x="1138043" y="465945"/>
                    <a:pt x="1145220" y="461639"/>
                  </a:cubicBezTo>
                  <a:cubicBezTo>
                    <a:pt x="1153244" y="456824"/>
                    <a:pt x="1163483" y="456946"/>
                    <a:pt x="1171853" y="452761"/>
                  </a:cubicBezTo>
                  <a:cubicBezTo>
                    <a:pt x="1240692" y="418342"/>
                    <a:pt x="1158176" y="448443"/>
                    <a:pt x="1225119" y="426128"/>
                  </a:cubicBezTo>
                  <a:cubicBezTo>
                    <a:pt x="1231037" y="432047"/>
                    <a:pt x="1241233" y="435676"/>
                    <a:pt x="1242874" y="443884"/>
                  </a:cubicBezTo>
                  <a:cubicBezTo>
                    <a:pt x="1244709" y="453060"/>
                    <a:pt x="1233996" y="461159"/>
                    <a:pt x="1233996" y="470517"/>
                  </a:cubicBezTo>
                  <a:cubicBezTo>
                    <a:pt x="1233996" y="506151"/>
                    <a:pt x="1232395" y="542991"/>
                    <a:pt x="1242874" y="577049"/>
                  </a:cubicBezTo>
                  <a:cubicBezTo>
                    <a:pt x="1245626" y="585993"/>
                    <a:pt x="1260509" y="583356"/>
                    <a:pt x="1269507" y="585927"/>
                  </a:cubicBezTo>
                  <a:cubicBezTo>
                    <a:pt x="1281239" y="589279"/>
                    <a:pt x="1293331" y="591298"/>
                    <a:pt x="1305018" y="594804"/>
                  </a:cubicBezTo>
                  <a:cubicBezTo>
                    <a:pt x="1322945" y="600182"/>
                    <a:pt x="1358284" y="612560"/>
                    <a:pt x="1358284" y="612560"/>
                  </a:cubicBezTo>
                  <a:cubicBezTo>
                    <a:pt x="1361243" y="621438"/>
                    <a:pt x="1359546" y="633754"/>
                    <a:pt x="1367161" y="639193"/>
                  </a:cubicBezTo>
                  <a:cubicBezTo>
                    <a:pt x="1382391" y="650071"/>
                    <a:pt x="1402672" y="651030"/>
                    <a:pt x="1420427" y="656948"/>
                  </a:cubicBezTo>
                  <a:cubicBezTo>
                    <a:pt x="1429305" y="659907"/>
                    <a:pt x="1439274" y="660635"/>
                    <a:pt x="1447060" y="665826"/>
                  </a:cubicBezTo>
                  <a:cubicBezTo>
                    <a:pt x="1477568" y="686164"/>
                    <a:pt x="1493478" y="703517"/>
                    <a:pt x="1526960" y="710214"/>
                  </a:cubicBezTo>
                  <a:cubicBezTo>
                    <a:pt x="1532763" y="711375"/>
                    <a:pt x="1571348" y="710214"/>
                    <a:pt x="1580226" y="710214"/>
                  </a:cubicBezTo>
                  <a:close/>
                </a:path>
              </a:pathLst>
            </a:cu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4" name="3 Forma libre"/>
            <p:cNvSpPr/>
            <p:nvPr/>
          </p:nvSpPr>
          <p:spPr>
            <a:xfrm>
              <a:off x="345808" y="2894120"/>
              <a:ext cx="8487474" cy="2210540"/>
            </a:xfrm>
            <a:custGeom>
              <a:avLst/>
              <a:gdLst>
                <a:gd name="connsiteX0" fmla="*/ 169097 w 8487474"/>
                <a:gd name="connsiteY0" fmla="*/ 701336 h 2210540"/>
                <a:gd name="connsiteX1" fmla="*/ 169097 w 8487474"/>
                <a:gd name="connsiteY1" fmla="*/ 701336 h 2210540"/>
                <a:gd name="connsiteX2" fmla="*/ 240118 w 8487474"/>
                <a:gd name="connsiteY2" fmla="*/ 656948 h 2210540"/>
                <a:gd name="connsiteX3" fmla="*/ 293384 w 8487474"/>
                <a:gd name="connsiteY3" fmla="*/ 639193 h 2210540"/>
                <a:gd name="connsiteX4" fmla="*/ 320017 w 8487474"/>
                <a:gd name="connsiteY4" fmla="*/ 630315 h 2210540"/>
                <a:gd name="connsiteX5" fmla="*/ 337773 w 8487474"/>
                <a:gd name="connsiteY5" fmla="*/ 612560 h 2210540"/>
                <a:gd name="connsiteX6" fmla="*/ 533081 w 8487474"/>
                <a:gd name="connsiteY6" fmla="*/ 585927 h 2210540"/>
                <a:gd name="connsiteX7" fmla="*/ 763901 w 8487474"/>
                <a:gd name="connsiteY7" fmla="*/ 568171 h 2210540"/>
                <a:gd name="connsiteX8" fmla="*/ 905943 w 8487474"/>
                <a:gd name="connsiteY8" fmla="*/ 577049 h 2210540"/>
                <a:gd name="connsiteX9" fmla="*/ 976965 w 8487474"/>
                <a:gd name="connsiteY9" fmla="*/ 594804 h 2210540"/>
                <a:gd name="connsiteX10" fmla="*/ 1056864 w 8487474"/>
                <a:gd name="connsiteY10" fmla="*/ 585927 h 2210540"/>
                <a:gd name="connsiteX11" fmla="*/ 1136763 w 8487474"/>
                <a:gd name="connsiteY11" fmla="*/ 550416 h 2210540"/>
                <a:gd name="connsiteX12" fmla="*/ 1163396 w 8487474"/>
                <a:gd name="connsiteY12" fmla="*/ 541538 h 2210540"/>
                <a:gd name="connsiteX13" fmla="*/ 1190029 w 8487474"/>
                <a:gd name="connsiteY13" fmla="*/ 514905 h 2210540"/>
                <a:gd name="connsiteX14" fmla="*/ 1225540 w 8487474"/>
                <a:gd name="connsiteY14" fmla="*/ 506028 h 2210540"/>
                <a:gd name="connsiteX15" fmla="*/ 1252173 w 8487474"/>
                <a:gd name="connsiteY15" fmla="*/ 497150 h 2210540"/>
                <a:gd name="connsiteX16" fmla="*/ 1296561 w 8487474"/>
                <a:gd name="connsiteY16" fmla="*/ 506028 h 2210540"/>
                <a:gd name="connsiteX17" fmla="*/ 1323194 w 8487474"/>
                <a:gd name="connsiteY17" fmla="*/ 603682 h 2210540"/>
                <a:gd name="connsiteX18" fmla="*/ 1323194 w 8487474"/>
                <a:gd name="connsiteY18" fmla="*/ 763480 h 2210540"/>
                <a:gd name="connsiteX19" fmla="*/ 1394215 w 8487474"/>
                <a:gd name="connsiteY19" fmla="*/ 790113 h 2210540"/>
                <a:gd name="connsiteX20" fmla="*/ 1474114 w 8487474"/>
                <a:gd name="connsiteY20" fmla="*/ 781235 h 2210540"/>
                <a:gd name="connsiteX21" fmla="*/ 1491870 w 8487474"/>
                <a:gd name="connsiteY21" fmla="*/ 763480 h 2210540"/>
                <a:gd name="connsiteX22" fmla="*/ 1518503 w 8487474"/>
                <a:gd name="connsiteY22" fmla="*/ 754602 h 2210540"/>
                <a:gd name="connsiteX23" fmla="*/ 1536258 w 8487474"/>
                <a:gd name="connsiteY23" fmla="*/ 727969 h 2210540"/>
                <a:gd name="connsiteX24" fmla="*/ 1589524 w 8487474"/>
                <a:gd name="connsiteY24" fmla="*/ 710214 h 2210540"/>
                <a:gd name="connsiteX25" fmla="*/ 1616157 w 8487474"/>
                <a:gd name="connsiteY25" fmla="*/ 719092 h 2210540"/>
                <a:gd name="connsiteX26" fmla="*/ 1625035 w 8487474"/>
                <a:gd name="connsiteY26" fmla="*/ 745725 h 2210540"/>
                <a:gd name="connsiteX27" fmla="*/ 1642790 w 8487474"/>
                <a:gd name="connsiteY27" fmla="*/ 772358 h 2210540"/>
                <a:gd name="connsiteX28" fmla="*/ 1651668 w 8487474"/>
                <a:gd name="connsiteY28" fmla="*/ 798991 h 2210540"/>
                <a:gd name="connsiteX29" fmla="*/ 1704934 w 8487474"/>
                <a:gd name="connsiteY29" fmla="*/ 825624 h 2210540"/>
                <a:gd name="connsiteX30" fmla="*/ 1767077 w 8487474"/>
                <a:gd name="connsiteY30" fmla="*/ 807868 h 2210540"/>
                <a:gd name="connsiteX31" fmla="*/ 1802588 w 8487474"/>
                <a:gd name="connsiteY31" fmla="*/ 763480 h 2210540"/>
                <a:gd name="connsiteX32" fmla="*/ 1829221 w 8487474"/>
                <a:gd name="connsiteY32" fmla="*/ 745725 h 2210540"/>
                <a:gd name="connsiteX33" fmla="*/ 1855854 w 8487474"/>
                <a:gd name="connsiteY33" fmla="*/ 736847 h 2210540"/>
                <a:gd name="connsiteX34" fmla="*/ 1882487 w 8487474"/>
                <a:gd name="connsiteY34" fmla="*/ 719092 h 2210540"/>
                <a:gd name="connsiteX35" fmla="*/ 1935753 w 8487474"/>
                <a:gd name="connsiteY35" fmla="*/ 701336 h 2210540"/>
                <a:gd name="connsiteX36" fmla="*/ 2006775 w 8487474"/>
                <a:gd name="connsiteY36" fmla="*/ 665826 h 2210540"/>
                <a:gd name="connsiteX37" fmla="*/ 2033408 w 8487474"/>
                <a:gd name="connsiteY37" fmla="*/ 656948 h 2210540"/>
                <a:gd name="connsiteX38" fmla="*/ 2113307 w 8487474"/>
                <a:gd name="connsiteY38" fmla="*/ 683581 h 2210540"/>
                <a:gd name="connsiteX39" fmla="*/ 2122184 w 8487474"/>
                <a:gd name="connsiteY39" fmla="*/ 710214 h 2210540"/>
                <a:gd name="connsiteX40" fmla="*/ 2131062 w 8487474"/>
                <a:gd name="connsiteY40" fmla="*/ 807868 h 2210540"/>
                <a:gd name="connsiteX41" fmla="*/ 2148817 w 8487474"/>
                <a:gd name="connsiteY41" fmla="*/ 825624 h 2210540"/>
                <a:gd name="connsiteX42" fmla="*/ 2210961 w 8487474"/>
                <a:gd name="connsiteY42" fmla="*/ 816746 h 2210540"/>
                <a:gd name="connsiteX43" fmla="*/ 2264227 w 8487474"/>
                <a:gd name="connsiteY43" fmla="*/ 781235 h 2210540"/>
                <a:gd name="connsiteX44" fmla="*/ 2290860 w 8487474"/>
                <a:gd name="connsiteY44" fmla="*/ 763480 h 2210540"/>
                <a:gd name="connsiteX45" fmla="*/ 2317493 w 8487474"/>
                <a:gd name="connsiteY45" fmla="*/ 754602 h 2210540"/>
                <a:gd name="connsiteX46" fmla="*/ 2388514 w 8487474"/>
                <a:gd name="connsiteY46" fmla="*/ 763480 h 2210540"/>
                <a:gd name="connsiteX47" fmla="*/ 2406270 w 8487474"/>
                <a:gd name="connsiteY47" fmla="*/ 798991 h 2210540"/>
                <a:gd name="connsiteX48" fmla="*/ 2424025 w 8487474"/>
                <a:gd name="connsiteY48" fmla="*/ 825624 h 2210540"/>
                <a:gd name="connsiteX49" fmla="*/ 2441780 w 8487474"/>
                <a:gd name="connsiteY49" fmla="*/ 878890 h 2210540"/>
                <a:gd name="connsiteX50" fmla="*/ 2450658 w 8487474"/>
                <a:gd name="connsiteY50" fmla="*/ 905523 h 2210540"/>
                <a:gd name="connsiteX51" fmla="*/ 2477291 w 8487474"/>
                <a:gd name="connsiteY51" fmla="*/ 932156 h 2210540"/>
                <a:gd name="connsiteX52" fmla="*/ 2503924 w 8487474"/>
                <a:gd name="connsiteY52" fmla="*/ 941033 h 2210540"/>
                <a:gd name="connsiteX53" fmla="*/ 2619334 w 8487474"/>
                <a:gd name="connsiteY53" fmla="*/ 923278 h 2210540"/>
                <a:gd name="connsiteX54" fmla="*/ 2645967 w 8487474"/>
                <a:gd name="connsiteY54" fmla="*/ 905523 h 2210540"/>
                <a:gd name="connsiteX55" fmla="*/ 2699233 w 8487474"/>
                <a:gd name="connsiteY55" fmla="*/ 887767 h 2210540"/>
                <a:gd name="connsiteX56" fmla="*/ 2725866 w 8487474"/>
                <a:gd name="connsiteY56" fmla="*/ 878890 h 2210540"/>
                <a:gd name="connsiteX57" fmla="*/ 2752499 w 8487474"/>
                <a:gd name="connsiteY57" fmla="*/ 861134 h 2210540"/>
                <a:gd name="connsiteX58" fmla="*/ 3018829 w 8487474"/>
                <a:gd name="connsiteY58" fmla="*/ 861134 h 2210540"/>
                <a:gd name="connsiteX59" fmla="*/ 3054340 w 8487474"/>
                <a:gd name="connsiteY59" fmla="*/ 870012 h 2210540"/>
                <a:gd name="connsiteX60" fmla="*/ 3187505 w 8487474"/>
                <a:gd name="connsiteY60" fmla="*/ 843379 h 2210540"/>
                <a:gd name="connsiteX61" fmla="*/ 3214138 w 8487474"/>
                <a:gd name="connsiteY61" fmla="*/ 825624 h 2210540"/>
                <a:gd name="connsiteX62" fmla="*/ 3365058 w 8487474"/>
                <a:gd name="connsiteY62" fmla="*/ 834501 h 2210540"/>
                <a:gd name="connsiteX63" fmla="*/ 3462712 w 8487474"/>
                <a:gd name="connsiteY63" fmla="*/ 843379 h 2210540"/>
                <a:gd name="connsiteX64" fmla="*/ 3862208 w 8487474"/>
                <a:gd name="connsiteY64" fmla="*/ 852257 h 2210540"/>
                <a:gd name="connsiteX65" fmla="*/ 3968740 w 8487474"/>
                <a:gd name="connsiteY65" fmla="*/ 843379 h 2210540"/>
                <a:gd name="connsiteX66" fmla="*/ 4039761 w 8487474"/>
                <a:gd name="connsiteY66" fmla="*/ 825624 h 2210540"/>
                <a:gd name="connsiteX67" fmla="*/ 4243947 w 8487474"/>
                <a:gd name="connsiteY67" fmla="*/ 834501 h 2210540"/>
                <a:gd name="connsiteX68" fmla="*/ 4359357 w 8487474"/>
                <a:gd name="connsiteY68" fmla="*/ 861134 h 2210540"/>
                <a:gd name="connsiteX69" fmla="*/ 4394868 w 8487474"/>
                <a:gd name="connsiteY69" fmla="*/ 870012 h 2210540"/>
                <a:gd name="connsiteX70" fmla="*/ 4421501 w 8487474"/>
                <a:gd name="connsiteY70" fmla="*/ 887767 h 2210540"/>
                <a:gd name="connsiteX71" fmla="*/ 4545788 w 8487474"/>
                <a:gd name="connsiteY71" fmla="*/ 905523 h 2210540"/>
                <a:gd name="connsiteX72" fmla="*/ 4572421 w 8487474"/>
                <a:gd name="connsiteY72" fmla="*/ 896645 h 2210540"/>
                <a:gd name="connsiteX73" fmla="*/ 4572421 w 8487474"/>
                <a:gd name="connsiteY73" fmla="*/ 843379 h 2210540"/>
                <a:gd name="connsiteX74" fmla="*/ 4536910 w 8487474"/>
                <a:gd name="connsiteY74" fmla="*/ 825624 h 2210540"/>
                <a:gd name="connsiteX75" fmla="*/ 4465889 w 8487474"/>
                <a:gd name="connsiteY75" fmla="*/ 790113 h 2210540"/>
                <a:gd name="connsiteX76" fmla="*/ 4439256 w 8487474"/>
                <a:gd name="connsiteY76" fmla="*/ 772358 h 2210540"/>
                <a:gd name="connsiteX77" fmla="*/ 4332724 w 8487474"/>
                <a:gd name="connsiteY77" fmla="*/ 763480 h 2210540"/>
                <a:gd name="connsiteX78" fmla="*/ 4306091 w 8487474"/>
                <a:gd name="connsiteY78" fmla="*/ 754602 h 2210540"/>
                <a:gd name="connsiteX79" fmla="*/ 4261703 w 8487474"/>
                <a:gd name="connsiteY79" fmla="*/ 745725 h 2210540"/>
                <a:gd name="connsiteX80" fmla="*/ 4243947 w 8487474"/>
                <a:gd name="connsiteY80" fmla="*/ 727969 h 2210540"/>
                <a:gd name="connsiteX81" fmla="*/ 4217314 w 8487474"/>
                <a:gd name="connsiteY81" fmla="*/ 710214 h 2210540"/>
                <a:gd name="connsiteX82" fmla="*/ 4208437 w 8487474"/>
                <a:gd name="connsiteY82" fmla="*/ 683581 h 2210540"/>
                <a:gd name="connsiteX83" fmla="*/ 4146293 w 8487474"/>
                <a:gd name="connsiteY83" fmla="*/ 639193 h 2210540"/>
                <a:gd name="connsiteX84" fmla="*/ 4093027 w 8487474"/>
                <a:gd name="connsiteY84" fmla="*/ 603682 h 2210540"/>
                <a:gd name="connsiteX85" fmla="*/ 4039761 w 8487474"/>
                <a:gd name="connsiteY85" fmla="*/ 585927 h 2210540"/>
                <a:gd name="connsiteX86" fmla="*/ 3959862 w 8487474"/>
                <a:gd name="connsiteY86" fmla="*/ 550416 h 2210540"/>
                <a:gd name="connsiteX87" fmla="*/ 3906596 w 8487474"/>
                <a:gd name="connsiteY87" fmla="*/ 532661 h 2210540"/>
                <a:gd name="connsiteX88" fmla="*/ 3826697 w 8487474"/>
                <a:gd name="connsiteY88" fmla="*/ 514905 h 2210540"/>
                <a:gd name="connsiteX89" fmla="*/ 3791186 w 8487474"/>
                <a:gd name="connsiteY89" fmla="*/ 506028 h 2210540"/>
                <a:gd name="connsiteX90" fmla="*/ 3737920 w 8487474"/>
                <a:gd name="connsiteY90" fmla="*/ 488272 h 2210540"/>
                <a:gd name="connsiteX91" fmla="*/ 3720165 w 8487474"/>
                <a:gd name="connsiteY91" fmla="*/ 461639 h 2210540"/>
                <a:gd name="connsiteX92" fmla="*/ 3702409 w 8487474"/>
                <a:gd name="connsiteY92" fmla="*/ 443884 h 2210540"/>
                <a:gd name="connsiteX93" fmla="*/ 3684654 w 8487474"/>
                <a:gd name="connsiteY93" fmla="*/ 390618 h 2210540"/>
                <a:gd name="connsiteX94" fmla="*/ 3711287 w 8487474"/>
                <a:gd name="connsiteY94" fmla="*/ 363985 h 2210540"/>
                <a:gd name="connsiteX95" fmla="*/ 3800064 w 8487474"/>
                <a:gd name="connsiteY95" fmla="*/ 337352 h 2210540"/>
                <a:gd name="connsiteX96" fmla="*/ 3933229 w 8487474"/>
                <a:gd name="connsiteY96" fmla="*/ 310719 h 2210540"/>
                <a:gd name="connsiteX97" fmla="*/ 3968740 w 8487474"/>
                <a:gd name="connsiteY97" fmla="*/ 301841 h 2210540"/>
                <a:gd name="connsiteX98" fmla="*/ 4022006 w 8487474"/>
                <a:gd name="connsiteY98" fmla="*/ 292963 h 2210540"/>
                <a:gd name="connsiteX99" fmla="*/ 4048639 w 8487474"/>
                <a:gd name="connsiteY99" fmla="*/ 284086 h 2210540"/>
                <a:gd name="connsiteX100" fmla="*/ 4093027 w 8487474"/>
                <a:gd name="connsiteY100" fmla="*/ 257453 h 2210540"/>
                <a:gd name="connsiteX101" fmla="*/ 4128538 w 8487474"/>
                <a:gd name="connsiteY101" fmla="*/ 221942 h 2210540"/>
                <a:gd name="connsiteX102" fmla="*/ 4155171 w 8487474"/>
                <a:gd name="connsiteY102" fmla="*/ 204187 h 2210540"/>
                <a:gd name="connsiteX103" fmla="*/ 4190681 w 8487474"/>
                <a:gd name="connsiteY103" fmla="*/ 159798 h 2210540"/>
                <a:gd name="connsiteX104" fmla="*/ 4235070 w 8487474"/>
                <a:gd name="connsiteY104" fmla="*/ 124288 h 2210540"/>
                <a:gd name="connsiteX105" fmla="*/ 4279458 w 8487474"/>
                <a:gd name="connsiteY105" fmla="*/ 88777 h 2210540"/>
                <a:gd name="connsiteX106" fmla="*/ 4323846 w 8487474"/>
                <a:gd name="connsiteY106" fmla="*/ 79899 h 2210540"/>
                <a:gd name="connsiteX107" fmla="*/ 4528033 w 8487474"/>
                <a:gd name="connsiteY107" fmla="*/ 71022 h 2210540"/>
                <a:gd name="connsiteX108" fmla="*/ 4590176 w 8487474"/>
                <a:gd name="connsiteY108" fmla="*/ 62144 h 2210540"/>
                <a:gd name="connsiteX109" fmla="*/ 4749975 w 8487474"/>
                <a:gd name="connsiteY109" fmla="*/ 44389 h 2210540"/>
                <a:gd name="connsiteX110" fmla="*/ 4794363 w 8487474"/>
                <a:gd name="connsiteY110" fmla="*/ 35511 h 2210540"/>
                <a:gd name="connsiteX111" fmla="*/ 4856507 w 8487474"/>
                <a:gd name="connsiteY111" fmla="*/ 26633 h 2210540"/>
                <a:gd name="connsiteX112" fmla="*/ 4892017 w 8487474"/>
                <a:gd name="connsiteY112" fmla="*/ 17756 h 2210540"/>
                <a:gd name="connsiteX113" fmla="*/ 4963039 w 8487474"/>
                <a:gd name="connsiteY113" fmla="*/ 8878 h 2210540"/>
                <a:gd name="connsiteX114" fmla="*/ 5202736 w 8487474"/>
                <a:gd name="connsiteY114" fmla="*/ 17756 h 2210540"/>
                <a:gd name="connsiteX115" fmla="*/ 5282635 w 8487474"/>
                <a:gd name="connsiteY115" fmla="*/ 44389 h 2210540"/>
                <a:gd name="connsiteX116" fmla="*/ 5309268 w 8487474"/>
                <a:gd name="connsiteY116" fmla="*/ 53266 h 2210540"/>
                <a:gd name="connsiteX117" fmla="*/ 5335901 w 8487474"/>
                <a:gd name="connsiteY117" fmla="*/ 62144 h 2210540"/>
                <a:gd name="connsiteX118" fmla="*/ 5477943 w 8487474"/>
                <a:gd name="connsiteY118" fmla="*/ 53266 h 2210540"/>
                <a:gd name="connsiteX119" fmla="*/ 5531209 w 8487474"/>
                <a:gd name="connsiteY119" fmla="*/ 35511 h 2210540"/>
                <a:gd name="connsiteX120" fmla="*/ 5602231 w 8487474"/>
                <a:gd name="connsiteY120" fmla="*/ 53266 h 2210540"/>
                <a:gd name="connsiteX121" fmla="*/ 5673252 w 8487474"/>
                <a:gd name="connsiteY121" fmla="*/ 88777 h 2210540"/>
                <a:gd name="connsiteX122" fmla="*/ 5717641 w 8487474"/>
                <a:gd name="connsiteY122" fmla="*/ 97655 h 2210540"/>
                <a:gd name="connsiteX123" fmla="*/ 5770907 w 8487474"/>
                <a:gd name="connsiteY123" fmla="*/ 115410 h 2210540"/>
                <a:gd name="connsiteX124" fmla="*/ 5939582 w 8487474"/>
                <a:gd name="connsiteY124" fmla="*/ 97655 h 2210540"/>
                <a:gd name="connsiteX125" fmla="*/ 5983971 w 8487474"/>
                <a:gd name="connsiteY125" fmla="*/ 106532 h 2210540"/>
                <a:gd name="connsiteX126" fmla="*/ 6028359 w 8487474"/>
                <a:gd name="connsiteY126" fmla="*/ 133165 h 2210540"/>
                <a:gd name="connsiteX127" fmla="*/ 6054992 w 8487474"/>
                <a:gd name="connsiteY127" fmla="*/ 150921 h 2210540"/>
                <a:gd name="connsiteX128" fmla="*/ 6108258 w 8487474"/>
                <a:gd name="connsiteY128" fmla="*/ 168676 h 2210540"/>
                <a:gd name="connsiteX129" fmla="*/ 6294689 w 8487474"/>
                <a:gd name="connsiteY129" fmla="*/ 142043 h 2210540"/>
                <a:gd name="connsiteX130" fmla="*/ 6321322 w 8487474"/>
                <a:gd name="connsiteY130" fmla="*/ 133165 h 2210540"/>
                <a:gd name="connsiteX131" fmla="*/ 6374588 w 8487474"/>
                <a:gd name="connsiteY131" fmla="*/ 106532 h 2210540"/>
                <a:gd name="connsiteX132" fmla="*/ 6427854 w 8487474"/>
                <a:gd name="connsiteY132" fmla="*/ 71022 h 2210540"/>
                <a:gd name="connsiteX133" fmla="*/ 6445609 w 8487474"/>
                <a:gd name="connsiteY133" fmla="*/ 53266 h 2210540"/>
                <a:gd name="connsiteX134" fmla="*/ 6498875 w 8487474"/>
                <a:gd name="connsiteY134" fmla="*/ 35511 h 2210540"/>
                <a:gd name="connsiteX135" fmla="*/ 6552142 w 8487474"/>
                <a:gd name="connsiteY135" fmla="*/ 17756 h 2210540"/>
                <a:gd name="connsiteX136" fmla="*/ 6649796 w 8487474"/>
                <a:gd name="connsiteY136" fmla="*/ 8878 h 2210540"/>
                <a:gd name="connsiteX137" fmla="*/ 6676429 w 8487474"/>
                <a:gd name="connsiteY137" fmla="*/ 0 h 2210540"/>
                <a:gd name="connsiteX138" fmla="*/ 6845105 w 8487474"/>
                <a:gd name="connsiteY138" fmla="*/ 8878 h 2210540"/>
                <a:gd name="connsiteX139" fmla="*/ 6898371 w 8487474"/>
                <a:gd name="connsiteY139" fmla="*/ 35511 h 2210540"/>
                <a:gd name="connsiteX140" fmla="*/ 6951637 w 8487474"/>
                <a:gd name="connsiteY140" fmla="*/ 53266 h 2210540"/>
                <a:gd name="connsiteX141" fmla="*/ 7022658 w 8487474"/>
                <a:gd name="connsiteY141" fmla="*/ 71022 h 2210540"/>
                <a:gd name="connsiteX142" fmla="*/ 7075924 w 8487474"/>
                <a:gd name="connsiteY142" fmla="*/ 88777 h 2210540"/>
                <a:gd name="connsiteX143" fmla="*/ 7102557 w 8487474"/>
                <a:gd name="connsiteY143" fmla="*/ 97655 h 2210540"/>
                <a:gd name="connsiteX144" fmla="*/ 7253477 w 8487474"/>
                <a:gd name="connsiteY144" fmla="*/ 88777 h 2210540"/>
                <a:gd name="connsiteX145" fmla="*/ 7280110 w 8487474"/>
                <a:gd name="connsiteY145" fmla="*/ 71022 h 2210540"/>
                <a:gd name="connsiteX146" fmla="*/ 7315621 w 8487474"/>
                <a:gd name="connsiteY146" fmla="*/ 62144 h 2210540"/>
                <a:gd name="connsiteX147" fmla="*/ 7386642 w 8487474"/>
                <a:gd name="connsiteY147" fmla="*/ 44389 h 2210540"/>
                <a:gd name="connsiteX148" fmla="*/ 7493175 w 8487474"/>
                <a:gd name="connsiteY148" fmla="*/ 53266 h 2210540"/>
                <a:gd name="connsiteX149" fmla="*/ 7555318 w 8487474"/>
                <a:gd name="connsiteY149" fmla="*/ 62144 h 2210540"/>
                <a:gd name="connsiteX150" fmla="*/ 7644095 w 8487474"/>
                <a:gd name="connsiteY150" fmla="*/ 71022 h 2210540"/>
                <a:gd name="connsiteX151" fmla="*/ 7706239 w 8487474"/>
                <a:gd name="connsiteY151" fmla="*/ 88777 h 2210540"/>
                <a:gd name="connsiteX152" fmla="*/ 7768382 w 8487474"/>
                <a:gd name="connsiteY152" fmla="*/ 124288 h 2210540"/>
                <a:gd name="connsiteX153" fmla="*/ 7803893 w 8487474"/>
                <a:gd name="connsiteY153" fmla="*/ 168676 h 2210540"/>
                <a:gd name="connsiteX154" fmla="*/ 7821648 w 8487474"/>
                <a:gd name="connsiteY154" fmla="*/ 221942 h 2210540"/>
                <a:gd name="connsiteX155" fmla="*/ 7830526 w 8487474"/>
                <a:gd name="connsiteY155" fmla="*/ 248575 h 2210540"/>
                <a:gd name="connsiteX156" fmla="*/ 7839404 w 8487474"/>
                <a:gd name="connsiteY156" fmla="*/ 275208 h 2210540"/>
                <a:gd name="connsiteX157" fmla="*/ 7848281 w 8487474"/>
                <a:gd name="connsiteY157" fmla="*/ 452762 h 2210540"/>
                <a:gd name="connsiteX158" fmla="*/ 7866037 w 8487474"/>
                <a:gd name="connsiteY158" fmla="*/ 506028 h 2210540"/>
                <a:gd name="connsiteX159" fmla="*/ 7874914 w 8487474"/>
                <a:gd name="connsiteY159" fmla="*/ 532661 h 2210540"/>
                <a:gd name="connsiteX160" fmla="*/ 7866037 w 8487474"/>
                <a:gd name="connsiteY160" fmla="*/ 568171 h 2210540"/>
                <a:gd name="connsiteX161" fmla="*/ 7848281 w 8487474"/>
                <a:gd name="connsiteY161" fmla="*/ 585927 h 2210540"/>
                <a:gd name="connsiteX162" fmla="*/ 7839404 w 8487474"/>
                <a:gd name="connsiteY162" fmla="*/ 612560 h 2210540"/>
                <a:gd name="connsiteX163" fmla="*/ 7848281 w 8487474"/>
                <a:gd name="connsiteY163" fmla="*/ 639193 h 2210540"/>
                <a:gd name="connsiteX164" fmla="*/ 7883792 w 8487474"/>
                <a:gd name="connsiteY164" fmla="*/ 665826 h 2210540"/>
                <a:gd name="connsiteX165" fmla="*/ 7954813 w 8487474"/>
                <a:gd name="connsiteY165" fmla="*/ 701336 h 2210540"/>
                <a:gd name="connsiteX166" fmla="*/ 7981446 w 8487474"/>
                <a:gd name="connsiteY166" fmla="*/ 719092 h 2210540"/>
                <a:gd name="connsiteX167" fmla="*/ 8008079 w 8487474"/>
                <a:gd name="connsiteY167" fmla="*/ 727969 h 2210540"/>
                <a:gd name="connsiteX168" fmla="*/ 8141244 w 8487474"/>
                <a:gd name="connsiteY168" fmla="*/ 745725 h 2210540"/>
                <a:gd name="connsiteX169" fmla="*/ 8167877 w 8487474"/>
                <a:gd name="connsiteY169" fmla="*/ 736847 h 2210540"/>
                <a:gd name="connsiteX170" fmla="*/ 8185633 w 8487474"/>
                <a:gd name="connsiteY170" fmla="*/ 674703 h 2210540"/>
                <a:gd name="connsiteX171" fmla="*/ 8221143 w 8487474"/>
                <a:gd name="connsiteY171" fmla="*/ 594804 h 2210540"/>
                <a:gd name="connsiteX172" fmla="*/ 8230021 w 8487474"/>
                <a:gd name="connsiteY172" fmla="*/ 568171 h 2210540"/>
                <a:gd name="connsiteX173" fmla="*/ 8256654 w 8487474"/>
                <a:gd name="connsiteY173" fmla="*/ 550416 h 2210540"/>
                <a:gd name="connsiteX174" fmla="*/ 8309920 w 8487474"/>
                <a:gd name="connsiteY174" fmla="*/ 532661 h 2210540"/>
                <a:gd name="connsiteX175" fmla="*/ 8389819 w 8487474"/>
                <a:gd name="connsiteY175" fmla="*/ 541538 h 2210540"/>
                <a:gd name="connsiteX176" fmla="*/ 8407575 w 8487474"/>
                <a:gd name="connsiteY176" fmla="*/ 559294 h 2210540"/>
                <a:gd name="connsiteX177" fmla="*/ 8434208 w 8487474"/>
                <a:gd name="connsiteY177" fmla="*/ 577049 h 2210540"/>
                <a:gd name="connsiteX178" fmla="*/ 8443085 w 8487474"/>
                <a:gd name="connsiteY178" fmla="*/ 603682 h 2210540"/>
                <a:gd name="connsiteX179" fmla="*/ 8460841 w 8487474"/>
                <a:gd name="connsiteY179" fmla="*/ 621437 h 2210540"/>
                <a:gd name="connsiteX180" fmla="*/ 8478596 w 8487474"/>
                <a:gd name="connsiteY180" fmla="*/ 674703 h 2210540"/>
                <a:gd name="connsiteX181" fmla="*/ 8487474 w 8487474"/>
                <a:gd name="connsiteY181" fmla="*/ 701336 h 2210540"/>
                <a:gd name="connsiteX182" fmla="*/ 8487474 w 8487474"/>
                <a:gd name="connsiteY182" fmla="*/ 1899822 h 2210540"/>
                <a:gd name="connsiteX183" fmla="*/ 8478596 w 8487474"/>
                <a:gd name="connsiteY183" fmla="*/ 2112886 h 2210540"/>
                <a:gd name="connsiteX184" fmla="*/ 8469718 w 8487474"/>
                <a:gd name="connsiteY184" fmla="*/ 2139519 h 2210540"/>
                <a:gd name="connsiteX185" fmla="*/ 8407575 w 8487474"/>
                <a:gd name="connsiteY185" fmla="*/ 2157274 h 2210540"/>
                <a:gd name="connsiteX186" fmla="*/ 8203388 w 8487474"/>
                <a:gd name="connsiteY186" fmla="*/ 2148397 h 2210540"/>
                <a:gd name="connsiteX187" fmla="*/ 8141244 w 8487474"/>
                <a:gd name="connsiteY187" fmla="*/ 2139519 h 2210540"/>
                <a:gd name="connsiteX188" fmla="*/ 8061345 w 8487474"/>
                <a:gd name="connsiteY188" fmla="*/ 2121763 h 2210540"/>
                <a:gd name="connsiteX189" fmla="*/ 7866037 w 8487474"/>
                <a:gd name="connsiteY189" fmla="*/ 2104008 h 2210540"/>
                <a:gd name="connsiteX190" fmla="*/ 7590829 w 8487474"/>
                <a:gd name="connsiteY190" fmla="*/ 2104008 h 2210540"/>
                <a:gd name="connsiteX191" fmla="*/ 7519808 w 8487474"/>
                <a:gd name="connsiteY191" fmla="*/ 2112886 h 2210540"/>
                <a:gd name="connsiteX192" fmla="*/ 7395520 w 8487474"/>
                <a:gd name="connsiteY192" fmla="*/ 2130641 h 2210540"/>
                <a:gd name="connsiteX193" fmla="*/ 7297866 w 8487474"/>
                <a:gd name="connsiteY193" fmla="*/ 2148397 h 2210540"/>
                <a:gd name="connsiteX194" fmla="*/ 7253477 w 8487474"/>
                <a:gd name="connsiteY194" fmla="*/ 2157274 h 2210540"/>
                <a:gd name="connsiteX195" fmla="*/ 6907248 w 8487474"/>
                <a:gd name="connsiteY195" fmla="*/ 2166152 h 2210540"/>
                <a:gd name="connsiteX196" fmla="*/ 6853982 w 8487474"/>
                <a:gd name="connsiteY196" fmla="*/ 2183907 h 2210540"/>
                <a:gd name="connsiteX197" fmla="*/ 6827349 w 8487474"/>
                <a:gd name="connsiteY197" fmla="*/ 2192785 h 2210540"/>
                <a:gd name="connsiteX198" fmla="*/ 6605408 w 8487474"/>
                <a:gd name="connsiteY198" fmla="*/ 2210540 h 2210540"/>
                <a:gd name="connsiteX199" fmla="*/ 6188157 w 8487474"/>
                <a:gd name="connsiteY199" fmla="*/ 2201663 h 2210540"/>
                <a:gd name="connsiteX200" fmla="*/ 6152646 w 8487474"/>
                <a:gd name="connsiteY200" fmla="*/ 2192785 h 2210540"/>
                <a:gd name="connsiteX201" fmla="*/ 5930705 w 8487474"/>
                <a:gd name="connsiteY201" fmla="*/ 2183907 h 2210540"/>
                <a:gd name="connsiteX202" fmla="*/ 5069571 w 8487474"/>
                <a:gd name="connsiteY202" fmla="*/ 2166152 h 2210540"/>
                <a:gd name="connsiteX203" fmla="*/ 4945283 w 8487474"/>
                <a:gd name="connsiteY203" fmla="*/ 2157274 h 2210540"/>
                <a:gd name="connsiteX204" fmla="*/ 2894542 w 8487474"/>
                <a:gd name="connsiteY204" fmla="*/ 2166152 h 2210540"/>
                <a:gd name="connsiteX205" fmla="*/ 2353004 w 8487474"/>
                <a:gd name="connsiteY205" fmla="*/ 2148397 h 2210540"/>
                <a:gd name="connsiteX206" fmla="*/ 1447481 w 8487474"/>
                <a:gd name="connsiteY206" fmla="*/ 2148397 h 2210540"/>
                <a:gd name="connsiteX207" fmla="*/ 1411971 w 8487474"/>
                <a:gd name="connsiteY207" fmla="*/ 2139519 h 2210540"/>
                <a:gd name="connsiteX208" fmla="*/ 1154518 w 8487474"/>
                <a:gd name="connsiteY208" fmla="*/ 2130641 h 2210540"/>
                <a:gd name="connsiteX209" fmla="*/ 1074619 w 8487474"/>
                <a:gd name="connsiteY209" fmla="*/ 2121763 h 2210540"/>
                <a:gd name="connsiteX210" fmla="*/ 177975 w 8487474"/>
                <a:gd name="connsiteY210" fmla="*/ 2139519 h 2210540"/>
                <a:gd name="connsiteX211" fmla="*/ 142464 w 8487474"/>
                <a:gd name="connsiteY211" fmla="*/ 2148397 h 2210540"/>
                <a:gd name="connsiteX212" fmla="*/ 115831 w 8487474"/>
                <a:gd name="connsiteY212" fmla="*/ 2166152 h 2210540"/>
                <a:gd name="connsiteX213" fmla="*/ 89198 w 8487474"/>
                <a:gd name="connsiteY213" fmla="*/ 2175030 h 2210540"/>
                <a:gd name="connsiteX214" fmla="*/ 53687 w 8487474"/>
                <a:gd name="connsiteY214" fmla="*/ 2166152 h 2210540"/>
                <a:gd name="connsiteX215" fmla="*/ 80320 w 8487474"/>
                <a:gd name="connsiteY215" fmla="*/ 2104008 h 2210540"/>
                <a:gd name="connsiteX216" fmla="*/ 98075 w 8487474"/>
                <a:gd name="connsiteY216" fmla="*/ 1961965 h 2210540"/>
                <a:gd name="connsiteX217" fmla="*/ 106953 w 8487474"/>
                <a:gd name="connsiteY217" fmla="*/ 1855433 h 2210540"/>
                <a:gd name="connsiteX218" fmla="*/ 133586 w 8487474"/>
                <a:gd name="connsiteY218" fmla="*/ 1731146 h 2210540"/>
                <a:gd name="connsiteX219" fmla="*/ 142464 w 8487474"/>
                <a:gd name="connsiteY219" fmla="*/ 1677880 h 2210540"/>
                <a:gd name="connsiteX220" fmla="*/ 124709 w 8487474"/>
                <a:gd name="connsiteY220" fmla="*/ 1420428 h 2210540"/>
                <a:gd name="connsiteX221" fmla="*/ 115831 w 8487474"/>
                <a:gd name="connsiteY221" fmla="*/ 1384917 h 2210540"/>
                <a:gd name="connsiteX222" fmla="*/ 98075 w 8487474"/>
                <a:gd name="connsiteY222" fmla="*/ 1331651 h 2210540"/>
                <a:gd name="connsiteX223" fmla="*/ 89198 w 8487474"/>
                <a:gd name="connsiteY223" fmla="*/ 1278385 h 2210540"/>
                <a:gd name="connsiteX224" fmla="*/ 80320 w 8487474"/>
                <a:gd name="connsiteY224" fmla="*/ 1251752 h 2210540"/>
                <a:gd name="connsiteX225" fmla="*/ 71442 w 8487474"/>
                <a:gd name="connsiteY225" fmla="*/ 1171853 h 2210540"/>
                <a:gd name="connsiteX226" fmla="*/ 53687 w 8487474"/>
                <a:gd name="connsiteY226" fmla="*/ 1109709 h 2210540"/>
                <a:gd name="connsiteX227" fmla="*/ 44809 w 8487474"/>
                <a:gd name="connsiteY227" fmla="*/ 1074198 h 2210540"/>
                <a:gd name="connsiteX228" fmla="*/ 27054 w 8487474"/>
                <a:gd name="connsiteY228" fmla="*/ 1047565 h 2210540"/>
                <a:gd name="connsiteX229" fmla="*/ 18176 w 8487474"/>
                <a:gd name="connsiteY229" fmla="*/ 1003177 h 2210540"/>
                <a:gd name="connsiteX230" fmla="*/ 421 w 8487474"/>
                <a:gd name="connsiteY230" fmla="*/ 967666 h 2210540"/>
                <a:gd name="connsiteX231" fmla="*/ 9299 w 8487474"/>
                <a:gd name="connsiteY231" fmla="*/ 905523 h 2210540"/>
                <a:gd name="connsiteX232" fmla="*/ 44809 w 8487474"/>
                <a:gd name="connsiteY232" fmla="*/ 861134 h 2210540"/>
                <a:gd name="connsiteX233" fmla="*/ 98075 w 8487474"/>
                <a:gd name="connsiteY233" fmla="*/ 825624 h 2210540"/>
                <a:gd name="connsiteX234" fmla="*/ 124709 w 8487474"/>
                <a:gd name="connsiteY234" fmla="*/ 816746 h 2210540"/>
                <a:gd name="connsiteX235" fmla="*/ 186852 w 8487474"/>
                <a:gd name="connsiteY235" fmla="*/ 781235 h 2210540"/>
                <a:gd name="connsiteX236" fmla="*/ 231241 w 8487474"/>
                <a:gd name="connsiteY236" fmla="*/ 727969 h 2210540"/>
                <a:gd name="connsiteX237" fmla="*/ 266751 w 8487474"/>
                <a:gd name="connsiteY237" fmla="*/ 692459 h 2210540"/>
                <a:gd name="connsiteX238" fmla="*/ 328895 w 8487474"/>
                <a:gd name="connsiteY238" fmla="*/ 630315 h 2210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</a:cxnLst>
              <a:rect l="l" t="t" r="r" b="b"/>
              <a:pathLst>
                <a:path w="8487474" h="2210540">
                  <a:moveTo>
                    <a:pt x="169097" y="701336"/>
                  </a:moveTo>
                  <a:lnTo>
                    <a:pt x="169097" y="701336"/>
                  </a:lnTo>
                  <a:cubicBezTo>
                    <a:pt x="192771" y="686540"/>
                    <a:pt x="215148" y="669433"/>
                    <a:pt x="240118" y="656948"/>
                  </a:cubicBezTo>
                  <a:cubicBezTo>
                    <a:pt x="256858" y="648578"/>
                    <a:pt x="275629" y="645111"/>
                    <a:pt x="293384" y="639193"/>
                  </a:cubicBezTo>
                  <a:lnTo>
                    <a:pt x="320017" y="630315"/>
                  </a:lnTo>
                  <a:cubicBezTo>
                    <a:pt x="325936" y="624397"/>
                    <a:pt x="330287" y="616303"/>
                    <a:pt x="337773" y="612560"/>
                  </a:cubicBezTo>
                  <a:cubicBezTo>
                    <a:pt x="398611" y="582141"/>
                    <a:pt x="467243" y="590042"/>
                    <a:pt x="533081" y="585927"/>
                  </a:cubicBezTo>
                  <a:cubicBezTo>
                    <a:pt x="626839" y="567175"/>
                    <a:pt x="610375" y="568171"/>
                    <a:pt x="763901" y="568171"/>
                  </a:cubicBezTo>
                  <a:cubicBezTo>
                    <a:pt x="811341" y="568171"/>
                    <a:pt x="858596" y="574090"/>
                    <a:pt x="905943" y="577049"/>
                  </a:cubicBezTo>
                  <a:cubicBezTo>
                    <a:pt x="926962" y="584056"/>
                    <a:pt x="955535" y="594804"/>
                    <a:pt x="976965" y="594804"/>
                  </a:cubicBezTo>
                  <a:cubicBezTo>
                    <a:pt x="1003762" y="594804"/>
                    <a:pt x="1030231" y="588886"/>
                    <a:pt x="1056864" y="585927"/>
                  </a:cubicBezTo>
                  <a:cubicBezTo>
                    <a:pt x="1099070" y="557789"/>
                    <a:pt x="1073374" y="571546"/>
                    <a:pt x="1136763" y="550416"/>
                  </a:cubicBezTo>
                  <a:lnTo>
                    <a:pt x="1163396" y="541538"/>
                  </a:lnTo>
                  <a:cubicBezTo>
                    <a:pt x="1172274" y="532660"/>
                    <a:pt x="1179128" y="521134"/>
                    <a:pt x="1190029" y="514905"/>
                  </a:cubicBezTo>
                  <a:cubicBezTo>
                    <a:pt x="1200623" y="508852"/>
                    <a:pt x="1213808" y="509380"/>
                    <a:pt x="1225540" y="506028"/>
                  </a:cubicBezTo>
                  <a:cubicBezTo>
                    <a:pt x="1234538" y="503457"/>
                    <a:pt x="1243295" y="500109"/>
                    <a:pt x="1252173" y="497150"/>
                  </a:cubicBezTo>
                  <a:cubicBezTo>
                    <a:pt x="1266969" y="500109"/>
                    <a:pt x="1285892" y="495358"/>
                    <a:pt x="1296561" y="506028"/>
                  </a:cubicBezTo>
                  <a:cubicBezTo>
                    <a:pt x="1307823" y="517291"/>
                    <a:pt x="1319727" y="586347"/>
                    <a:pt x="1323194" y="603682"/>
                  </a:cubicBezTo>
                  <a:cubicBezTo>
                    <a:pt x="1319981" y="639019"/>
                    <a:pt x="1304854" y="722215"/>
                    <a:pt x="1323194" y="763480"/>
                  </a:cubicBezTo>
                  <a:cubicBezTo>
                    <a:pt x="1332115" y="783551"/>
                    <a:pt x="1382169" y="787704"/>
                    <a:pt x="1394215" y="790113"/>
                  </a:cubicBezTo>
                  <a:cubicBezTo>
                    <a:pt x="1420848" y="787154"/>
                    <a:pt x="1448261" y="788286"/>
                    <a:pt x="1474114" y="781235"/>
                  </a:cubicBezTo>
                  <a:cubicBezTo>
                    <a:pt x="1482189" y="779033"/>
                    <a:pt x="1484693" y="767786"/>
                    <a:pt x="1491870" y="763480"/>
                  </a:cubicBezTo>
                  <a:cubicBezTo>
                    <a:pt x="1499894" y="758665"/>
                    <a:pt x="1509625" y="757561"/>
                    <a:pt x="1518503" y="754602"/>
                  </a:cubicBezTo>
                  <a:cubicBezTo>
                    <a:pt x="1524421" y="745724"/>
                    <a:pt x="1527210" y="733624"/>
                    <a:pt x="1536258" y="727969"/>
                  </a:cubicBezTo>
                  <a:cubicBezTo>
                    <a:pt x="1552129" y="718050"/>
                    <a:pt x="1589524" y="710214"/>
                    <a:pt x="1589524" y="710214"/>
                  </a:cubicBezTo>
                  <a:cubicBezTo>
                    <a:pt x="1598402" y="713173"/>
                    <a:pt x="1609540" y="712475"/>
                    <a:pt x="1616157" y="719092"/>
                  </a:cubicBezTo>
                  <a:cubicBezTo>
                    <a:pt x="1622774" y="725709"/>
                    <a:pt x="1620850" y="737355"/>
                    <a:pt x="1625035" y="745725"/>
                  </a:cubicBezTo>
                  <a:cubicBezTo>
                    <a:pt x="1629807" y="755268"/>
                    <a:pt x="1638018" y="762815"/>
                    <a:pt x="1642790" y="772358"/>
                  </a:cubicBezTo>
                  <a:cubicBezTo>
                    <a:pt x="1646975" y="780728"/>
                    <a:pt x="1645822" y="791684"/>
                    <a:pt x="1651668" y="798991"/>
                  </a:cubicBezTo>
                  <a:cubicBezTo>
                    <a:pt x="1664184" y="814635"/>
                    <a:pt x="1687390" y="819776"/>
                    <a:pt x="1704934" y="825624"/>
                  </a:cubicBezTo>
                  <a:cubicBezTo>
                    <a:pt x="1725648" y="819705"/>
                    <a:pt x="1747391" y="816618"/>
                    <a:pt x="1767077" y="807868"/>
                  </a:cubicBezTo>
                  <a:cubicBezTo>
                    <a:pt x="1782894" y="800838"/>
                    <a:pt x="1792279" y="773789"/>
                    <a:pt x="1802588" y="763480"/>
                  </a:cubicBezTo>
                  <a:cubicBezTo>
                    <a:pt x="1810133" y="755935"/>
                    <a:pt x="1819678" y="750497"/>
                    <a:pt x="1829221" y="745725"/>
                  </a:cubicBezTo>
                  <a:cubicBezTo>
                    <a:pt x="1837591" y="741540"/>
                    <a:pt x="1847484" y="741032"/>
                    <a:pt x="1855854" y="736847"/>
                  </a:cubicBezTo>
                  <a:cubicBezTo>
                    <a:pt x="1865397" y="732075"/>
                    <a:pt x="1872737" y="723425"/>
                    <a:pt x="1882487" y="719092"/>
                  </a:cubicBezTo>
                  <a:cubicBezTo>
                    <a:pt x="1899590" y="711491"/>
                    <a:pt x="1935753" y="701336"/>
                    <a:pt x="1935753" y="701336"/>
                  </a:cubicBezTo>
                  <a:cubicBezTo>
                    <a:pt x="1966744" y="670347"/>
                    <a:pt x="1945568" y="686228"/>
                    <a:pt x="2006775" y="665826"/>
                  </a:cubicBezTo>
                  <a:lnTo>
                    <a:pt x="2033408" y="656948"/>
                  </a:lnTo>
                  <a:cubicBezTo>
                    <a:pt x="2068231" y="661923"/>
                    <a:pt x="2094997" y="653065"/>
                    <a:pt x="2113307" y="683581"/>
                  </a:cubicBezTo>
                  <a:cubicBezTo>
                    <a:pt x="2118122" y="691605"/>
                    <a:pt x="2119225" y="701336"/>
                    <a:pt x="2122184" y="710214"/>
                  </a:cubicBezTo>
                  <a:cubicBezTo>
                    <a:pt x="2125143" y="742765"/>
                    <a:pt x="2123712" y="776019"/>
                    <a:pt x="2131062" y="807868"/>
                  </a:cubicBezTo>
                  <a:cubicBezTo>
                    <a:pt x="2132944" y="816024"/>
                    <a:pt x="2140498" y="824700"/>
                    <a:pt x="2148817" y="825624"/>
                  </a:cubicBezTo>
                  <a:cubicBezTo>
                    <a:pt x="2169614" y="827935"/>
                    <a:pt x="2190246" y="819705"/>
                    <a:pt x="2210961" y="816746"/>
                  </a:cubicBezTo>
                  <a:lnTo>
                    <a:pt x="2264227" y="781235"/>
                  </a:lnTo>
                  <a:cubicBezTo>
                    <a:pt x="2273105" y="775317"/>
                    <a:pt x="2280738" y="766854"/>
                    <a:pt x="2290860" y="763480"/>
                  </a:cubicBezTo>
                  <a:lnTo>
                    <a:pt x="2317493" y="754602"/>
                  </a:lnTo>
                  <a:cubicBezTo>
                    <a:pt x="2341167" y="757561"/>
                    <a:pt x="2367175" y="752810"/>
                    <a:pt x="2388514" y="763480"/>
                  </a:cubicBezTo>
                  <a:cubicBezTo>
                    <a:pt x="2400351" y="769399"/>
                    <a:pt x="2399704" y="787500"/>
                    <a:pt x="2406270" y="798991"/>
                  </a:cubicBezTo>
                  <a:cubicBezTo>
                    <a:pt x="2411564" y="808255"/>
                    <a:pt x="2419692" y="815874"/>
                    <a:pt x="2424025" y="825624"/>
                  </a:cubicBezTo>
                  <a:cubicBezTo>
                    <a:pt x="2431626" y="842727"/>
                    <a:pt x="2435862" y="861135"/>
                    <a:pt x="2441780" y="878890"/>
                  </a:cubicBezTo>
                  <a:cubicBezTo>
                    <a:pt x="2444739" y="887768"/>
                    <a:pt x="2444041" y="898906"/>
                    <a:pt x="2450658" y="905523"/>
                  </a:cubicBezTo>
                  <a:cubicBezTo>
                    <a:pt x="2459536" y="914401"/>
                    <a:pt x="2466845" y="925192"/>
                    <a:pt x="2477291" y="932156"/>
                  </a:cubicBezTo>
                  <a:cubicBezTo>
                    <a:pt x="2485077" y="937347"/>
                    <a:pt x="2495046" y="938074"/>
                    <a:pt x="2503924" y="941033"/>
                  </a:cubicBezTo>
                  <a:cubicBezTo>
                    <a:pt x="2529392" y="938486"/>
                    <a:pt x="2587338" y="939276"/>
                    <a:pt x="2619334" y="923278"/>
                  </a:cubicBezTo>
                  <a:cubicBezTo>
                    <a:pt x="2628877" y="918506"/>
                    <a:pt x="2636217" y="909856"/>
                    <a:pt x="2645967" y="905523"/>
                  </a:cubicBezTo>
                  <a:cubicBezTo>
                    <a:pt x="2663070" y="897922"/>
                    <a:pt x="2681478" y="893685"/>
                    <a:pt x="2699233" y="887767"/>
                  </a:cubicBezTo>
                  <a:lnTo>
                    <a:pt x="2725866" y="878890"/>
                  </a:lnTo>
                  <a:cubicBezTo>
                    <a:pt x="2734744" y="872971"/>
                    <a:pt x="2741912" y="862457"/>
                    <a:pt x="2752499" y="861134"/>
                  </a:cubicBezTo>
                  <a:cubicBezTo>
                    <a:pt x="2895819" y="843219"/>
                    <a:pt x="2907194" y="848731"/>
                    <a:pt x="3018829" y="861134"/>
                  </a:cubicBezTo>
                  <a:cubicBezTo>
                    <a:pt x="3030666" y="864093"/>
                    <a:pt x="3042139" y="870012"/>
                    <a:pt x="3054340" y="870012"/>
                  </a:cubicBezTo>
                  <a:cubicBezTo>
                    <a:pt x="3080091" y="870012"/>
                    <a:pt x="3159628" y="861964"/>
                    <a:pt x="3187505" y="843379"/>
                  </a:cubicBezTo>
                  <a:lnTo>
                    <a:pt x="3214138" y="825624"/>
                  </a:lnTo>
                  <a:lnTo>
                    <a:pt x="3365058" y="834501"/>
                  </a:lnTo>
                  <a:cubicBezTo>
                    <a:pt x="3397661" y="836830"/>
                    <a:pt x="3430047" y="842212"/>
                    <a:pt x="3462712" y="843379"/>
                  </a:cubicBezTo>
                  <a:cubicBezTo>
                    <a:pt x="3595825" y="848133"/>
                    <a:pt x="3729043" y="849298"/>
                    <a:pt x="3862208" y="852257"/>
                  </a:cubicBezTo>
                  <a:cubicBezTo>
                    <a:pt x="3897719" y="849298"/>
                    <a:pt x="3933500" y="848665"/>
                    <a:pt x="3968740" y="843379"/>
                  </a:cubicBezTo>
                  <a:cubicBezTo>
                    <a:pt x="3992872" y="839759"/>
                    <a:pt x="4039761" y="825624"/>
                    <a:pt x="4039761" y="825624"/>
                  </a:cubicBezTo>
                  <a:cubicBezTo>
                    <a:pt x="4107823" y="828583"/>
                    <a:pt x="4176100" y="828333"/>
                    <a:pt x="4243947" y="834501"/>
                  </a:cubicBezTo>
                  <a:cubicBezTo>
                    <a:pt x="4330591" y="842378"/>
                    <a:pt x="4307601" y="846347"/>
                    <a:pt x="4359357" y="861134"/>
                  </a:cubicBezTo>
                  <a:cubicBezTo>
                    <a:pt x="4371089" y="864486"/>
                    <a:pt x="4383031" y="867053"/>
                    <a:pt x="4394868" y="870012"/>
                  </a:cubicBezTo>
                  <a:cubicBezTo>
                    <a:pt x="4403746" y="875930"/>
                    <a:pt x="4411694" y="883564"/>
                    <a:pt x="4421501" y="887767"/>
                  </a:cubicBezTo>
                  <a:cubicBezTo>
                    <a:pt x="4450886" y="900361"/>
                    <a:pt x="4530128" y="903957"/>
                    <a:pt x="4545788" y="905523"/>
                  </a:cubicBezTo>
                  <a:cubicBezTo>
                    <a:pt x="4554666" y="902564"/>
                    <a:pt x="4565804" y="903262"/>
                    <a:pt x="4572421" y="896645"/>
                  </a:cubicBezTo>
                  <a:cubicBezTo>
                    <a:pt x="4584258" y="884808"/>
                    <a:pt x="4584258" y="855216"/>
                    <a:pt x="4572421" y="843379"/>
                  </a:cubicBezTo>
                  <a:cubicBezTo>
                    <a:pt x="4563063" y="834021"/>
                    <a:pt x="4548747" y="831542"/>
                    <a:pt x="4536910" y="825624"/>
                  </a:cubicBezTo>
                  <a:cubicBezTo>
                    <a:pt x="4478555" y="767266"/>
                    <a:pt x="4588288" y="871711"/>
                    <a:pt x="4465889" y="790113"/>
                  </a:cubicBezTo>
                  <a:cubicBezTo>
                    <a:pt x="4457011" y="784195"/>
                    <a:pt x="4449718" y="774450"/>
                    <a:pt x="4439256" y="772358"/>
                  </a:cubicBezTo>
                  <a:cubicBezTo>
                    <a:pt x="4404314" y="765370"/>
                    <a:pt x="4368235" y="766439"/>
                    <a:pt x="4332724" y="763480"/>
                  </a:cubicBezTo>
                  <a:cubicBezTo>
                    <a:pt x="4323846" y="760521"/>
                    <a:pt x="4315170" y="756872"/>
                    <a:pt x="4306091" y="754602"/>
                  </a:cubicBezTo>
                  <a:cubicBezTo>
                    <a:pt x="4291453" y="750942"/>
                    <a:pt x="4275572" y="751669"/>
                    <a:pt x="4261703" y="745725"/>
                  </a:cubicBezTo>
                  <a:cubicBezTo>
                    <a:pt x="4254010" y="742428"/>
                    <a:pt x="4250483" y="733198"/>
                    <a:pt x="4243947" y="727969"/>
                  </a:cubicBezTo>
                  <a:cubicBezTo>
                    <a:pt x="4235615" y="721304"/>
                    <a:pt x="4226192" y="716132"/>
                    <a:pt x="4217314" y="710214"/>
                  </a:cubicBezTo>
                  <a:cubicBezTo>
                    <a:pt x="4214355" y="701336"/>
                    <a:pt x="4213876" y="691196"/>
                    <a:pt x="4208437" y="683581"/>
                  </a:cubicBezTo>
                  <a:cubicBezTo>
                    <a:pt x="4182107" y="646719"/>
                    <a:pt x="4179976" y="650420"/>
                    <a:pt x="4146293" y="639193"/>
                  </a:cubicBezTo>
                  <a:cubicBezTo>
                    <a:pt x="4123712" y="616611"/>
                    <a:pt x="4128859" y="618015"/>
                    <a:pt x="4093027" y="603682"/>
                  </a:cubicBezTo>
                  <a:cubicBezTo>
                    <a:pt x="4075650" y="596731"/>
                    <a:pt x="4039761" y="585927"/>
                    <a:pt x="4039761" y="585927"/>
                  </a:cubicBezTo>
                  <a:cubicBezTo>
                    <a:pt x="3997555" y="557789"/>
                    <a:pt x="4023251" y="571546"/>
                    <a:pt x="3959862" y="550416"/>
                  </a:cubicBezTo>
                  <a:lnTo>
                    <a:pt x="3906596" y="532661"/>
                  </a:lnTo>
                  <a:cubicBezTo>
                    <a:pt x="3820029" y="511019"/>
                    <a:pt x="3928086" y="537436"/>
                    <a:pt x="3826697" y="514905"/>
                  </a:cubicBezTo>
                  <a:cubicBezTo>
                    <a:pt x="3814786" y="512258"/>
                    <a:pt x="3802873" y="509534"/>
                    <a:pt x="3791186" y="506028"/>
                  </a:cubicBezTo>
                  <a:cubicBezTo>
                    <a:pt x="3773259" y="500650"/>
                    <a:pt x="3737920" y="488272"/>
                    <a:pt x="3737920" y="488272"/>
                  </a:cubicBezTo>
                  <a:cubicBezTo>
                    <a:pt x="3732002" y="479394"/>
                    <a:pt x="3726830" y="469970"/>
                    <a:pt x="3720165" y="461639"/>
                  </a:cubicBezTo>
                  <a:cubicBezTo>
                    <a:pt x="3714936" y="455103"/>
                    <a:pt x="3706152" y="451370"/>
                    <a:pt x="3702409" y="443884"/>
                  </a:cubicBezTo>
                  <a:cubicBezTo>
                    <a:pt x="3694039" y="427144"/>
                    <a:pt x="3684654" y="390618"/>
                    <a:pt x="3684654" y="390618"/>
                  </a:cubicBezTo>
                  <a:cubicBezTo>
                    <a:pt x="3693532" y="381740"/>
                    <a:pt x="3700312" y="370082"/>
                    <a:pt x="3711287" y="363985"/>
                  </a:cubicBezTo>
                  <a:cubicBezTo>
                    <a:pt x="3735847" y="350340"/>
                    <a:pt x="3772656" y="345574"/>
                    <a:pt x="3800064" y="337352"/>
                  </a:cubicBezTo>
                  <a:cubicBezTo>
                    <a:pt x="3892636" y="309580"/>
                    <a:pt x="3814849" y="323873"/>
                    <a:pt x="3933229" y="310719"/>
                  </a:cubicBezTo>
                  <a:cubicBezTo>
                    <a:pt x="3945066" y="307760"/>
                    <a:pt x="3956776" y="304234"/>
                    <a:pt x="3968740" y="301841"/>
                  </a:cubicBezTo>
                  <a:cubicBezTo>
                    <a:pt x="3986391" y="298311"/>
                    <a:pt x="4004434" y="296868"/>
                    <a:pt x="4022006" y="292963"/>
                  </a:cubicBezTo>
                  <a:cubicBezTo>
                    <a:pt x="4031141" y="290933"/>
                    <a:pt x="4039761" y="287045"/>
                    <a:pt x="4048639" y="284086"/>
                  </a:cubicBezTo>
                  <a:cubicBezTo>
                    <a:pt x="4114235" y="218486"/>
                    <a:pt x="4012364" y="315069"/>
                    <a:pt x="4093027" y="257453"/>
                  </a:cubicBezTo>
                  <a:cubicBezTo>
                    <a:pt x="4106649" y="247723"/>
                    <a:pt x="4114609" y="231228"/>
                    <a:pt x="4128538" y="221942"/>
                  </a:cubicBezTo>
                  <a:cubicBezTo>
                    <a:pt x="4137416" y="216024"/>
                    <a:pt x="4146840" y="210852"/>
                    <a:pt x="4155171" y="204187"/>
                  </a:cubicBezTo>
                  <a:cubicBezTo>
                    <a:pt x="4178987" y="185134"/>
                    <a:pt x="4170174" y="185431"/>
                    <a:pt x="4190681" y="159798"/>
                  </a:cubicBezTo>
                  <a:cubicBezTo>
                    <a:pt x="4209734" y="135982"/>
                    <a:pt x="4209437" y="144795"/>
                    <a:pt x="4235070" y="124288"/>
                  </a:cubicBezTo>
                  <a:cubicBezTo>
                    <a:pt x="4254191" y="108991"/>
                    <a:pt x="4253737" y="98423"/>
                    <a:pt x="4279458" y="88777"/>
                  </a:cubicBezTo>
                  <a:cubicBezTo>
                    <a:pt x="4293586" y="83479"/>
                    <a:pt x="4308795" y="80974"/>
                    <a:pt x="4323846" y="79899"/>
                  </a:cubicBezTo>
                  <a:cubicBezTo>
                    <a:pt x="4391800" y="75045"/>
                    <a:pt x="4459971" y="73981"/>
                    <a:pt x="4528033" y="71022"/>
                  </a:cubicBezTo>
                  <a:cubicBezTo>
                    <a:pt x="4548747" y="68063"/>
                    <a:pt x="4569379" y="64455"/>
                    <a:pt x="4590176" y="62144"/>
                  </a:cubicBezTo>
                  <a:cubicBezTo>
                    <a:pt x="4688473" y="51222"/>
                    <a:pt x="4668404" y="57984"/>
                    <a:pt x="4749975" y="44389"/>
                  </a:cubicBezTo>
                  <a:cubicBezTo>
                    <a:pt x="4764859" y="41908"/>
                    <a:pt x="4779479" y="37992"/>
                    <a:pt x="4794363" y="35511"/>
                  </a:cubicBezTo>
                  <a:cubicBezTo>
                    <a:pt x="4815003" y="32071"/>
                    <a:pt x="4835920" y="30376"/>
                    <a:pt x="4856507" y="26633"/>
                  </a:cubicBezTo>
                  <a:cubicBezTo>
                    <a:pt x="4868511" y="24450"/>
                    <a:pt x="4879982" y="19762"/>
                    <a:pt x="4892017" y="17756"/>
                  </a:cubicBezTo>
                  <a:cubicBezTo>
                    <a:pt x="4915551" y="13834"/>
                    <a:pt x="4939365" y="11837"/>
                    <a:pt x="4963039" y="8878"/>
                  </a:cubicBezTo>
                  <a:cubicBezTo>
                    <a:pt x="5042938" y="11837"/>
                    <a:pt x="5123111" y="10517"/>
                    <a:pt x="5202736" y="17756"/>
                  </a:cubicBezTo>
                  <a:cubicBezTo>
                    <a:pt x="5202743" y="17757"/>
                    <a:pt x="5269315" y="39949"/>
                    <a:pt x="5282635" y="44389"/>
                  </a:cubicBezTo>
                  <a:lnTo>
                    <a:pt x="5309268" y="53266"/>
                  </a:lnTo>
                  <a:lnTo>
                    <a:pt x="5335901" y="62144"/>
                  </a:lnTo>
                  <a:cubicBezTo>
                    <a:pt x="5383248" y="59185"/>
                    <a:pt x="5430938" y="59676"/>
                    <a:pt x="5477943" y="53266"/>
                  </a:cubicBezTo>
                  <a:cubicBezTo>
                    <a:pt x="5496487" y="50737"/>
                    <a:pt x="5531209" y="35511"/>
                    <a:pt x="5531209" y="35511"/>
                  </a:cubicBezTo>
                  <a:cubicBezTo>
                    <a:pt x="5540750" y="37419"/>
                    <a:pt x="5588585" y="45078"/>
                    <a:pt x="5602231" y="53266"/>
                  </a:cubicBezTo>
                  <a:cubicBezTo>
                    <a:pt x="5655089" y="84981"/>
                    <a:pt x="5563145" y="66755"/>
                    <a:pt x="5673252" y="88777"/>
                  </a:cubicBezTo>
                  <a:cubicBezTo>
                    <a:pt x="5688048" y="91736"/>
                    <a:pt x="5703083" y="93685"/>
                    <a:pt x="5717641" y="97655"/>
                  </a:cubicBezTo>
                  <a:cubicBezTo>
                    <a:pt x="5735697" y="102579"/>
                    <a:pt x="5770907" y="115410"/>
                    <a:pt x="5770907" y="115410"/>
                  </a:cubicBezTo>
                  <a:lnTo>
                    <a:pt x="5939582" y="97655"/>
                  </a:lnTo>
                  <a:cubicBezTo>
                    <a:pt x="5954671" y="97655"/>
                    <a:pt x="5969175" y="103573"/>
                    <a:pt x="5983971" y="106532"/>
                  </a:cubicBezTo>
                  <a:cubicBezTo>
                    <a:pt x="6018651" y="141214"/>
                    <a:pt x="5982260" y="110116"/>
                    <a:pt x="6028359" y="133165"/>
                  </a:cubicBezTo>
                  <a:cubicBezTo>
                    <a:pt x="6037902" y="137937"/>
                    <a:pt x="6045242" y="146588"/>
                    <a:pt x="6054992" y="150921"/>
                  </a:cubicBezTo>
                  <a:cubicBezTo>
                    <a:pt x="6072095" y="158522"/>
                    <a:pt x="6108258" y="168676"/>
                    <a:pt x="6108258" y="168676"/>
                  </a:cubicBezTo>
                  <a:cubicBezTo>
                    <a:pt x="6260092" y="158553"/>
                    <a:pt x="6199221" y="173866"/>
                    <a:pt x="6294689" y="142043"/>
                  </a:cubicBezTo>
                  <a:cubicBezTo>
                    <a:pt x="6303567" y="139084"/>
                    <a:pt x="6313536" y="138356"/>
                    <a:pt x="6321322" y="133165"/>
                  </a:cubicBezTo>
                  <a:cubicBezTo>
                    <a:pt x="6439555" y="54345"/>
                    <a:pt x="6264323" y="167790"/>
                    <a:pt x="6374588" y="106532"/>
                  </a:cubicBezTo>
                  <a:cubicBezTo>
                    <a:pt x="6393242" y="96169"/>
                    <a:pt x="6412765" y="86111"/>
                    <a:pt x="6427854" y="71022"/>
                  </a:cubicBezTo>
                  <a:cubicBezTo>
                    <a:pt x="6433772" y="65103"/>
                    <a:pt x="6438123" y="57009"/>
                    <a:pt x="6445609" y="53266"/>
                  </a:cubicBezTo>
                  <a:cubicBezTo>
                    <a:pt x="6462349" y="44896"/>
                    <a:pt x="6481120" y="41429"/>
                    <a:pt x="6498875" y="35511"/>
                  </a:cubicBezTo>
                  <a:lnTo>
                    <a:pt x="6552142" y="17756"/>
                  </a:lnTo>
                  <a:lnTo>
                    <a:pt x="6649796" y="8878"/>
                  </a:lnTo>
                  <a:cubicBezTo>
                    <a:pt x="6658674" y="5919"/>
                    <a:pt x="6667071" y="0"/>
                    <a:pt x="6676429" y="0"/>
                  </a:cubicBezTo>
                  <a:cubicBezTo>
                    <a:pt x="6732732" y="0"/>
                    <a:pt x="6789033" y="3780"/>
                    <a:pt x="6845105" y="8878"/>
                  </a:cubicBezTo>
                  <a:cubicBezTo>
                    <a:pt x="6875630" y="11653"/>
                    <a:pt x="6871054" y="23371"/>
                    <a:pt x="6898371" y="35511"/>
                  </a:cubicBezTo>
                  <a:cubicBezTo>
                    <a:pt x="6915474" y="43112"/>
                    <a:pt x="6933882" y="47348"/>
                    <a:pt x="6951637" y="53266"/>
                  </a:cubicBezTo>
                  <a:cubicBezTo>
                    <a:pt x="7032453" y="80205"/>
                    <a:pt x="6904809" y="38881"/>
                    <a:pt x="7022658" y="71022"/>
                  </a:cubicBezTo>
                  <a:cubicBezTo>
                    <a:pt x="7040714" y="75946"/>
                    <a:pt x="7058169" y="82859"/>
                    <a:pt x="7075924" y="88777"/>
                  </a:cubicBezTo>
                  <a:lnTo>
                    <a:pt x="7102557" y="97655"/>
                  </a:lnTo>
                  <a:cubicBezTo>
                    <a:pt x="7152864" y="94696"/>
                    <a:pt x="7203641" y="96252"/>
                    <a:pt x="7253477" y="88777"/>
                  </a:cubicBezTo>
                  <a:cubicBezTo>
                    <a:pt x="7264029" y="87194"/>
                    <a:pt x="7270303" y="75225"/>
                    <a:pt x="7280110" y="71022"/>
                  </a:cubicBezTo>
                  <a:cubicBezTo>
                    <a:pt x="7291325" y="66216"/>
                    <a:pt x="7303889" y="65496"/>
                    <a:pt x="7315621" y="62144"/>
                  </a:cubicBezTo>
                  <a:cubicBezTo>
                    <a:pt x="7379313" y="43946"/>
                    <a:pt x="7296404" y="62435"/>
                    <a:pt x="7386642" y="44389"/>
                  </a:cubicBezTo>
                  <a:cubicBezTo>
                    <a:pt x="7422153" y="47348"/>
                    <a:pt x="7457737" y="49536"/>
                    <a:pt x="7493175" y="53266"/>
                  </a:cubicBezTo>
                  <a:cubicBezTo>
                    <a:pt x="7513985" y="55456"/>
                    <a:pt x="7534537" y="59699"/>
                    <a:pt x="7555318" y="62144"/>
                  </a:cubicBezTo>
                  <a:cubicBezTo>
                    <a:pt x="7584854" y="65619"/>
                    <a:pt x="7614503" y="68063"/>
                    <a:pt x="7644095" y="71022"/>
                  </a:cubicBezTo>
                  <a:cubicBezTo>
                    <a:pt x="7651787" y="72945"/>
                    <a:pt x="7696330" y="83115"/>
                    <a:pt x="7706239" y="88777"/>
                  </a:cubicBezTo>
                  <a:cubicBezTo>
                    <a:pt x="7781483" y="131774"/>
                    <a:pt x="7707317" y="103932"/>
                    <a:pt x="7768382" y="124288"/>
                  </a:cubicBezTo>
                  <a:cubicBezTo>
                    <a:pt x="7783141" y="139046"/>
                    <a:pt x="7794933" y="148516"/>
                    <a:pt x="7803893" y="168676"/>
                  </a:cubicBezTo>
                  <a:cubicBezTo>
                    <a:pt x="7811494" y="185779"/>
                    <a:pt x="7815730" y="204187"/>
                    <a:pt x="7821648" y="221942"/>
                  </a:cubicBezTo>
                  <a:lnTo>
                    <a:pt x="7830526" y="248575"/>
                  </a:lnTo>
                  <a:lnTo>
                    <a:pt x="7839404" y="275208"/>
                  </a:lnTo>
                  <a:cubicBezTo>
                    <a:pt x="7842363" y="334393"/>
                    <a:pt x="7841489" y="393894"/>
                    <a:pt x="7848281" y="452762"/>
                  </a:cubicBezTo>
                  <a:cubicBezTo>
                    <a:pt x="7850426" y="471354"/>
                    <a:pt x="7860119" y="488273"/>
                    <a:pt x="7866037" y="506028"/>
                  </a:cubicBezTo>
                  <a:lnTo>
                    <a:pt x="7874914" y="532661"/>
                  </a:lnTo>
                  <a:cubicBezTo>
                    <a:pt x="7871955" y="544498"/>
                    <a:pt x="7871493" y="557258"/>
                    <a:pt x="7866037" y="568171"/>
                  </a:cubicBezTo>
                  <a:cubicBezTo>
                    <a:pt x="7862294" y="575658"/>
                    <a:pt x="7852587" y="578750"/>
                    <a:pt x="7848281" y="585927"/>
                  </a:cubicBezTo>
                  <a:cubicBezTo>
                    <a:pt x="7843466" y="593951"/>
                    <a:pt x="7842363" y="603682"/>
                    <a:pt x="7839404" y="612560"/>
                  </a:cubicBezTo>
                  <a:cubicBezTo>
                    <a:pt x="7842363" y="621438"/>
                    <a:pt x="7842290" y="632004"/>
                    <a:pt x="7848281" y="639193"/>
                  </a:cubicBezTo>
                  <a:cubicBezTo>
                    <a:pt x="7857753" y="650560"/>
                    <a:pt x="7871481" y="657619"/>
                    <a:pt x="7883792" y="665826"/>
                  </a:cubicBezTo>
                  <a:cubicBezTo>
                    <a:pt x="7925723" y="693780"/>
                    <a:pt x="7917494" y="688897"/>
                    <a:pt x="7954813" y="701336"/>
                  </a:cubicBezTo>
                  <a:cubicBezTo>
                    <a:pt x="7963691" y="707255"/>
                    <a:pt x="7971903" y="714320"/>
                    <a:pt x="7981446" y="719092"/>
                  </a:cubicBezTo>
                  <a:cubicBezTo>
                    <a:pt x="7989816" y="723277"/>
                    <a:pt x="7999001" y="725699"/>
                    <a:pt x="8008079" y="727969"/>
                  </a:cubicBezTo>
                  <a:cubicBezTo>
                    <a:pt x="8057117" y="740228"/>
                    <a:pt x="8085767" y="740177"/>
                    <a:pt x="8141244" y="745725"/>
                  </a:cubicBezTo>
                  <a:cubicBezTo>
                    <a:pt x="8150122" y="742766"/>
                    <a:pt x="8161260" y="743464"/>
                    <a:pt x="8167877" y="736847"/>
                  </a:cubicBezTo>
                  <a:cubicBezTo>
                    <a:pt x="8172140" y="732584"/>
                    <a:pt x="8185534" y="675032"/>
                    <a:pt x="8185633" y="674703"/>
                  </a:cubicBezTo>
                  <a:cubicBezTo>
                    <a:pt x="8219987" y="560188"/>
                    <a:pt x="8185467" y="666156"/>
                    <a:pt x="8221143" y="594804"/>
                  </a:cubicBezTo>
                  <a:cubicBezTo>
                    <a:pt x="8225328" y="586434"/>
                    <a:pt x="8224175" y="575478"/>
                    <a:pt x="8230021" y="568171"/>
                  </a:cubicBezTo>
                  <a:cubicBezTo>
                    <a:pt x="8236686" y="559840"/>
                    <a:pt x="8246904" y="554749"/>
                    <a:pt x="8256654" y="550416"/>
                  </a:cubicBezTo>
                  <a:cubicBezTo>
                    <a:pt x="8273757" y="542815"/>
                    <a:pt x="8309920" y="532661"/>
                    <a:pt x="8309920" y="532661"/>
                  </a:cubicBezTo>
                  <a:cubicBezTo>
                    <a:pt x="8336553" y="535620"/>
                    <a:pt x="8363966" y="534487"/>
                    <a:pt x="8389819" y="541538"/>
                  </a:cubicBezTo>
                  <a:cubicBezTo>
                    <a:pt x="8397894" y="543740"/>
                    <a:pt x="8401039" y="554065"/>
                    <a:pt x="8407575" y="559294"/>
                  </a:cubicBezTo>
                  <a:cubicBezTo>
                    <a:pt x="8415907" y="565959"/>
                    <a:pt x="8425330" y="571131"/>
                    <a:pt x="8434208" y="577049"/>
                  </a:cubicBezTo>
                  <a:cubicBezTo>
                    <a:pt x="8437167" y="585927"/>
                    <a:pt x="8438270" y="595658"/>
                    <a:pt x="8443085" y="603682"/>
                  </a:cubicBezTo>
                  <a:cubicBezTo>
                    <a:pt x="8447391" y="610859"/>
                    <a:pt x="8457098" y="613951"/>
                    <a:pt x="8460841" y="621437"/>
                  </a:cubicBezTo>
                  <a:cubicBezTo>
                    <a:pt x="8469211" y="638177"/>
                    <a:pt x="8472678" y="656948"/>
                    <a:pt x="8478596" y="674703"/>
                  </a:cubicBezTo>
                  <a:lnTo>
                    <a:pt x="8487474" y="701336"/>
                  </a:lnTo>
                  <a:cubicBezTo>
                    <a:pt x="8465436" y="2067616"/>
                    <a:pt x="8487474" y="362026"/>
                    <a:pt x="8487474" y="1899822"/>
                  </a:cubicBezTo>
                  <a:cubicBezTo>
                    <a:pt x="8487474" y="1970905"/>
                    <a:pt x="8483847" y="2041997"/>
                    <a:pt x="8478596" y="2112886"/>
                  </a:cubicBezTo>
                  <a:cubicBezTo>
                    <a:pt x="8477905" y="2122218"/>
                    <a:pt x="8477654" y="2134559"/>
                    <a:pt x="8469718" y="2139519"/>
                  </a:cubicBezTo>
                  <a:cubicBezTo>
                    <a:pt x="8451449" y="2150937"/>
                    <a:pt x="8428289" y="2151356"/>
                    <a:pt x="8407575" y="2157274"/>
                  </a:cubicBezTo>
                  <a:cubicBezTo>
                    <a:pt x="8339513" y="2154315"/>
                    <a:pt x="8271364" y="2152929"/>
                    <a:pt x="8203388" y="2148397"/>
                  </a:cubicBezTo>
                  <a:cubicBezTo>
                    <a:pt x="8182509" y="2147005"/>
                    <a:pt x="8161763" y="2143623"/>
                    <a:pt x="8141244" y="2139519"/>
                  </a:cubicBezTo>
                  <a:cubicBezTo>
                    <a:pt x="8055602" y="2122390"/>
                    <a:pt x="8204501" y="2137101"/>
                    <a:pt x="8061345" y="2121763"/>
                  </a:cubicBezTo>
                  <a:cubicBezTo>
                    <a:pt x="7996346" y="2114799"/>
                    <a:pt x="7931140" y="2109926"/>
                    <a:pt x="7866037" y="2104008"/>
                  </a:cubicBezTo>
                  <a:cubicBezTo>
                    <a:pt x="7762233" y="2069405"/>
                    <a:pt x="7835596" y="2090409"/>
                    <a:pt x="7590829" y="2104008"/>
                  </a:cubicBezTo>
                  <a:cubicBezTo>
                    <a:pt x="7567008" y="2105331"/>
                    <a:pt x="7543447" y="2109662"/>
                    <a:pt x="7519808" y="2112886"/>
                  </a:cubicBezTo>
                  <a:cubicBezTo>
                    <a:pt x="7478342" y="2118540"/>
                    <a:pt x="7436557" y="2122433"/>
                    <a:pt x="7395520" y="2130641"/>
                  </a:cubicBezTo>
                  <a:cubicBezTo>
                    <a:pt x="7285945" y="2152557"/>
                    <a:pt x="7422724" y="2125696"/>
                    <a:pt x="7297866" y="2148397"/>
                  </a:cubicBezTo>
                  <a:cubicBezTo>
                    <a:pt x="7283020" y="2151096"/>
                    <a:pt x="7268551" y="2156589"/>
                    <a:pt x="7253477" y="2157274"/>
                  </a:cubicBezTo>
                  <a:cubicBezTo>
                    <a:pt x="7138148" y="2162516"/>
                    <a:pt x="7022658" y="2163193"/>
                    <a:pt x="6907248" y="2166152"/>
                  </a:cubicBezTo>
                  <a:lnTo>
                    <a:pt x="6853982" y="2183907"/>
                  </a:lnTo>
                  <a:cubicBezTo>
                    <a:pt x="6845104" y="2186866"/>
                    <a:pt x="6836668" y="2191938"/>
                    <a:pt x="6827349" y="2192785"/>
                  </a:cubicBezTo>
                  <a:cubicBezTo>
                    <a:pt x="6688331" y="2205424"/>
                    <a:pt x="6762298" y="2199334"/>
                    <a:pt x="6605408" y="2210540"/>
                  </a:cubicBezTo>
                  <a:lnTo>
                    <a:pt x="6188157" y="2201663"/>
                  </a:lnTo>
                  <a:cubicBezTo>
                    <a:pt x="6175965" y="2201185"/>
                    <a:pt x="6164818" y="2193625"/>
                    <a:pt x="6152646" y="2192785"/>
                  </a:cubicBezTo>
                  <a:cubicBezTo>
                    <a:pt x="6078782" y="2187691"/>
                    <a:pt x="6004685" y="2186866"/>
                    <a:pt x="5930705" y="2183907"/>
                  </a:cubicBezTo>
                  <a:cubicBezTo>
                    <a:pt x="5617302" y="2121232"/>
                    <a:pt x="5938141" y="2182541"/>
                    <a:pt x="5069571" y="2166152"/>
                  </a:cubicBezTo>
                  <a:cubicBezTo>
                    <a:pt x="5028043" y="2165368"/>
                    <a:pt x="4986712" y="2160233"/>
                    <a:pt x="4945283" y="2157274"/>
                  </a:cubicBezTo>
                  <a:lnTo>
                    <a:pt x="2894542" y="2166152"/>
                  </a:lnTo>
                  <a:cubicBezTo>
                    <a:pt x="2589377" y="2166152"/>
                    <a:pt x="2573770" y="2163114"/>
                    <a:pt x="2353004" y="2148397"/>
                  </a:cubicBezTo>
                  <a:cubicBezTo>
                    <a:pt x="1953196" y="2165779"/>
                    <a:pt x="2086681" y="2163799"/>
                    <a:pt x="1447481" y="2148397"/>
                  </a:cubicBezTo>
                  <a:cubicBezTo>
                    <a:pt x="1435284" y="2148103"/>
                    <a:pt x="1424150" y="2140257"/>
                    <a:pt x="1411971" y="2139519"/>
                  </a:cubicBezTo>
                  <a:cubicBezTo>
                    <a:pt x="1326260" y="2134324"/>
                    <a:pt x="1240336" y="2133600"/>
                    <a:pt x="1154518" y="2130641"/>
                  </a:cubicBezTo>
                  <a:cubicBezTo>
                    <a:pt x="1127885" y="2127682"/>
                    <a:pt x="1101416" y="2121763"/>
                    <a:pt x="1074619" y="2121763"/>
                  </a:cubicBezTo>
                  <a:cubicBezTo>
                    <a:pt x="423552" y="2121763"/>
                    <a:pt x="542607" y="2116729"/>
                    <a:pt x="177975" y="2139519"/>
                  </a:cubicBezTo>
                  <a:cubicBezTo>
                    <a:pt x="166138" y="2142478"/>
                    <a:pt x="153679" y="2143591"/>
                    <a:pt x="142464" y="2148397"/>
                  </a:cubicBezTo>
                  <a:cubicBezTo>
                    <a:pt x="132657" y="2152600"/>
                    <a:pt x="125374" y="2161380"/>
                    <a:pt x="115831" y="2166152"/>
                  </a:cubicBezTo>
                  <a:cubicBezTo>
                    <a:pt x="107461" y="2170337"/>
                    <a:pt x="98076" y="2172071"/>
                    <a:pt x="89198" y="2175030"/>
                  </a:cubicBezTo>
                  <a:cubicBezTo>
                    <a:pt x="75977" y="2188250"/>
                    <a:pt x="60686" y="2215147"/>
                    <a:pt x="53687" y="2166152"/>
                  </a:cubicBezTo>
                  <a:cubicBezTo>
                    <a:pt x="50315" y="2142547"/>
                    <a:pt x="68772" y="2121330"/>
                    <a:pt x="80320" y="2104008"/>
                  </a:cubicBezTo>
                  <a:cubicBezTo>
                    <a:pt x="89245" y="2041532"/>
                    <a:pt x="91680" y="2029114"/>
                    <a:pt x="98075" y="1961965"/>
                  </a:cubicBezTo>
                  <a:cubicBezTo>
                    <a:pt x="101453" y="1926492"/>
                    <a:pt x="102138" y="1890740"/>
                    <a:pt x="106953" y="1855433"/>
                  </a:cubicBezTo>
                  <a:cubicBezTo>
                    <a:pt x="124117" y="1729570"/>
                    <a:pt x="118597" y="1806092"/>
                    <a:pt x="133586" y="1731146"/>
                  </a:cubicBezTo>
                  <a:cubicBezTo>
                    <a:pt x="137116" y="1713495"/>
                    <a:pt x="139505" y="1695635"/>
                    <a:pt x="142464" y="1677880"/>
                  </a:cubicBezTo>
                  <a:cubicBezTo>
                    <a:pt x="137027" y="1552835"/>
                    <a:pt x="143669" y="1515232"/>
                    <a:pt x="124709" y="1420428"/>
                  </a:cubicBezTo>
                  <a:cubicBezTo>
                    <a:pt x="122316" y="1408464"/>
                    <a:pt x="119337" y="1396604"/>
                    <a:pt x="115831" y="1384917"/>
                  </a:cubicBezTo>
                  <a:cubicBezTo>
                    <a:pt x="110453" y="1366991"/>
                    <a:pt x="98075" y="1331651"/>
                    <a:pt x="98075" y="1331651"/>
                  </a:cubicBezTo>
                  <a:cubicBezTo>
                    <a:pt x="95116" y="1313896"/>
                    <a:pt x="93103" y="1295957"/>
                    <a:pt x="89198" y="1278385"/>
                  </a:cubicBezTo>
                  <a:cubicBezTo>
                    <a:pt x="87168" y="1269250"/>
                    <a:pt x="81858" y="1260983"/>
                    <a:pt x="80320" y="1251752"/>
                  </a:cubicBezTo>
                  <a:cubicBezTo>
                    <a:pt x="75914" y="1225320"/>
                    <a:pt x="75517" y="1198338"/>
                    <a:pt x="71442" y="1171853"/>
                  </a:cubicBezTo>
                  <a:cubicBezTo>
                    <a:pt x="66815" y="1141778"/>
                    <a:pt x="61423" y="1136785"/>
                    <a:pt x="53687" y="1109709"/>
                  </a:cubicBezTo>
                  <a:cubicBezTo>
                    <a:pt x="50335" y="1097977"/>
                    <a:pt x="49615" y="1085413"/>
                    <a:pt x="44809" y="1074198"/>
                  </a:cubicBezTo>
                  <a:cubicBezTo>
                    <a:pt x="40606" y="1064391"/>
                    <a:pt x="32972" y="1056443"/>
                    <a:pt x="27054" y="1047565"/>
                  </a:cubicBezTo>
                  <a:cubicBezTo>
                    <a:pt x="24095" y="1032769"/>
                    <a:pt x="22948" y="1017492"/>
                    <a:pt x="18176" y="1003177"/>
                  </a:cubicBezTo>
                  <a:cubicBezTo>
                    <a:pt x="13991" y="990622"/>
                    <a:pt x="1619" y="980846"/>
                    <a:pt x="421" y="967666"/>
                  </a:cubicBezTo>
                  <a:cubicBezTo>
                    <a:pt x="-1473" y="946827"/>
                    <a:pt x="3286" y="925565"/>
                    <a:pt x="9299" y="905523"/>
                  </a:cubicBezTo>
                  <a:cubicBezTo>
                    <a:pt x="12680" y="894252"/>
                    <a:pt x="34428" y="868920"/>
                    <a:pt x="44809" y="861134"/>
                  </a:cubicBezTo>
                  <a:cubicBezTo>
                    <a:pt x="61880" y="848330"/>
                    <a:pt x="77831" y="832372"/>
                    <a:pt x="98075" y="825624"/>
                  </a:cubicBezTo>
                  <a:cubicBezTo>
                    <a:pt x="106953" y="822665"/>
                    <a:pt x="116107" y="820432"/>
                    <a:pt x="124709" y="816746"/>
                  </a:cubicBezTo>
                  <a:cubicBezTo>
                    <a:pt x="156247" y="803230"/>
                    <a:pt x="160104" y="799067"/>
                    <a:pt x="186852" y="781235"/>
                  </a:cubicBezTo>
                  <a:cubicBezTo>
                    <a:pt x="203809" y="730367"/>
                    <a:pt x="182869" y="776341"/>
                    <a:pt x="231241" y="727969"/>
                  </a:cubicBezTo>
                  <a:cubicBezTo>
                    <a:pt x="274092" y="685118"/>
                    <a:pt x="226166" y="712751"/>
                    <a:pt x="266751" y="692459"/>
                  </a:cubicBezTo>
                  <a:lnTo>
                    <a:pt x="328895" y="630315"/>
                  </a:lnTo>
                </a:path>
              </a:pathLst>
            </a:cu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" name="4 CuadroTexto"/>
            <p:cNvSpPr txBox="1"/>
            <p:nvPr/>
          </p:nvSpPr>
          <p:spPr>
            <a:xfrm>
              <a:off x="3131840" y="1029810"/>
              <a:ext cx="9163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>
                  <a:solidFill>
                    <a:srgbClr val="FF0000"/>
                  </a:solidFill>
                </a:rPr>
                <a:t>T(R)</a:t>
              </a:r>
              <a:endParaRPr lang="es-MX" dirty="0">
                <a:solidFill>
                  <a:srgbClr val="FF0000"/>
                </a:solidFill>
              </a:endParaRPr>
            </a:p>
          </p:txBody>
        </p:sp>
        <p:sp>
          <p:nvSpPr>
            <p:cNvPr id="6" name="5 CuadroTexto"/>
            <p:cNvSpPr txBox="1"/>
            <p:nvPr/>
          </p:nvSpPr>
          <p:spPr>
            <a:xfrm>
              <a:off x="6228184" y="2157185"/>
              <a:ext cx="1080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>
                  <a:solidFill>
                    <a:srgbClr val="FF0000"/>
                  </a:solidFill>
                </a:rPr>
                <a:t>P (</a:t>
              </a:r>
              <a:r>
                <a:rPr lang="es-MX" dirty="0" err="1" smtClean="0">
                  <a:solidFill>
                    <a:srgbClr val="FF0000"/>
                  </a:solidFill>
                </a:rPr>
                <a:t>cz-ar</a:t>
              </a:r>
              <a:r>
                <a:rPr lang="es-MX" dirty="0" smtClean="0">
                  <a:solidFill>
                    <a:srgbClr val="FF0000"/>
                  </a:solidFill>
                </a:rPr>
                <a:t>)</a:t>
              </a:r>
              <a:endParaRPr lang="es-MX" dirty="0">
                <a:solidFill>
                  <a:srgbClr val="FF0000"/>
                </a:solidFill>
              </a:endParaRPr>
            </a:p>
          </p:txBody>
        </p:sp>
        <p:sp>
          <p:nvSpPr>
            <p:cNvPr id="7" name="6 CuadroTexto"/>
            <p:cNvSpPr txBox="1"/>
            <p:nvPr/>
          </p:nvSpPr>
          <p:spPr>
            <a:xfrm>
              <a:off x="2339752" y="4365104"/>
              <a:ext cx="1872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err="1" smtClean="0">
                  <a:solidFill>
                    <a:srgbClr val="FF0000"/>
                  </a:solidFill>
                </a:rPr>
                <a:t>Ks</a:t>
              </a:r>
              <a:r>
                <a:rPr lang="es-MX" dirty="0" smtClean="0">
                  <a:solidFill>
                    <a:srgbClr val="FF0000"/>
                  </a:solidFill>
                </a:rPr>
                <a:t>-T(Gr-Gd</a:t>
              </a:r>
              <a:endParaRPr lang="es-MX" dirty="0">
                <a:solidFill>
                  <a:srgbClr val="FF0000"/>
                </a:solidFill>
              </a:endParaRPr>
            </a:p>
          </p:txBody>
        </p:sp>
        <p:sp>
          <p:nvSpPr>
            <p:cNvPr id="8" name="7 CuadroTexto"/>
            <p:cNvSpPr txBox="1"/>
            <p:nvPr/>
          </p:nvSpPr>
          <p:spPr>
            <a:xfrm>
              <a:off x="1475656" y="2204864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>
                  <a:solidFill>
                    <a:srgbClr val="FF0000"/>
                  </a:solidFill>
                </a:rPr>
                <a:t>Q(al)</a:t>
              </a:r>
              <a:endParaRPr lang="es-MX" dirty="0">
                <a:solidFill>
                  <a:srgbClr val="FF0000"/>
                </a:solidFill>
              </a:endParaRPr>
            </a:p>
          </p:txBody>
        </p:sp>
        <p:sp>
          <p:nvSpPr>
            <p:cNvPr id="9" name="8 CuadroTexto"/>
            <p:cNvSpPr txBox="1"/>
            <p:nvPr/>
          </p:nvSpPr>
          <p:spPr>
            <a:xfrm>
              <a:off x="1565420" y="5373216"/>
              <a:ext cx="57606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DIFERENTES TIPOS DE ROCAS NIVEL REGIONAL</a:t>
              </a:r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257310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9 Grupo"/>
          <p:cNvGrpSpPr/>
          <p:nvPr/>
        </p:nvGrpSpPr>
        <p:grpSpPr>
          <a:xfrm>
            <a:off x="323528" y="260648"/>
            <a:ext cx="8486320" cy="5297234"/>
            <a:chOff x="323528" y="260648"/>
            <a:chExt cx="8486320" cy="5297234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55" t="7392" b="13234"/>
            <a:stretch/>
          </p:blipFill>
          <p:spPr bwMode="auto">
            <a:xfrm>
              <a:off x="323528" y="260648"/>
              <a:ext cx="8486320" cy="469832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7" name="6 Forma libre"/>
            <p:cNvSpPr/>
            <p:nvPr/>
          </p:nvSpPr>
          <p:spPr>
            <a:xfrm>
              <a:off x="1908699" y="2450237"/>
              <a:ext cx="4847208" cy="319596"/>
            </a:xfrm>
            <a:custGeom>
              <a:avLst/>
              <a:gdLst>
                <a:gd name="connsiteX0" fmla="*/ 0 w 4847208"/>
                <a:gd name="connsiteY0" fmla="*/ 115410 h 319596"/>
                <a:gd name="connsiteX1" fmla="*/ 337351 w 4847208"/>
                <a:gd name="connsiteY1" fmla="*/ 124287 h 319596"/>
                <a:gd name="connsiteX2" fmla="*/ 417251 w 4847208"/>
                <a:gd name="connsiteY2" fmla="*/ 142043 h 319596"/>
                <a:gd name="connsiteX3" fmla="*/ 461639 w 4847208"/>
                <a:gd name="connsiteY3" fmla="*/ 150920 h 319596"/>
                <a:gd name="connsiteX4" fmla="*/ 514905 w 4847208"/>
                <a:gd name="connsiteY4" fmla="*/ 168676 h 319596"/>
                <a:gd name="connsiteX5" fmla="*/ 559293 w 4847208"/>
                <a:gd name="connsiteY5" fmla="*/ 177553 h 319596"/>
                <a:gd name="connsiteX6" fmla="*/ 585926 w 4847208"/>
                <a:gd name="connsiteY6" fmla="*/ 186431 h 319596"/>
                <a:gd name="connsiteX7" fmla="*/ 665825 w 4847208"/>
                <a:gd name="connsiteY7" fmla="*/ 195309 h 319596"/>
                <a:gd name="connsiteX8" fmla="*/ 887767 w 4847208"/>
                <a:gd name="connsiteY8" fmla="*/ 213064 h 319596"/>
                <a:gd name="connsiteX9" fmla="*/ 967666 w 4847208"/>
                <a:gd name="connsiteY9" fmla="*/ 230819 h 319596"/>
                <a:gd name="connsiteX10" fmla="*/ 1091953 w 4847208"/>
                <a:gd name="connsiteY10" fmla="*/ 248575 h 319596"/>
                <a:gd name="connsiteX11" fmla="*/ 1127464 w 4847208"/>
                <a:gd name="connsiteY11" fmla="*/ 257452 h 319596"/>
                <a:gd name="connsiteX12" fmla="*/ 1225118 w 4847208"/>
                <a:gd name="connsiteY12" fmla="*/ 266330 h 319596"/>
                <a:gd name="connsiteX13" fmla="*/ 1278384 w 4847208"/>
                <a:gd name="connsiteY13" fmla="*/ 275208 h 319596"/>
                <a:gd name="connsiteX14" fmla="*/ 1393794 w 4847208"/>
                <a:gd name="connsiteY14" fmla="*/ 284085 h 319596"/>
                <a:gd name="connsiteX15" fmla="*/ 1518082 w 4847208"/>
                <a:gd name="connsiteY15" fmla="*/ 301841 h 319596"/>
                <a:gd name="connsiteX16" fmla="*/ 1961965 w 4847208"/>
                <a:gd name="connsiteY16" fmla="*/ 319596 h 319596"/>
                <a:gd name="connsiteX17" fmla="*/ 2334827 w 4847208"/>
                <a:gd name="connsiteY17" fmla="*/ 310718 h 319596"/>
                <a:gd name="connsiteX18" fmla="*/ 2361460 w 4847208"/>
                <a:gd name="connsiteY18" fmla="*/ 301841 h 319596"/>
                <a:gd name="connsiteX19" fmla="*/ 2485748 w 4847208"/>
                <a:gd name="connsiteY19" fmla="*/ 284085 h 319596"/>
                <a:gd name="connsiteX20" fmla="*/ 2539014 w 4847208"/>
                <a:gd name="connsiteY20" fmla="*/ 266330 h 319596"/>
                <a:gd name="connsiteX21" fmla="*/ 2592280 w 4847208"/>
                <a:gd name="connsiteY21" fmla="*/ 248575 h 319596"/>
                <a:gd name="connsiteX22" fmla="*/ 2645546 w 4847208"/>
                <a:gd name="connsiteY22" fmla="*/ 230819 h 319596"/>
                <a:gd name="connsiteX23" fmla="*/ 2672179 w 4847208"/>
                <a:gd name="connsiteY23" fmla="*/ 221942 h 319596"/>
                <a:gd name="connsiteX24" fmla="*/ 2707689 w 4847208"/>
                <a:gd name="connsiteY24" fmla="*/ 213064 h 319596"/>
                <a:gd name="connsiteX25" fmla="*/ 3036163 w 4847208"/>
                <a:gd name="connsiteY25" fmla="*/ 204186 h 319596"/>
                <a:gd name="connsiteX26" fmla="*/ 3124940 w 4847208"/>
                <a:gd name="connsiteY26" fmla="*/ 186431 h 319596"/>
                <a:gd name="connsiteX27" fmla="*/ 3169328 w 4847208"/>
                <a:gd name="connsiteY27" fmla="*/ 150920 h 319596"/>
                <a:gd name="connsiteX28" fmla="*/ 3231472 w 4847208"/>
                <a:gd name="connsiteY28" fmla="*/ 133165 h 319596"/>
                <a:gd name="connsiteX29" fmla="*/ 3284738 w 4847208"/>
                <a:gd name="connsiteY29" fmla="*/ 115410 h 319596"/>
                <a:gd name="connsiteX30" fmla="*/ 3648722 w 4847208"/>
                <a:gd name="connsiteY30" fmla="*/ 97654 h 319596"/>
                <a:gd name="connsiteX31" fmla="*/ 3675355 w 4847208"/>
                <a:gd name="connsiteY31" fmla="*/ 88777 h 319596"/>
                <a:gd name="connsiteX32" fmla="*/ 3781887 w 4847208"/>
                <a:gd name="connsiteY32" fmla="*/ 71021 h 319596"/>
                <a:gd name="connsiteX33" fmla="*/ 3808520 w 4847208"/>
                <a:gd name="connsiteY33" fmla="*/ 62144 h 319596"/>
                <a:gd name="connsiteX34" fmla="*/ 3968318 w 4847208"/>
                <a:gd name="connsiteY34" fmla="*/ 44388 h 319596"/>
                <a:gd name="connsiteX35" fmla="*/ 4003829 w 4847208"/>
                <a:gd name="connsiteY35" fmla="*/ 35511 h 319596"/>
                <a:gd name="connsiteX36" fmla="*/ 4030462 w 4847208"/>
                <a:gd name="connsiteY36" fmla="*/ 26633 h 319596"/>
                <a:gd name="connsiteX37" fmla="*/ 4101484 w 4847208"/>
                <a:gd name="connsiteY37" fmla="*/ 8878 h 319596"/>
                <a:gd name="connsiteX38" fmla="*/ 4136994 w 4847208"/>
                <a:gd name="connsiteY38" fmla="*/ 0 h 319596"/>
                <a:gd name="connsiteX39" fmla="*/ 4358936 w 4847208"/>
                <a:gd name="connsiteY39" fmla="*/ 17755 h 319596"/>
                <a:gd name="connsiteX40" fmla="*/ 4403324 w 4847208"/>
                <a:gd name="connsiteY40" fmla="*/ 26633 h 319596"/>
                <a:gd name="connsiteX41" fmla="*/ 4456590 w 4847208"/>
                <a:gd name="connsiteY41" fmla="*/ 44388 h 319596"/>
                <a:gd name="connsiteX42" fmla="*/ 4483223 w 4847208"/>
                <a:gd name="connsiteY42" fmla="*/ 71021 h 319596"/>
                <a:gd name="connsiteX43" fmla="*/ 4572000 w 4847208"/>
                <a:gd name="connsiteY43" fmla="*/ 97654 h 319596"/>
                <a:gd name="connsiteX44" fmla="*/ 4598633 w 4847208"/>
                <a:gd name="connsiteY44" fmla="*/ 115410 h 319596"/>
                <a:gd name="connsiteX45" fmla="*/ 4678532 w 4847208"/>
                <a:gd name="connsiteY45" fmla="*/ 133165 h 319596"/>
                <a:gd name="connsiteX46" fmla="*/ 4731798 w 4847208"/>
                <a:gd name="connsiteY46" fmla="*/ 150920 h 319596"/>
                <a:gd name="connsiteX47" fmla="*/ 4758431 w 4847208"/>
                <a:gd name="connsiteY47" fmla="*/ 159798 h 319596"/>
                <a:gd name="connsiteX48" fmla="*/ 4785064 w 4847208"/>
                <a:gd name="connsiteY48" fmla="*/ 168676 h 319596"/>
                <a:gd name="connsiteX49" fmla="*/ 4847208 w 4847208"/>
                <a:gd name="connsiteY49" fmla="*/ 177553 h 319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4847208" h="319596">
                  <a:moveTo>
                    <a:pt x="0" y="115410"/>
                  </a:moveTo>
                  <a:lnTo>
                    <a:pt x="337351" y="124287"/>
                  </a:lnTo>
                  <a:cubicBezTo>
                    <a:pt x="397073" y="127002"/>
                    <a:pt x="374984" y="131476"/>
                    <a:pt x="417251" y="142043"/>
                  </a:cubicBezTo>
                  <a:cubicBezTo>
                    <a:pt x="431889" y="145703"/>
                    <a:pt x="447082" y="146950"/>
                    <a:pt x="461639" y="150920"/>
                  </a:cubicBezTo>
                  <a:cubicBezTo>
                    <a:pt x="479695" y="155844"/>
                    <a:pt x="496553" y="165006"/>
                    <a:pt x="514905" y="168676"/>
                  </a:cubicBezTo>
                  <a:cubicBezTo>
                    <a:pt x="529701" y="171635"/>
                    <a:pt x="544655" y="173893"/>
                    <a:pt x="559293" y="177553"/>
                  </a:cubicBezTo>
                  <a:cubicBezTo>
                    <a:pt x="568372" y="179823"/>
                    <a:pt x="576695" y="184893"/>
                    <a:pt x="585926" y="186431"/>
                  </a:cubicBezTo>
                  <a:cubicBezTo>
                    <a:pt x="612358" y="190837"/>
                    <a:pt x="639192" y="192350"/>
                    <a:pt x="665825" y="195309"/>
                  </a:cubicBezTo>
                  <a:cubicBezTo>
                    <a:pt x="767551" y="220738"/>
                    <a:pt x="659276" y="196138"/>
                    <a:pt x="887767" y="213064"/>
                  </a:cubicBezTo>
                  <a:cubicBezTo>
                    <a:pt x="1022530" y="223047"/>
                    <a:pt x="886387" y="216476"/>
                    <a:pt x="967666" y="230819"/>
                  </a:cubicBezTo>
                  <a:cubicBezTo>
                    <a:pt x="1008879" y="238092"/>
                    <a:pt x="1051353" y="238426"/>
                    <a:pt x="1091953" y="248575"/>
                  </a:cubicBezTo>
                  <a:cubicBezTo>
                    <a:pt x="1103790" y="251534"/>
                    <a:pt x="1115370" y="255839"/>
                    <a:pt x="1127464" y="257452"/>
                  </a:cubicBezTo>
                  <a:cubicBezTo>
                    <a:pt x="1159863" y="261772"/>
                    <a:pt x="1192656" y="262511"/>
                    <a:pt x="1225118" y="266330"/>
                  </a:cubicBezTo>
                  <a:cubicBezTo>
                    <a:pt x="1242995" y="268433"/>
                    <a:pt x="1260483" y="273324"/>
                    <a:pt x="1278384" y="275208"/>
                  </a:cubicBezTo>
                  <a:cubicBezTo>
                    <a:pt x="1316756" y="279247"/>
                    <a:pt x="1355324" y="281126"/>
                    <a:pt x="1393794" y="284085"/>
                  </a:cubicBezTo>
                  <a:cubicBezTo>
                    <a:pt x="1453362" y="303942"/>
                    <a:pt x="1404378" y="289872"/>
                    <a:pt x="1518082" y="301841"/>
                  </a:cubicBezTo>
                  <a:cubicBezTo>
                    <a:pt x="1759552" y="327258"/>
                    <a:pt x="1319885" y="304308"/>
                    <a:pt x="1961965" y="319596"/>
                  </a:cubicBezTo>
                  <a:cubicBezTo>
                    <a:pt x="2086252" y="316637"/>
                    <a:pt x="2210627" y="316238"/>
                    <a:pt x="2334827" y="310718"/>
                  </a:cubicBezTo>
                  <a:cubicBezTo>
                    <a:pt x="2344176" y="310303"/>
                    <a:pt x="2352253" y="303515"/>
                    <a:pt x="2361460" y="301841"/>
                  </a:cubicBezTo>
                  <a:cubicBezTo>
                    <a:pt x="2400001" y="294834"/>
                    <a:pt x="2446930" y="293789"/>
                    <a:pt x="2485748" y="284085"/>
                  </a:cubicBezTo>
                  <a:cubicBezTo>
                    <a:pt x="2503905" y="279546"/>
                    <a:pt x="2521259" y="272248"/>
                    <a:pt x="2539014" y="266330"/>
                  </a:cubicBezTo>
                  <a:lnTo>
                    <a:pt x="2592280" y="248575"/>
                  </a:lnTo>
                  <a:lnTo>
                    <a:pt x="2645546" y="230819"/>
                  </a:lnTo>
                  <a:cubicBezTo>
                    <a:pt x="2654424" y="227860"/>
                    <a:pt x="2663101" y="224212"/>
                    <a:pt x="2672179" y="221942"/>
                  </a:cubicBezTo>
                  <a:cubicBezTo>
                    <a:pt x="2684016" y="218983"/>
                    <a:pt x="2695502" y="213658"/>
                    <a:pt x="2707689" y="213064"/>
                  </a:cubicBezTo>
                  <a:cubicBezTo>
                    <a:pt x="2817090" y="207727"/>
                    <a:pt x="2926672" y="207145"/>
                    <a:pt x="3036163" y="204186"/>
                  </a:cubicBezTo>
                  <a:cubicBezTo>
                    <a:pt x="3048185" y="202183"/>
                    <a:pt x="3108081" y="193656"/>
                    <a:pt x="3124940" y="186431"/>
                  </a:cubicBezTo>
                  <a:cubicBezTo>
                    <a:pt x="3187135" y="159776"/>
                    <a:pt x="3121595" y="179560"/>
                    <a:pt x="3169328" y="150920"/>
                  </a:cubicBezTo>
                  <a:cubicBezTo>
                    <a:pt x="3179269" y="144955"/>
                    <a:pt x="3223740" y="135485"/>
                    <a:pt x="3231472" y="133165"/>
                  </a:cubicBezTo>
                  <a:cubicBezTo>
                    <a:pt x="3249398" y="127787"/>
                    <a:pt x="3266167" y="117731"/>
                    <a:pt x="3284738" y="115410"/>
                  </a:cubicBezTo>
                  <a:cubicBezTo>
                    <a:pt x="3452704" y="94413"/>
                    <a:pt x="3331912" y="107255"/>
                    <a:pt x="3648722" y="97654"/>
                  </a:cubicBezTo>
                  <a:cubicBezTo>
                    <a:pt x="3657600" y="94695"/>
                    <a:pt x="3666277" y="91047"/>
                    <a:pt x="3675355" y="88777"/>
                  </a:cubicBezTo>
                  <a:cubicBezTo>
                    <a:pt x="3709975" y="80122"/>
                    <a:pt x="3746806" y="76033"/>
                    <a:pt x="3781887" y="71021"/>
                  </a:cubicBezTo>
                  <a:cubicBezTo>
                    <a:pt x="3790765" y="68062"/>
                    <a:pt x="3799385" y="64174"/>
                    <a:pt x="3808520" y="62144"/>
                  </a:cubicBezTo>
                  <a:cubicBezTo>
                    <a:pt x="3861574" y="50355"/>
                    <a:pt x="3913850" y="48927"/>
                    <a:pt x="3968318" y="44388"/>
                  </a:cubicBezTo>
                  <a:cubicBezTo>
                    <a:pt x="3980155" y="41429"/>
                    <a:pt x="3992097" y="38863"/>
                    <a:pt x="4003829" y="35511"/>
                  </a:cubicBezTo>
                  <a:cubicBezTo>
                    <a:pt x="4012827" y="32940"/>
                    <a:pt x="4021434" y="29095"/>
                    <a:pt x="4030462" y="26633"/>
                  </a:cubicBezTo>
                  <a:cubicBezTo>
                    <a:pt x="4054005" y="20212"/>
                    <a:pt x="4077810" y="14796"/>
                    <a:pt x="4101484" y="8878"/>
                  </a:cubicBezTo>
                  <a:lnTo>
                    <a:pt x="4136994" y="0"/>
                  </a:lnTo>
                  <a:cubicBezTo>
                    <a:pt x="4200302" y="4221"/>
                    <a:pt x="4292430" y="8888"/>
                    <a:pt x="4358936" y="17755"/>
                  </a:cubicBezTo>
                  <a:cubicBezTo>
                    <a:pt x="4373893" y="19749"/>
                    <a:pt x="4388767" y="22663"/>
                    <a:pt x="4403324" y="26633"/>
                  </a:cubicBezTo>
                  <a:cubicBezTo>
                    <a:pt x="4421380" y="31557"/>
                    <a:pt x="4456590" y="44388"/>
                    <a:pt x="4456590" y="44388"/>
                  </a:cubicBezTo>
                  <a:cubicBezTo>
                    <a:pt x="4465468" y="53266"/>
                    <a:pt x="4472248" y="64924"/>
                    <a:pt x="4483223" y="71021"/>
                  </a:cubicBezTo>
                  <a:cubicBezTo>
                    <a:pt x="4500912" y="80849"/>
                    <a:pt x="4549071" y="91922"/>
                    <a:pt x="4572000" y="97654"/>
                  </a:cubicBezTo>
                  <a:cubicBezTo>
                    <a:pt x="4580878" y="103573"/>
                    <a:pt x="4589090" y="110638"/>
                    <a:pt x="4598633" y="115410"/>
                  </a:cubicBezTo>
                  <a:cubicBezTo>
                    <a:pt x="4624028" y="128107"/>
                    <a:pt x="4651265" y="126348"/>
                    <a:pt x="4678532" y="133165"/>
                  </a:cubicBezTo>
                  <a:cubicBezTo>
                    <a:pt x="4696689" y="137704"/>
                    <a:pt x="4714043" y="145002"/>
                    <a:pt x="4731798" y="150920"/>
                  </a:cubicBezTo>
                  <a:lnTo>
                    <a:pt x="4758431" y="159798"/>
                  </a:lnTo>
                  <a:cubicBezTo>
                    <a:pt x="4767309" y="162757"/>
                    <a:pt x="4775833" y="167138"/>
                    <a:pt x="4785064" y="168676"/>
                  </a:cubicBezTo>
                  <a:cubicBezTo>
                    <a:pt x="4841249" y="178039"/>
                    <a:pt x="4820330" y="177553"/>
                    <a:pt x="4847208" y="177553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8" name="7 Forma libre"/>
            <p:cNvSpPr/>
            <p:nvPr/>
          </p:nvSpPr>
          <p:spPr>
            <a:xfrm>
              <a:off x="1509204" y="1953087"/>
              <a:ext cx="2787588" cy="301841"/>
            </a:xfrm>
            <a:custGeom>
              <a:avLst/>
              <a:gdLst>
                <a:gd name="connsiteX0" fmla="*/ 0 w 2787588"/>
                <a:gd name="connsiteY0" fmla="*/ 0 h 301841"/>
                <a:gd name="connsiteX1" fmla="*/ 470516 w 2787588"/>
                <a:gd name="connsiteY1" fmla="*/ 26633 h 301841"/>
                <a:gd name="connsiteX2" fmla="*/ 648070 w 2787588"/>
                <a:gd name="connsiteY2" fmla="*/ 44389 h 301841"/>
                <a:gd name="connsiteX3" fmla="*/ 710213 w 2787588"/>
                <a:gd name="connsiteY3" fmla="*/ 62144 h 301841"/>
                <a:gd name="connsiteX4" fmla="*/ 772357 w 2787588"/>
                <a:gd name="connsiteY4" fmla="*/ 71022 h 301841"/>
                <a:gd name="connsiteX5" fmla="*/ 807868 w 2787588"/>
                <a:gd name="connsiteY5" fmla="*/ 79899 h 301841"/>
                <a:gd name="connsiteX6" fmla="*/ 852256 w 2787588"/>
                <a:gd name="connsiteY6" fmla="*/ 88777 h 301841"/>
                <a:gd name="connsiteX7" fmla="*/ 905522 w 2787588"/>
                <a:gd name="connsiteY7" fmla="*/ 106532 h 301841"/>
                <a:gd name="connsiteX8" fmla="*/ 932155 w 2787588"/>
                <a:gd name="connsiteY8" fmla="*/ 115410 h 301841"/>
                <a:gd name="connsiteX9" fmla="*/ 967666 w 2787588"/>
                <a:gd name="connsiteY9" fmla="*/ 124288 h 301841"/>
                <a:gd name="connsiteX10" fmla="*/ 1047565 w 2787588"/>
                <a:gd name="connsiteY10" fmla="*/ 133165 h 301841"/>
                <a:gd name="connsiteX11" fmla="*/ 1109709 w 2787588"/>
                <a:gd name="connsiteY11" fmla="*/ 150921 h 301841"/>
                <a:gd name="connsiteX12" fmla="*/ 1162975 w 2787588"/>
                <a:gd name="connsiteY12" fmla="*/ 159798 h 301841"/>
                <a:gd name="connsiteX13" fmla="*/ 1242874 w 2787588"/>
                <a:gd name="connsiteY13" fmla="*/ 177554 h 301841"/>
                <a:gd name="connsiteX14" fmla="*/ 1402672 w 2787588"/>
                <a:gd name="connsiteY14" fmla="*/ 186431 h 301841"/>
                <a:gd name="connsiteX15" fmla="*/ 1473693 w 2787588"/>
                <a:gd name="connsiteY15" fmla="*/ 204187 h 301841"/>
                <a:gd name="connsiteX16" fmla="*/ 1553592 w 2787588"/>
                <a:gd name="connsiteY16" fmla="*/ 213064 h 301841"/>
                <a:gd name="connsiteX17" fmla="*/ 1597980 w 2787588"/>
                <a:gd name="connsiteY17" fmla="*/ 221942 h 301841"/>
                <a:gd name="connsiteX18" fmla="*/ 1811045 w 2787588"/>
                <a:gd name="connsiteY18" fmla="*/ 230820 h 301841"/>
                <a:gd name="connsiteX19" fmla="*/ 2139518 w 2787588"/>
                <a:gd name="connsiteY19" fmla="*/ 248575 h 301841"/>
                <a:gd name="connsiteX20" fmla="*/ 2361460 w 2787588"/>
                <a:gd name="connsiteY20" fmla="*/ 266330 h 301841"/>
                <a:gd name="connsiteX21" fmla="*/ 2396971 w 2787588"/>
                <a:gd name="connsiteY21" fmla="*/ 275208 h 301841"/>
                <a:gd name="connsiteX22" fmla="*/ 2450237 w 2787588"/>
                <a:gd name="connsiteY22" fmla="*/ 284086 h 301841"/>
                <a:gd name="connsiteX23" fmla="*/ 2503503 w 2787588"/>
                <a:gd name="connsiteY23" fmla="*/ 301841 h 301841"/>
                <a:gd name="connsiteX24" fmla="*/ 2787588 w 2787588"/>
                <a:gd name="connsiteY24" fmla="*/ 292963 h 301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87588" h="301841">
                  <a:moveTo>
                    <a:pt x="0" y="0"/>
                  </a:moveTo>
                  <a:cubicBezTo>
                    <a:pt x="216861" y="7745"/>
                    <a:pt x="260708" y="5651"/>
                    <a:pt x="470516" y="26633"/>
                  </a:cubicBezTo>
                  <a:lnTo>
                    <a:pt x="648070" y="44389"/>
                  </a:lnTo>
                  <a:cubicBezTo>
                    <a:pt x="670884" y="51993"/>
                    <a:pt x="685696" y="57686"/>
                    <a:pt x="710213" y="62144"/>
                  </a:cubicBezTo>
                  <a:cubicBezTo>
                    <a:pt x="730800" y="65887"/>
                    <a:pt x="751770" y="67279"/>
                    <a:pt x="772357" y="71022"/>
                  </a:cubicBezTo>
                  <a:cubicBezTo>
                    <a:pt x="784361" y="73205"/>
                    <a:pt x="795957" y="77252"/>
                    <a:pt x="807868" y="79899"/>
                  </a:cubicBezTo>
                  <a:cubicBezTo>
                    <a:pt x="822598" y="83172"/>
                    <a:pt x="837699" y="84807"/>
                    <a:pt x="852256" y="88777"/>
                  </a:cubicBezTo>
                  <a:cubicBezTo>
                    <a:pt x="870312" y="93701"/>
                    <a:pt x="887767" y="100614"/>
                    <a:pt x="905522" y="106532"/>
                  </a:cubicBezTo>
                  <a:cubicBezTo>
                    <a:pt x="914400" y="109491"/>
                    <a:pt x="923077" y="113140"/>
                    <a:pt x="932155" y="115410"/>
                  </a:cubicBezTo>
                  <a:cubicBezTo>
                    <a:pt x="943992" y="118369"/>
                    <a:pt x="955607" y="122433"/>
                    <a:pt x="967666" y="124288"/>
                  </a:cubicBezTo>
                  <a:cubicBezTo>
                    <a:pt x="994151" y="128363"/>
                    <a:pt x="1020932" y="130206"/>
                    <a:pt x="1047565" y="133165"/>
                  </a:cubicBezTo>
                  <a:cubicBezTo>
                    <a:pt x="1072947" y="141626"/>
                    <a:pt x="1081842" y="145348"/>
                    <a:pt x="1109709" y="150921"/>
                  </a:cubicBezTo>
                  <a:cubicBezTo>
                    <a:pt x="1127360" y="154451"/>
                    <a:pt x="1145324" y="156268"/>
                    <a:pt x="1162975" y="159798"/>
                  </a:cubicBezTo>
                  <a:cubicBezTo>
                    <a:pt x="1189744" y="165152"/>
                    <a:pt x="1215436" y="175168"/>
                    <a:pt x="1242874" y="177554"/>
                  </a:cubicBezTo>
                  <a:cubicBezTo>
                    <a:pt x="1296022" y="182175"/>
                    <a:pt x="1349406" y="183472"/>
                    <a:pt x="1402672" y="186431"/>
                  </a:cubicBezTo>
                  <a:cubicBezTo>
                    <a:pt x="1433653" y="196758"/>
                    <a:pt x="1436200" y="198831"/>
                    <a:pt x="1473693" y="204187"/>
                  </a:cubicBezTo>
                  <a:cubicBezTo>
                    <a:pt x="1500221" y="207977"/>
                    <a:pt x="1527064" y="209274"/>
                    <a:pt x="1553592" y="213064"/>
                  </a:cubicBezTo>
                  <a:cubicBezTo>
                    <a:pt x="1568529" y="215198"/>
                    <a:pt x="1582927" y="220904"/>
                    <a:pt x="1597980" y="221942"/>
                  </a:cubicBezTo>
                  <a:cubicBezTo>
                    <a:pt x="1668895" y="226833"/>
                    <a:pt x="1740048" y="227328"/>
                    <a:pt x="1811045" y="230820"/>
                  </a:cubicBezTo>
                  <a:lnTo>
                    <a:pt x="2139518" y="248575"/>
                  </a:lnTo>
                  <a:cubicBezTo>
                    <a:pt x="2256029" y="271878"/>
                    <a:pt x="2113801" y="245692"/>
                    <a:pt x="2361460" y="266330"/>
                  </a:cubicBezTo>
                  <a:cubicBezTo>
                    <a:pt x="2373619" y="267343"/>
                    <a:pt x="2385007" y="272815"/>
                    <a:pt x="2396971" y="275208"/>
                  </a:cubicBezTo>
                  <a:cubicBezTo>
                    <a:pt x="2414622" y="278738"/>
                    <a:pt x="2432774" y="279720"/>
                    <a:pt x="2450237" y="284086"/>
                  </a:cubicBezTo>
                  <a:cubicBezTo>
                    <a:pt x="2468394" y="288625"/>
                    <a:pt x="2503503" y="301841"/>
                    <a:pt x="2503503" y="301841"/>
                  </a:cubicBezTo>
                  <a:cubicBezTo>
                    <a:pt x="2734297" y="291806"/>
                    <a:pt x="2639563" y="292963"/>
                    <a:pt x="2787588" y="292963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9" name="8 CuadroTexto"/>
            <p:cNvSpPr txBox="1"/>
            <p:nvPr/>
          </p:nvSpPr>
          <p:spPr>
            <a:xfrm>
              <a:off x="1254320" y="5188550"/>
              <a:ext cx="66247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DIQUES CERCANOS AL AREA DE ESTUDIO</a:t>
              </a:r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257310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5" t="9618" r="13225" b="11174"/>
          <a:stretch/>
        </p:blipFill>
        <p:spPr bwMode="auto">
          <a:xfrm>
            <a:off x="32186" y="116632"/>
            <a:ext cx="8644270" cy="5719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2987824" y="5929600"/>
            <a:ext cx="1900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AREA DE TRABAJO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7310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29" t="8699" r="20753" b="10406"/>
          <a:stretch/>
        </p:blipFill>
        <p:spPr bwMode="auto">
          <a:xfrm>
            <a:off x="827584" y="17940"/>
            <a:ext cx="7704856" cy="6032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2915816" y="6203823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AREA DE TRABAJO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7310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8 Grupo"/>
          <p:cNvGrpSpPr/>
          <p:nvPr/>
        </p:nvGrpSpPr>
        <p:grpSpPr>
          <a:xfrm>
            <a:off x="251520" y="485157"/>
            <a:ext cx="8337888" cy="5023589"/>
            <a:chOff x="251520" y="485157"/>
            <a:chExt cx="8337888" cy="5023589"/>
          </a:xfrm>
        </p:grpSpPr>
        <p:grpSp>
          <p:nvGrpSpPr>
            <p:cNvPr id="7" name="6 Grupo"/>
            <p:cNvGrpSpPr/>
            <p:nvPr/>
          </p:nvGrpSpPr>
          <p:grpSpPr>
            <a:xfrm>
              <a:off x="251520" y="485157"/>
              <a:ext cx="8337888" cy="5023589"/>
              <a:chOff x="282036" y="908720"/>
              <a:chExt cx="8337888" cy="5023589"/>
            </a:xfrm>
          </p:grpSpPr>
          <p:pic>
            <p:nvPicPr>
              <p:cNvPr id="6146" name="Picture 2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210" t="31341" r="2742" b="8624"/>
              <a:stretch/>
            </p:blipFill>
            <p:spPr bwMode="auto">
              <a:xfrm>
                <a:off x="282036" y="908720"/>
                <a:ext cx="8337888" cy="50235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3" name="2 Conector recto de flecha"/>
              <p:cNvCxnSpPr/>
              <p:nvPr/>
            </p:nvCxnSpPr>
            <p:spPr>
              <a:xfrm flipH="1" flipV="1">
                <a:off x="3419872" y="3284984"/>
                <a:ext cx="1152128" cy="648072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7 CuadroTexto"/>
            <p:cNvSpPr txBox="1"/>
            <p:nvPr/>
          </p:nvSpPr>
          <p:spPr>
            <a:xfrm>
              <a:off x="4541484" y="3558196"/>
              <a:ext cx="16618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 err="1" smtClean="0"/>
                <a:t>Area</a:t>
              </a:r>
              <a:r>
                <a:rPr lang="es-MX" dirty="0" smtClean="0"/>
                <a:t> de estudio</a:t>
              </a:r>
              <a:endParaRPr lang="es-MX" dirty="0"/>
            </a:p>
          </p:txBody>
        </p:sp>
      </p:grpSp>
      <p:sp>
        <p:nvSpPr>
          <p:cNvPr id="10" name="9 CuadroTexto"/>
          <p:cNvSpPr txBox="1"/>
          <p:nvPr/>
        </p:nvSpPr>
        <p:spPr>
          <a:xfrm>
            <a:off x="3059832" y="5733256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ZONA DE ESTUDIO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7310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1" y="0"/>
            <a:ext cx="89459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10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33" y="0"/>
            <a:ext cx="88775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109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1" y="0"/>
            <a:ext cx="89459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1098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33" y="0"/>
            <a:ext cx="88775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866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1" y="0"/>
            <a:ext cx="89459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853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33" y="0"/>
            <a:ext cx="88775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0697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</TotalTime>
  <Words>36</Words>
  <Application>Microsoft Office PowerPoint</Application>
  <PresentationFormat>Presentación en pantalla (4:3)</PresentationFormat>
  <Paragraphs>11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Dell</dc:creator>
  <cp:lastModifiedBy>Dell</cp:lastModifiedBy>
  <cp:revision>10</cp:revision>
  <dcterms:created xsi:type="dcterms:W3CDTF">2014-02-13T15:49:55Z</dcterms:created>
  <dcterms:modified xsi:type="dcterms:W3CDTF">2014-02-13T21:42:36Z</dcterms:modified>
</cp:coreProperties>
</file>