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73" r:id="rId3"/>
    <p:sldId id="256" r:id="rId4"/>
    <p:sldId id="272" r:id="rId5"/>
    <p:sldId id="274" r:id="rId6"/>
    <p:sldId id="276" r:id="rId7"/>
    <p:sldId id="259" r:id="rId8"/>
    <p:sldId id="260" r:id="rId9"/>
    <p:sldId id="275" r:id="rId10"/>
    <p:sldId id="262" r:id="rId11"/>
    <p:sldId id="264" r:id="rId12"/>
    <p:sldId id="265" r:id="rId1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DDFA3-D916-4522-8BF3-B488C81F997F}" type="datetimeFigureOut">
              <a:rPr lang="es-MX" smtClean="0"/>
              <a:t>10/03/2015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0D2B-9B9A-4412-AC89-B7238849945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DDFA3-D916-4522-8BF3-B488C81F997F}" type="datetimeFigureOut">
              <a:rPr lang="es-MX" smtClean="0"/>
              <a:t>10/03/2015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0D2B-9B9A-4412-AC89-B7238849945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DDFA3-D916-4522-8BF3-B488C81F997F}" type="datetimeFigureOut">
              <a:rPr lang="es-MX" smtClean="0"/>
              <a:t>10/03/2015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0D2B-9B9A-4412-AC89-B7238849945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DDFA3-D916-4522-8BF3-B488C81F997F}" type="datetimeFigureOut">
              <a:rPr lang="es-MX" smtClean="0"/>
              <a:t>10/03/2015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0D2B-9B9A-4412-AC89-B7238849945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DDFA3-D916-4522-8BF3-B488C81F997F}" type="datetimeFigureOut">
              <a:rPr lang="es-MX" smtClean="0"/>
              <a:t>10/03/2015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0D2B-9B9A-4412-AC89-B7238849945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DDFA3-D916-4522-8BF3-B488C81F997F}" type="datetimeFigureOut">
              <a:rPr lang="es-MX" smtClean="0"/>
              <a:t>10/03/2015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0D2B-9B9A-4412-AC89-B7238849945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DDFA3-D916-4522-8BF3-B488C81F997F}" type="datetimeFigureOut">
              <a:rPr lang="es-MX" smtClean="0"/>
              <a:t>10/03/2015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0D2B-9B9A-4412-AC89-B7238849945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DDFA3-D916-4522-8BF3-B488C81F997F}" type="datetimeFigureOut">
              <a:rPr lang="es-MX" smtClean="0"/>
              <a:t>10/03/2015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0D2B-9B9A-4412-AC89-B7238849945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DDFA3-D916-4522-8BF3-B488C81F997F}" type="datetimeFigureOut">
              <a:rPr lang="es-MX" smtClean="0"/>
              <a:t>10/03/2015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0D2B-9B9A-4412-AC89-B7238849945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DDFA3-D916-4522-8BF3-B488C81F997F}" type="datetimeFigureOut">
              <a:rPr lang="es-MX" smtClean="0"/>
              <a:t>10/03/2015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0D2B-9B9A-4412-AC89-B7238849945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DDFA3-D916-4522-8BF3-B488C81F997F}" type="datetimeFigureOut">
              <a:rPr lang="es-MX" smtClean="0"/>
              <a:t>10/03/2015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0D2B-9B9A-4412-AC89-B7238849945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DDFA3-D916-4522-8BF3-B488C81F997F}" type="datetimeFigureOut">
              <a:rPr lang="es-MX" smtClean="0"/>
              <a:t>10/03/2015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C0D2B-9B9A-4412-AC89-B72388499451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686904" y="1412776"/>
            <a:ext cx="339548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i="1" dirty="0" smtClean="0"/>
              <a:t>PRACTICA DE CAMPO II</a:t>
            </a:r>
          </a:p>
          <a:p>
            <a:pPr algn="ctr"/>
            <a:r>
              <a:rPr lang="es-MX" b="1" i="1" dirty="0" smtClean="0"/>
              <a:t>SEMESTRE 2015-1</a:t>
            </a:r>
          </a:p>
          <a:p>
            <a:pPr algn="ctr"/>
            <a:endParaRPr lang="es-MX" b="1" i="1" dirty="0"/>
          </a:p>
          <a:p>
            <a:pPr algn="ctr"/>
            <a:r>
              <a:rPr lang="es-MX" b="1" i="1" dirty="0" smtClean="0"/>
              <a:t>ZONA EL RETANQUE </a:t>
            </a:r>
          </a:p>
          <a:p>
            <a:pPr algn="ctr"/>
            <a:endParaRPr lang="es-MX" b="1" i="1" dirty="0"/>
          </a:p>
          <a:p>
            <a:pPr algn="ctr"/>
            <a:r>
              <a:rPr lang="es-MX" b="1" i="1" dirty="0" smtClean="0"/>
              <a:t>EJIDO SAN JOSÉ- TOPAHUE</a:t>
            </a:r>
          </a:p>
          <a:p>
            <a:pPr algn="ctr"/>
            <a:endParaRPr lang="es-MX" b="1" i="1" dirty="0" smtClean="0"/>
          </a:p>
          <a:p>
            <a:pPr algn="ctr"/>
            <a:r>
              <a:rPr lang="es-MX" b="1" i="1" dirty="0" smtClean="0"/>
              <a:t>MPIO DE </a:t>
            </a:r>
            <a:r>
              <a:rPr lang="es-MX" b="1" i="1" dirty="0" smtClean="0"/>
              <a:t>HERMOSILLO, SONORA</a:t>
            </a:r>
            <a:endParaRPr lang="es-MX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b="11651"/>
          <a:stretch>
            <a:fillRect/>
          </a:stretch>
        </p:blipFill>
        <p:spPr bwMode="auto">
          <a:xfrm>
            <a:off x="179512" y="188640"/>
            <a:ext cx="871482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b="16095"/>
          <a:stretch>
            <a:fillRect/>
          </a:stretch>
        </p:blipFill>
        <p:spPr bwMode="auto">
          <a:xfrm>
            <a:off x="0" y="692696"/>
            <a:ext cx="9048935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r="8046" b="12362"/>
          <a:stretch>
            <a:fillRect/>
          </a:stretch>
        </p:blipFill>
        <p:spPr bwMode="auto">
          <a:xfrm>
            <a:off x="252870" y="404664"/>
            <a:ext cx="8639610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r="12024" b="14513"/>
          <a:stretch>
            <a:fillRect/>
          </a:stretch>
        </p:blipFill>
        <p:spPr bwMode="auto">
          <a:xfrm>
            <a:off x="144016" y="80963"/>
            <a:ext cx="8748464" cy="5724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0963"/>
            <a:ext cx="9944100" cy="669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7598" t="3759" r="21437" b="10211"/>
          <a:stretch>
            <a:fillRect/>
          </a:stretch>
        </p:blipFill>
        <p:spPr bwMode="auto">
          <a:xfrm>
            <a:off x="755576" y="332656"/>
            <a:ext cx="7704856" cy="6289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3253" t="4834" r="16368" b="11286"/>
          <a:stretch>
            <a:fillRect/>
          </a:stretch>
        </p:blipFill>
        <p:spPr bwMode="auto">
          <a:xfrm>
            <a:off x="323528" y="202263"/>
            <a:ext cx="8690812" cy="6107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9771" r="22885" b="10211"/>
          <a:stretch>
            <a:fillRect/>
          </a:stretch>
        </p:blipFill>
        <p:spPr bwMode="auto">
          <a:xfrm>
            <a:off x="971600" y="80963"/>
            <a:ext cx="7488832" cy="6723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0963"/>
            <a:ext cx="9944100" cy="669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l="7598" r="8046" b="11286"/>
          <a:stretch>
            <a:fillRect/>
          </a:stretch>
        </p:blipFill>
        <p:spPr bwMode="auto">
          <a:xfrm>
            <a:off x="251520" y="260648"/>
            <a:ext cx="8643106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18</Words>
  <Application>Microsoft Office PowerPoint</Application>
  <PresentationFormat>Presentación en pantalla (4:3)</PresentationFormat>
  <Paragraphs>8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</dc:creator>
  <cp:lastModifiedBy>Alfredo Ochoa</cp:lastModifiedBy>
  <cp:revision>7</cp:revision>
  <dcterms:created xsi:type="dcterms:W3CDTF">2015-03-03T04:52:25Z</dcterms:created>
  <dcterms:modified xsi:type="dcterms:W3CDTF">2015-03-11T00:35:34Z</dcterms:modified>
</cp:coreProperties>
</file>