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8" r:id="rId3"/>
    <p:sldId id="272" r:id="rId4"/>
    <p:sldId id="271" r:id="rId5"/>
    <p:sldId id="270" r:id="rId6"/>
    <p:sldId id="269" r:id="rId7"/>
    <p:sldId id="268" r:id="rId8"/>
    <p:sldId id="277" r:id="rId9"/>
    <p:sldId id="256" r:id="rId10"/>
    <p:sldId id="257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710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92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423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404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4415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272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4909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6538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3522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007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268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316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57665" y="164546"/>
            <a:ext cx="12064793" cy="6272137"/>
            <a:chOff x="57665" y="164546"/>
            <a:chExt cx="12064793" cy="6272137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r="12543"/>
            <a:stretch/>
          </p:blipFill>
          <p:spPr>
            <a:xfrm>
              <a:off x="57665" y="164546"/>
              <a:ext cx="6301946" cy="6272137"/>
            </a:xfrm>
            <a:prstGeom prst="rect">
              <a:avLst/>
            </a:prstGeom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59611" y="1919415"/>
              <a:ext cx="5762847" cy="40792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276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1708" t="30876" r="29976" b="13128"/>
          <a:stretch/>
        </p:blipFill>
        <p:spPr>
          <a:xfrm>
            <a:off x="2570204" y="10675"/>
            <a:ext cx="8311978" cy="683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308" y="161319"/>
            <a:ext cx="7306964" cy="6483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627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037" t="5900" r="2228"/>
          <a:stretch/>
        </p:blipFill>
        <p:spPr>
          <a:xfrm>
            <a:off x="482642" y="1449858"/>
            <a:ext cx="11463460" cy="46461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987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168" r="5662"/>
          <a:stretch/>
        </p:blipFill>
        <p:spPr>
          <a:xfrm>
            <a:off x="2594919" y="156627"/>
            <a:ext cx="6944497" cy="6396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170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4195" r="3731"/>
          <a:stretch/>
        </p:blipFill>
        <p:spPr>
          <a:xfrm>
            <a:off x="847495" y="1482810"/>
            <a:ext cx="10120878" cy="42342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782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756" y="1524000"/>
            <a:ext cx="9863186" cy="38635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55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Roberto\Desktop\Autocad archivos\Clasificacio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" t="1013" r="1173"/>
          <a:stretch/>
        </p:blipFill>
        <p:spPr bwMode="auto">
          <a:xfrm>
            <a:off x="1556951" y="420130"/>
            <a:ext cx="9242854" cy="6186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253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3089" t="8119" r="30306" b="11896"/>
          <a:stretch/>
        </p:blipFill>
        <p:spPr>
          <a:xfrm>
            <a:off x="187064" y="164757"/>
            <a:ext cx="5342262" cy="65661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9" name="Grupo 8"/>
          <p:cNvGrpSpPr/>
          <p:nvPr/>
        </p:nvGrpSpPr>
        <p:grpSpPr>
          <a:xfrm>
            <a:off x="3797643" y="164757"/>
            <a:ext cx="8203363" cy="6474940"/>
            <a:chOff x="3797643" y="164757"/>
            <a:chExt cx="8203363" cy="6474940"/>
          </a:xfrm>
        </p:grpSpPr>
        <p:pic>
          <p:nvPicPr>
            <p:cNvPr id="6" name="Imagen 5" descr="C:\Users\Roberto\Desktop\columna area el sahuaral.jp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723"/>
            <a:stretch/>
          </p:blipFill>
          <p:spPr bwMode="auto">
            <a:xfrm>
              <a:off x="6499653" y="164757"/>
              <a:ext cx="4025051" cy="647494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7" name="CuadroTexto 6"/>
            <p:cNvSpPr txBox="1"/>
            <p:nvPr/>
          </p:nvSpPr>
          <p:spPr>
            <a:xfrm>
              <a:off x="10524704" y="2413687"/>
              <a:ext cx="14763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dirty="0" smtClean="0"/>
                <a:t>AREA </a:t>
              </a:r>
            </a:p>
            <a:p>
              <a:pPr algn="ctr"/>
              <a:r>
                <a:rPr lang="es-ES" dirty="0" smtClean="0"/>
                <a:t>EL RETANQUE</a:t>
              </a:r>
              <a:endParaRPr lang="es-ES" dirty="0"/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3797643" y="1960605"/>
              <a:ext cx="14416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AREA</a:t>
              </a:r>
            </a:p>
            <a:p>
              <a:pPr algn="ctr"/>
              <a:r>
                <a:rPr lang="es-ES" dirty="0" smtClean="0"/>
                <a:t>SAN JOSÉ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117824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9878" t="11448" r="30263" b="7780"/>
          <a:stretch/>
        </p:blipFill>
        <p:spPr>
          <a:xfrm>
            <a:off x="2693773" y="22018"/>
            <a:ext cx="5997146" cy="68359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340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6</Words>
  <Application>Microsoft Office PowerPoint</Application>
  <PresentationFormat>Panorámica</PresentationFormat>
  <Paragraphs>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Alfredo Ochoa</dc:creator>
  <cp:lastModifiedBy>Alfredo Ochoa</cp:lastModifiedBy>
  <cp:revision>6</cp:revision>
  <dcterms:created xsi:type="dcterms:W3CDTF">2015-04-07T16:21:54Z</dcterms:created>
  <dcterms:modified xsi:type="dcterms:W3CDTF">2016-01-27T18:30:15Z</dcterms:modified>
</cp:coreProperties>
</file>