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6" r:id="rId2"/>
    <p:sldId id="258" r:id="rId3"/>
    <p:sldId id="272" r:id="rId4"/>
    <p:sldId id="271" r:id="rId5"/>
    <p:sldId id="270" r:id="rId6"/>
    <p:sldId id="269" r:id="rId7"/>
    <p:sldId id="268" r:id="rId8"/>
    <p:sldId id="277" r:id="rId9"/>
    <p:sldId id="256" r:id="rId10"/>
    <p:sldId id="257" r:id="rId11"/>
    <p:sldId id="278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740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4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32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25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9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502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77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760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06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62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98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2050F-0BC6-4C4F-A986-6C232CAE5C64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22A48-7D39-4BDD-9AE3-EA1E2594CB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95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57665" y="164546"/>
            <a:ext cx="12064793" cy="6272137"/>
            <a:chOff x="57665" y="164546"/>
            <a:chExt cx="12064793" cy="627213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12543"/>
            <a:stretch/>
          </p:blipFill>
          <p:spPr>
            <a:xfrm>
              <a:off x="57665" y="164546"/>
              <a:ext cx="6301946" cy="6272137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9611" y="1919415"/>
              <a:ext cx="5762847" cy="4079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27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708" t="30876" r="29976" b="13128"/>
          <a:stretch/>
        </p:blipFill>
        <p:spPr>
          <a:xfrm>
            <a:off x="2570204" y="10675"/>
            <a:ext cx="8311978" cy="683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308" y="161319"/>
            <a:ext cx="7306964" cy="648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2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037" t="5900" r="2228"/>
          <a:stretch/>
        </p:blipFill>
        <p:spPr>
          <a:xfrm>
            <a:off x="482642" y="1449858"/>
            <a:ext cx="11463460" cy="4646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98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68" r="5662"/>
          <a:stretch/>
        </p:blipFill>
        <p:spPr>
          <a:xfrm>
            <a:off x="2594919" y="156627"/>
            <a:ext cx="6944497" cy="6396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7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195" r="3731"/>
          <a:stretch/>
        </p:blipFill>
        <p:spPr>
          <a:xfrm>
            <a:off x="847495" y="1482810"/>
            <a:ext cx="10120878" cy="4234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78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756" y="1524000"/>
            <a:ext cx="9863186" cy="3863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Roberto\Desktop\Autocad archivos\Clasificac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t="1013" r="1173"/>
          <a:stretch/>
        </p:blipFill>
        <p:spPr bwMode="auto">
          <a:xfrm>
            <a:off x="1556951" y="420130"/>
            <a:ext cx="9242854" cy="618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53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326394" y="164757"/>
            <a:ext cx="11674612" cy="6474940"/>
            <a:chOff x="326394" y="164757"/>
            <a:chExt cx="11674612" cy="6474940"/>
          </a:xfrm>
        </p:grpSpPr>
        <p:grpSp>
          <p:nvGrpSpPr>
            <p:cNvPr id="9" name="Grupo 8"/>
            <p:cNvGrpSpPr/>
            <p:nvPr/>
          </p:nvGrpSpPr>
          <p:grpSpPr>
            <a:xfrm>
              <a:off x="6499653" y="164757"/>
              <a:ext cx="5501353" cy="6474940"/>
              <a:chOff x="6499653" y="164757"/>
              <a:chExt cx="5501353" cy="6474940"/>
            </a:xfrm>
          </p:grpSpPr>
          <p:pic>
            <p:nvPicPr>
              <p:cNvPr id="6" name="Imagen 5" descr="C:\Users\Roberto\Desktop\columna area el sahuaral.jpg"/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723"/>
              <a:stretch/>
            </p:blipFill>
            <p:spPr bwMode="auto">
              <a:xfrm>
                <a:off x="6499653" y="164757"/>
                <a:ext cx="4025051" cy="647494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7" name="CuadroTexto 6"/>
              <p:cNvSpPr txBox="1"/>
              <p:nvPr/>
            </p:nvSpPr>
            <p:spPr>
              <a:xfrm>
                <a:off x="10524704" y="2413687"/>
                <a:ext cx="14763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s-ES" dirty="0" smtClean="0"/>
                  <a:t>AREA </a:t>
                </a:r>
              </a:p>
              <a:p>
                <a:pPr algn="ctr"/>
                <a:r>
                  <a:rPr lang="es-ES" dirty="0" smtClean="0"/>
                  <a:t>EL RETANQUE</a:t>
                </a:r>
                <a:endParaRPr lang="es-ES" dirty="0"/>
              </a:p>
            </p:txBody>
          </p:sp>
        </p:grp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394" y="164757"/>
              <a:ext cx="4880079" cy="639336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CuadroTexto 10"/>
            <p:cNvSpPr txBox="1"/>
            <p:nvPr/>
          </p:nvSpPr>
          <p:spPr>
            <a:xfrm>
              <a:off x="3484605" y="2084173"/>
              <a:ext cx="14828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AREA </a:t>
              </a:r>
            </a:p>
            <a:p>
              <a:pPr algn="ctr"/>
              <a:r>
                <a:rPr lang="es-ES" dirty="0" smtClean="0"/>
                <a:t>SAN JOSÉ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82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878" t="11448" r="30263" b="7780"/>
          <a:stretch/>
        </p:blipFill>
        <p:spPr>
          <a:xfrm>
            <a:off x="2693773" y="22018"/>
            <a:ext cx="5997146" cy="6835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4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960199" y="2010032"/>
            <a:ext cx="39645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latin typeface="Algerian" panose="04020705040A02060702" pitchFamily="82" charset="0"/>
              </a:rPr>
              <a:t>POR SU ATENCIÓN</a:t>
            </a:r>
          </a:p>
          <a:p>
            <a:pPr algn="ctr"/>
            <a:r>
              <a:rPr lang="es-ES" sz="3600" dirty="0" smtClean="0">
                <a:latin typeface="Algerian" panose="04020705040A02060702" pitchFamily="82" charset="0"/>
              </a:rPr>
              <a:t>GRACIAS</a:t>
            </a:r>
            <a:endParaRPr lang="es-ES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0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10</Words>
  <Application>Microsoft Office PowerPoint</Application>
  <PresentationFormat>Panorámica</PresentationFormat>
  <Paragraphs>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Algerian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Alfredo Ochoa</cp:lastModifiedBy>
  <cp:revision>8</cp:revision>
  <dcterms:created xsi:type="dcterms:W3CDTF">2015-04-07T16:21:54Z</dcterms:created>
  <dcterms:modified xsi:type="dcterms:W3CDTF">2016-01-27T18:29:47Z</dcterms:modified>
</cp:coreProperties>
</file>