
<file path=[Content_Types].xml><?xml version="1.0" encoding="utf-8"?>
<Types xmlns="http://schemas.openxmlformats.org/package/2006/content-types">
  <Default Extension="png" ContentType="image/png"/>
  <Default Extension="wmf" ContentType="image/x-wmf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  <p:sldId id="259" r:id="rId4"/>
    <p:sldId id="260" r:id="rId5"/>
    <p:sldId id="264" r:id="rId6"/>
    <p:sldId id="265" r:id="rId7"/>
    <p:sldId id="262" r:id="rId8"/>
    <p:sldId id="263" r:id="rId9"/>
    <p:sldId id="268" r:id="rId10"/>
    <p:sldId id="269" r:id="rId11"/>
    <p:sldId id="270" r:id="rId12"/>
    <p:sldId id="271" r:id="rId13"/>
    <p:sldId id="272" r:id="rId14"/>
    <p:sldId id="273" r:id="rId15"/>
    <p:sldId id="274" r:id="rId16"/>
    <p:sldId id="275" r:id="rId17"/>
    <p:sldId id="276" r:id="rId18"/>
    <p:sldId id="277" r:id="rId19"/>
    <p:sldId id="278" r:id="rId20"/>
    <p:sldId id="279" r:id="rId21"/>
    <p:sldId id="280" r:id="rId22"/>
    <p:sldId id="281" r:id="rId23"/>
    <p:sldId id="282" r:id="rId24"/>
    <p:sldId id="283" r:id="rId25"/>
    <p:sldId id="284" r:id="rId26"/>
  </p:sldIdLst>
  <p:sldSz cx="9144000" cy="6858000" type="screen4x3"/>
  <p:notesSz cx="6858000" cy="9144000"/>
  <p:defaultTextStyle>
    <a:defPPr>
      <a:defRPr lang="es-MX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11" d="100"/>
          <a:sy n="111" d="100"/>
        </p:scale>
        <p:origin x="-1602" y="-7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 lang="es-MX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17F407-77FD-476B-AB6A-EEF519E0AB11}" type="datetimeFigureOut">
              <a:rPr lang="es-MX" smtClean="0"/>
              <a:t>18/04/2013</a:t>
            </a:fld>
            <a:endParaRPr lang="es-MX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EDB4F7-B18C-4731-96A6-4362A3103676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62689158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17F407-77FD-476B-AB6A-EEF519E0AB11}" type="datetimeFigureOut">
              <a:rPr lang="es-MX" smtClean="0"/>
              <a:t>18/04/2013</a:t>
            </a:fld>
            <a:endParaRPr lang="es-MX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EDB4F7-B18C-4731-96A6-4362A3103676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19562591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17F407-77FD-476B-AB6A-EEF519E0AB11}" type="datetimeFigureOut">
              <a:rPr lang="es-MX" smtClean="0"/>
              <a:t>18/04/2013</a:t>
            </a:fld>
            <a:endParaRPr lang="es-MX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EDB4F7-B18C-4731-96A6-4362A3103676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35361731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17F407-77FD-476B-AB6A-EEF519E0AB11}" type="datetimeFigureOut">
              <a:rPr lang="es-MX" smtClean="0"/>
              <a:t>18/04/2013</a:t>
            </a:fld>
            <a:endParaRPr lang="es-MX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EDB4F7-B18C-4731-96A6-4362A3103676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56519033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17F407-77FD-476B-AB6A-EEF519E0AB11}" type="datetimeFigureOut">
              <a:rPr lang="es-MX" smtClean="0"/>
              <a:t>18/04/2013</a:t>
            </a:fld>
            <a:endParaRPr lang="es-MX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EDB4F7-B18C-4731-96A6-4362A3103676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25284077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17F407-77FD-476B-AB6A-EEF519E0AB11}" type="datetimeFigureOut">
              <a:rPr lang="es-MX" smtClean="0"/>
              <a:t>18/04/2013</a:t>
            </a:fld>
            <a:endParaRPr lang="es-MX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EDB4F7-B18C-4731-96A6-4362A3103676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72076300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17F407-77FD-476B-AB6A-EEF519E0AB11}" type="datetimeFigureOut">
              <a:rPr lang="es-MX" smtClean="0"/>
              <a:t>18/04/2013</a:t>
            </a:fld>
            <a:endParaRPr lang="es-MX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EDB4F7-B18C-4731-96A6-4362A3103676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18377942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17F407-77FD-476B-AB6A-EEF519E0AB11}" type="datetimeFigureOut">
              <a:rPr lang="es-MX" smtClean="0"/>
              <a:t>18/04/2013</a:t>
            </a:fld>
            <a:endParaRPr lang="es-MX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EDB4F7-B18C-4731-96A6-4362A3103676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95125743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MX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17F407-77FD-476B-AB6A-EEF519E0AB11}" type="datetimeFigureOut">
              <a:rPr lang="es-MX" smtClean="0"/>
              <a:t>18/04/2013</a:t>
            </a:fld>
            <a:endParaRPr lang="es-MX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EDB4F7-B18C-4731-96A6-4362A3103676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0442804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17F407-77FD-476B-AB6A-EEF519E0AB11}" type="datetimeFigureOut">
              <a:rPr lang="es-MX" smtClean="0"/>
              <a:t>18/04/2013</a:t>
            </a:fld>
            <a:endParaRPr lang="es-MX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EDB4F7-B18C-4731-96A6-4362A3103676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24034569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17F407-77FD-476B-AB6A-EEF519E0AB11}" type="datetimeFigureOut">
              <a:rPr lang="es-MX" smtClean="0"/>
              <a:t>18/04/2013</a:t>
            </a:fld>
            <a:endParaRPr lang="es-MX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EDB4F7-B18C-4731-96A6-4362A3103676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72723963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D17F407-77FD-476B-AB6A-EEF519E0AB11}" type="datetimeFigureOut">
              <a:rPr lang="es-MX" smtClean="0"/>
              <a:t>18/04/2013</a:t>
            </a:fld>
            <a:endParaRPr lang="es-MX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MX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EDB4F7-B18C-4731-96A6-4362A3103676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65932832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MX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wmf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wmf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wmf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wmf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wmf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wmf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wmf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wmf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011" y="0"/>
            <a:ext cx="8945977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406779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3233" y="0"/>
            <a:ext cx="8877534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406779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011" y="0"/>
            <a:ext cx="8945977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406779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3233" y="0"/>
            <a:ext cx="8877534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406779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011" y="0"/>
            <a:ext cx="8945977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8911561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3233" y="0"/>
            <a:ext cx="8877534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161426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2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3233" y="0"/>
            <a:ext cx="8877534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9676014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011" y="0"/>
            <a:ext cx="8945977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2416310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2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011" y="0"/>
            <a:ext cx="8945977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8911561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3233" y="0"/>
            <a:ext cx="8877534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9130137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011" y="0"/>
            <a:ext cx="8945977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6948765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3233" y="0"/>
            <a:ext cx="8877534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0017156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011" y="0"/>
            <a:ext cx="8945977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6948765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3233" y="0"/>
            <a:ext cx="8877534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0017156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011" y="0"/>
            <a:ext cx="8945977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6948765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3233" y="0"/>
            <a:ext cx="8877534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0017156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395" t="8547" b="16752"/>
          <a:stretch/>
        </p:blipFill>
        <p:spPr bwMode="auto">
          <a:xfrm>
            <a:off x="683567" y="620687"/>
            <a:ext cx="8208913" cy="53390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96948765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865" t="7609" b="19307"/>
          <a:stretch/>
        </p:blipFill>
        <p:spPr bwMode="auto">
          <a:xfrm>
            <a:off x="106704" y="188640"/>
            <a:ext cx="8796457" cy="5638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90017156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7585" t="10659" r="-181" b="18471"/>
          <a:stretch/>
        </p:blipFill>
        <p:spPr bwMode="auto">
          <a:xfrm>
            <a:off x="395536" y="492367"/>
            <a:ext cx="8369433" cy="53301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96948765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7404" t="10019" b="20201"/>
          <a:stretch/>
        </p:blipFill>
        <p:spPr bwMode="auto">
          <a:xfrm>
            <a:off x="395536" y="620688"/>
            <a:ext cx="8625671" cy="54088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90017156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923" t="8395" r="4951" b="19536"/>
          <a:stretch/>
        </p:blipFill>
        <p:spPr bwMode="auto">
          <a:xfrm>
            <a:off x="251520" y="260648"/>
            <a:ext cx="8362953" cy="58326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96948765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644" t="15043" b="17451"/>
          <a:stretch/>
        </p:blipFill>
        <p:spPr bwMode="auto">
          <a:xfrm>
            <a:off x="34037" y="836712"/>
            <a:ext cx="8948225" cy="43924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900171568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7211" t="7177" r="5815" b="19493"/>
          <a:stretch/>
        </p:blipFill>
        <p:spPr bwMode="auto">
          <a:xfrm>
            <a:off x="539552" y="404664"/>
            <a:ext cx="8255187" cy="59766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969487659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750" t="14103" r="4327" b="18718"/>
          <a:stretch/>
        </p:blipFill>
        <p:spPr bwMode="auto">
          <a:xfrm>
            <a:off x="0" y="1052736"/>
            <a:ext cx="8941450" cy="43924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9001715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971" t="14016" b="19622"/>
          <a:stretch/>
        </p:blipFill>
        <p:spPr bwMode="auto">
          <a:xfrm>
            <a:off x="107504" y="1052736"/>
            <a:ext cx="8555360" cy="409280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5816209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447</TotalTime>
  <Words>0</Words>
  <Application>Microsoft Office PowerPoint</Application>
  <PresentationFormat>Presentación en pantalla (4:3)</PresentationFormat>
  <Paragraphs>0</Paragraphs>
  <Slides>25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25</vt:i4>
      </vt:variant>
    </vt:vector>
  </HeadingPairs>
  <TitlesOfParts>
    <vt:vector size="26" baseType="lpstr">
      <vt:lpstr>Tema de Office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Dell</dc:creator>
  <cp:lastModifiedBy>Dell</cp:lastModifiedBy>
  <cp:revision>10</cp:revision>
  <dcterms:created xsi:type="dcterms:W3CDTF">2013-04-18T17:06:11Z</dcterms:created>
  <dcterms:modified xsi:type="dcterms:W3CDTF">2013-04-19T00:33:47Z</dcterms:modified>
</cp:coreProperties>
</file>