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3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11/02/2014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0790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11/02/2014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7451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11/02/2014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8829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11/02/2014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1634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11/02/2014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7182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11/02/2014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1365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11/02/2014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9051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11/02/2014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5362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11/02/2014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4418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11/02/2014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6438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957E-3BA3-46B9-9E9F-AF35FD1556B9}" type="datetimeFigureOut">
              <a:rPr lang="es-MX" smtClean="0"/>
              <a:t>11/02/2014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5249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8957E-3BA3-46B9-9E9F-AF35FD1556B9}" type="datetimeFigureOut">
              <a:rPr lang="es-MX" smtClean="0"/>
              <a:t>11/02/2014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F54A2-BA44-4A9C-94BD-653A20CDA44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1680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989"/>
            <a:ext cx="9144000" cy="638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1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989"/>
            <a:ext cx="9144000" cy="638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466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989"/>
            <a:ext cx="9144000" cy="638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05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631"/>
            <a:ext cx="9144000" cy="646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66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989"/>
            <a:ext cx="9144000" cy="638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05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631"/>
            <a:ext cx="9144000" cy="646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666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0</Words>
  <Application>Microsoft Office PowerPoint</Application>
  <PresentationFormat>Presentación en pantalla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</dc:creator>
  <cp:lastModifiedBy>Dell</cp:lastModifiedBy>
  <cp:revision>3</cp:revision>
  <dcterms:created xsi:type="dcterms:W3CDTF">2014-02-11T16:24:01Z</dcterms:created>
  <dcterms:modified xsi:type="dcterms:W3CDTF">2014-02-11T16:58:20Z</dcterms:modified>
</cp:coreProperties>
</file>