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6829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3836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658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094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3418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1719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4907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5427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333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777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34EF-218E-4086-A970-42591545E225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66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934EF-218E-4086-A970-42591545E225}" type="datetimeFigureOut">
              <a:rPr lang="es-ES" smtClean="0"/>
              <a:t>27/01/2016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95472-E9E0-41CC-82EE-9D1F81558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3289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233" y="0"/>
            <a:ext cx="887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5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54" y="0"/>
            <a:ext cx="98228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72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54" y="0"/>
            <a:ext cx="98228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7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45792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Alfredo Ochoa</dc:creator>
  <cp:lastModifiedBy>Alfredo Ochoa</cp:lastModifiedBy>
  <cp:revision>1</cp:revision>
  <dcterms:created xsi:type="dcterms:W3CDTF">2015-02-11T00:28:21Z</dcterms:created>
  <dcterms:modified xsi:type="dcterms:W3CDTF">2016-01-27T18:11:12Z</dcterms:modified>
</cp:coreProperties>
</file>