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675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091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97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448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95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594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198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152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993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924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0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60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7CEFD-F8B5-44FA-A858-FEA29B1CF262}" type="datetimeFigureOut">
              <a:rPr lang="es-MX" smtClean="0"/>
              <a:t>03/09/2014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24A77-7318-4AC8-98F5-946FA9EC1D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29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9" t="9909" r="19346" b="4661"/>
          <a:stretch/>
        </p:blipFill>
        <p:spPr>
          <a:xfrm>
            <a:off x="504201" y="239281"/>
            <a:ext cx="7320787" cy="530813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32219" y="5517232"/>
            <a:ext cx="75926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MX" dirty="0" smtClean="0"/>
              <a:t>CALCULAR LA POSICIÓN DE CADA PUNTO Y LA DISTANCIA ENTRE LOS PUNTOS:</a:t>
            </a:r>
          </a:p>
          <a:p>
            <a:pPr algn="just"/>
            <a:r>
              <a:rPr lang="es-MX" dirty="0" smtClean="0"/>
              <a:t>DEL 1 AL 5, 8 AL 9, 10 AL 4, 2 AL 8, 10 AL 7 Y CONFORMAR EL POLIGONO </a:t>
            </a:r>
          </a:p>
          <a:p>
            <a:pPr algn="just"/>
            <a:r>
              <a:rPr lang="es-MX" dirty="0" smtClean="0"/>
              <a:t>CON LOS PUNTOS(8,9,3 Y4 Y OBTEN SU AREA) NOTA LOS VALORES ESTAN EN M.</a:t>
            </a:r>
          </a:p>
          <a:p>
            <a:pPr algn="just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722787" y="6444044"/>
            <a:ext cx="3328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EJERCIO 2 CARTOGRAFIA 2K14-2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5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57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4</cp:revision>
  <cp:lastPrinted>2014-09-03T20:18:20Z</cp:lastPrinted>
  <dcterms:created xsi:type="dcterms:W3CDTF">2013-08-21T22:00:24Z</dcterms:created>
  <dcterms:modified xsi:type="dcterms:W3CDTF">2014-09-03T20:19:42Z</dcterms:modified>
</cp:coreProperties>
</file>