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6808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0273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30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3118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593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2119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094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58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778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87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042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3E39-F45D-4A7F-9F97-AA9920B2A0CF}" type="datetimeFigureOut">
              <a:rPr lang="es-MX" smtClean="0"/>
              <a:t>07/10/2014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C2728-89A3-4195-99B9-0CA2EC2A6D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763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92"/>
          <a:stretch/>
        </p:blipFill>
        <p:spPr>
          <a:xfrm>
            <a:off x="179512" y="-39214"/>
            <a:ext cx="8227089" cy="650437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371535" y="2850426"/>
            <a:ext cx="432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320</a:t>
            </a:r>
            <a:endParaRPr lang="es-MX" sz="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211960" y="2636912"/>
            <a:ext cx="422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200</a:t>
            </a:r>
            <a:endParaRPr lang="es-MX" sz="800" dirty="0"/>
          </a:p>
        </p:txBody>
      </p:sp>
    </p:spTree>
    <p:extLst>
      <p:ext uri="{BB962C8B-B14F-4D97-AF65-F5344CB8AC3E}">
        <p14:creationId xmlns:p14="http://schemas.microsoft.com/office/powerpoint/2010/main" val="2506718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18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7663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Office PowerPoint</Application>
  <PresentationFormat>Presentación en pantalla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1</cp:revision>
  <dcterms:created xsi:type="dcterms:W3CDTF">2014-10-07T23:35:31Z</dcterms:created>
  <dcterms:modified xsi:type="dcterms:W3CDTF">2014-10-07T23:40:27Z</dcterms:modified>
</cp:coreProperties>
</file>