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88" r:id="rId3"/>
    <p:sldId id="284" r:id="rId4"/>
    <p:sldId id="285" r:id="rId5"/>
    <p:sldId id="286" r:id="rId6"/>
    <p:sldId id="287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AD3C19D-DA6D-47C4-95D8-2C53763673E7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52847B5-488A-42C9-AAA7-419F2CF5AB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920675" y="2215784"/>
            <a:ext cx="4912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CARTOGRAFIA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492119" y="4471036"/>
            <a:ext cx="6785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dirty="0" smtClean="0"/>
              <a:t>TEMA: </a:t>
            </a:r>
            <a:r>
              <a:rPr lang="es-MX" b="1" i="1" dirty="0" smtClean="0"/>
              <a:t>DEFINICIÓN DE CARTOGRAFIA </a:t>
            </a:r>
            <a:r>
              <a:rPr lang="es-MX" b="1" i="1" dirty="0" smtClean="0"/>
              <a:t>Y SUS ELEMENTOS  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1344073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357158" y="214290"/>
            <a:ext cx="8786842" cy="6429420"/>
            <a:chOff x="2000232" y="285728"/>
            <a:chExt cx="6923293" cy="6429420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/>
            <a:srcRect l="36697" r="13671" b="4166"/>
            <a:stretch>
              <a:fillRect/>
            </a:stretch>
          </p:blipFill>
          <p:spPr bwMode="auto">
            <a:xfrm>
              <a:off x="3071802" y="357166"/>
              <a:ext cx="5851723" cy="6355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/>
            <a:srcRect l="14062" t="-1117" r="76511" b="6151"/>
            <a:stretch>
              <a:fillRect/>
            </a:stretch>
          </p:blipFill>
          <p:spPr bwMode="auto">
            <a:xfrm>
              <a:off x="2000232" y="285728"/>
              <a:ext cx="1071570" cy="6429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4062" r="13842" b="6151"/>
          <a:stretch>
            <a:fillRect/>
          </a:stretch>
        </p:blipFill>
        <p:spPr bwMode="auto">
          <a:xfrm>
            <a:off x="319583" y="428604"/>
            <a:ext cx="8195388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 l="14165" r="13922" b="7022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3672" r="13671" b="6250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4062" r="13672" b="6539"/>
          <a:stretch>
            <a:fillRect/>
          </a:stretch>
        </p:blipFill>
        <p:spPr bwMode="auto">
          <a:xfrm>
            <a:off x="25804" y="10435"/>
            <a:ext cx="9118196" cy="6847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3864" r="13350" b="552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4286" r="14286" b="87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13832" r="14242" b="9836"/>
          <a:stretch>
            <a:fillRect/>
          </a:stretch>
        </p:blipFill>
        <p:spPr bwMode="auto">
          <a:xfrm>
            <a:off x="-75365" y="0"/>
            <a:ext cx="9219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4019" r="14019" b="8619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13710" r="13710" b="8244"/>
          <a:stretch>
            <a:fillRect/>
          </a:stretch>
        </p:blipFill>
        <p:spPr bwMode="auto">
          <a:xfrm>
            <a:off x="2202" y="0"/>
            <a:ext cx="914179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13684" r="13684" b="8304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14286" r="13714" b="10095"/>
          <a:stretch>
            <a:fillRect/>
          </a:stretch>
        </p:blipFill>
        <p:spPr bwMode="auto">
          <a:xfrm>
            <a:off x="0" y="0"/>
            <a:ext cx="9143999" cy="677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14674" r="14402" b="108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13580" r="13580" b="10014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14062" r="14219" b="1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14062" r="14453" b="8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14338" r="13971" b="98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13775" r="13903" b="102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490</TotalTime>
  <Words>25</Words>
  <Application>Microsoft Office PowerPoint</Application>
  <PresentationFormat>Presentación en pantalla (4:3)</PresentationFormat>
  <Paragraphs>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Cartoné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 Ochoa Granillo</dc:creator>
  <cp:lastModifiedBy>Dell</cp:lastModifiedBy>
  <cp:revision>7</cp:revision>
  <dcterms:created xsi:type="dcterms:W3CDTF">2011-08-29T17:13:48Z</dcterms:created>
  <dcterms:modified xsi:type="dcterms:W3CDTF">2014-10-16T15:39:14Z</dcterms:modified>
</cp:coreProperties>
</file>