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3"/>
  </p:notesMasterIdLst>
  <p:sldIdLst>
    <p:sldId id="288" r:id="rId2"/>
    <p:sldId id="289" r:id="rId3"/>
    <p:sldId id="256" r:id="rId4"/>
    <p:sldId id="284" r:id="rId5"/>
    <p:sldId id="285" r:id="rId6"/>
    <p:sldId id="286" r:id="rId7"/>
    <p:sldId id="287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18" d="100"/>
          <a:sy n="118" d="100"/>
        </p:scale>
        <p:origin x="-1350" y="3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B29342-327F-4BBC-8D1F-75C192F75417}" type="datetimeFigureOut">
              <a:rPr lang="es-MX" smtClean="0"/>
              <a:t>16/10/2014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74195E-2107-4836-9CC0-D60C7E85704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752798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74195E-2107-4836-9CC0-D60C7E857040}" type="slidenum">
              <a:rPr lang="es-MX" smtClean="0"/>
              <a:t>16</a:t>
            </a:fld>
            <a:endParaRPr lang="es-MX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EA7A0-D46B-425C-B502-414D023F2DD1}" type="datetimeFigureOut">
              <a:rPr lang="es-MX" smtClean="0"/>
              <a:t>16/10/2014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CA0EB-6E16-430A-9612-E0BED64A5BE8}" type="slidenum">
              <a:rPr lang="es-MX" smtClean="0"/>
              <a:t>‹Nº›</a:t>
            </a:fld>
            <a:endParaRPr lang="es-MX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EA7A0-D46B-425C-B502-414D023F2DD1}" type="datetimeFigureOut">
              <a:rPr lang="es-MX" smtClean="0"/>
              <a:t>16/10/2014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CA0EB-6E16-430A-9612-E0BED64A5BE8}" type="slidenum">
              <a:rPr lang="es-MX" smtClean="0"/>
              <a:t>‹Nº›</a:t>
            </a:fld>
            <a:endParaRPr lang="es-MX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EA7A0-D46B-425C-B502-414D023F2DD1}" type="datetimeFigureOut">
              <a:rPr lang="es-MX" smtClean="0"/>
              <a:t>16/10/2014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CA0EB-6E16-430A-9612-E0BED64A5BE8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EA7A0-D46B-425C-B502-414D023F2DD1}" type="datetimeFigureOut">
              <a:rPr lang="es-MX" smtClean="0"/>
              <a:t>16/10/2014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CA0EB-6E16-430A-9612-E0BED64A5BE8}" type="slidenum">
              <a:rPr lang="es-MX" smtClean="0"/>
              <a:t>‹Nº›</a:t>
            </a:fld>
            <a:endParaRPr lang="es-MX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EA7A0-D46B-425C-B502-414D023F2DD1}" type="datetimeFigureOut">
              <a:rPr lang="es-MX" smtClean="0"/>
              <a:t>16/10/2014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CA0EB-6E16-430A-9612-E0BED64A5BE8}" type="slidenum">
              <a:rPr lang="es-MX" smtClean="0"/>
              <a:t>‹Nº›</a:t>
            </a:fld>
            <a:endParaRPr lang="es-MX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EA7A0-D46B-425C-B502-414D023F2DD1}" type="datetimeFigureOut">
              <a:rPr lang="es-MX" smtClean="0"/>
              <a:t>16/10/2014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CA0EB-6E16-430A-9612-E0BED64A5BE8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EA7A0-D46B-425C-B502-414D023F2DD1}" type="datetimeFigureOut">
              <a:rPr lang="es-MX" smtClean="0"/>
              <a:t>16/10/2014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CA0EB-6E16-430A-9612-E0BED64A5BE8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EA7A0-D46B-425C-B502-414D023F2DD1}" type="datetimeFigureOut">
              <a:rPr lang="es-MX" smtClean="0"/>
              <a:t>16/10/2014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CA0EB-6E16-430A-9612-E0BED64A5BE8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EA7A0-D46B-425C-B502-414D023F2DD1}" type="datetimeFigureOut">
              <a:rPr lang="es-MX" smtClean="0"/>
              <a:t>16/10/2014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CA0EB-6E16-430A-9612-E0BED64A5BE8}" type="slidenum">
              <a:rPr lang="es-MX" smtClean="0"/>
              <a:t>‹Nº›</a:t>
            </a:fld>
            <a:endParaRPr lang="es-MX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EA7A0-D46B-425C-B502-414D023F2DD1}" type="datetimeFigureOut">
              <a:rPr lang="es-MX" smtClean="0"/>
              <a:t>16/10/2014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CA0EB-6E16-430A-9612-E0BED64A5BE8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EA7A0-D46B-425C-B502-414D023F2DD1}" type="datetimeFigureOut">
              <a:rPr lang="es-MX" smtClean="0"/>
              <a:t>16/10/2014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CA0EB-6E16-430A-9612-E0BED64A5BE8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8BEA7A0-D46B-425C-B502-414D023F2DD1}" type="datetimeFigureOut">
              <a:rPr lang="es-MX" smtClean="0"/>
              <a:t>16/10/2014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F0BCA0EB-6E16-430A-9612-E0BED64A5BE8}" type="slidenum">
              <a:rPr lang="es-MX" smtClean="0"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http://upload.wikimedia.org/wikipedia/commons/thumb/6/68/Escudo_Unison.png/200px-Escudo_Unison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692696"/>
            <a:ext cx="1368152" cy="1523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2 Imagen" descr="geology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5135" y="764704"/>
            <a:ext cx="1939313" cy="10776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CuadroTexto"/>
          <p:cNvSpPr txBox="1"/>
          <p:nvPr/>
        </p:nvSpPr>
        <p:spPr>
          <a:xfrm>
            <a:off x="1920675" y="2215784"/>
            <a:ext cx="4912370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b="1" i="1" dirty="0" smtClean="0"/>
              <a:t>UNIVERSIDAD DE SONORA</a:t>
            </a:r>
          </a:p>
          <a:p>
            <a:pPr algn="ctr"/>
            <a:r>
              <a:rPr lang="es-MX" b="1" i="1" dirty="0" smtClean="0"/>
              <a:t>DPTO. GEOLOGIA</a:t>
            </a:r>
          </a:p>
          <a:p>
            <a:pPr algn="ctr"/>
            <a:endParaRPr lang="es-MX" b="1" i="1" dirty="0" smtClean="0"/>
          </a:p>
          <a:p>
            <a:pPr algn="ctr"/>
            <a:r>
              <a:rPr lang="es-MX" b="1" i="1" dirty="0" smtClean="0"/>
              <a:t>MATERIA: CARTOGRAFIA</a:t>
            </a:r>
          </a:p>
          <a:p>
            <a:pPr algn="ctr"/>
            <a:endParaRPr lang="es-MX" b="1" i="1" dirty="0" smtClean="0"/>
          </a:p>
          <a:p>
            <a:pPr algn="ctr"/>
            <a:r>
              <a:rPr lang="es-MX" b="1" i="1" dirty="0" smtClean="0"/>
              <a:t>MAESTRO: MC JOSÉ ALFREDO OCHOA G.</a:t>
            </a:r>
            <a:endParaRPr lang="es-MX" b="1" i="1" dirty="0"/>
          </a:p>
        </p:txBody>
      </p:sp>
      <p:sp>
        <p:nvSpPr>
          <p:cNvPr id="5" name="4 CuadroTexto"/>
          <p:cNvSpPr txBox="1"/>
          <p:nvPr/>
        </p:nvSpPr>
        <p:spPr>
          <a:xfrm>
            <a:off x="2483768" y="4437112"/>
            <a:ext cx="47965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b="1" i="1" dirty="0" smtClean="0"/>
              <a:t>TEMA: </a:t>
            </a:r>
            <a:r>
              <a:rPr lang="es-MX" b="1" i="1" dirty="0" smtClean="0"/>
              <a:t>EL RELIEVE TERRESTRE Y SU MODELADO  </a:t>
            </a:r>
            <a:endParaRPr lang="es-MX" b="1" i="1" dirty="0"/>
          </a:p>
        </p:txBody>
      </p:sp>
    </p:spTree>
    <p:extLst>
      <p:ext uri="{BB962C8B-B14F-4D97-AF65-F5344CB8AC3E}">
        <p14:creationId xmlns:p14="http://schemas.microsoft.com/office/powerpoint/2010/main" val="37113624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4055" r="6250" b="9813"/>
          <a:stretch>
            <a:fillRect/>
          </a:stretch>
        </p:blipFill>
        <p:spPr bwMode="auto">
          <a:xfrm>
            <a:off x="35496" y="-27384"/>
            <a:ext cx="9108504" cy="6885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91198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4055" r="6250" b="9813"/>
          <a:stretch>
            <a:fillRect/>
          </a:stretch>
        </p:blipFill>
        <p:spPr bwMode="auto">
          <a:xfrm>
            <a:off x="35496" y="-27384"/>
            <a:ext cx="9108504" cy="6885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l="2579" r="2923" b="6250"/>
          <a:stretch>
            <a:fillRect/>
          </a:stretch>
        </p:blipFill>
        <p:spPr bwMode="auto">
          <a:xfrm>
            <a:off x="0" y="-1"/>
            <a:ext cx="9468544" cy="70451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 l="2579" r="3661" b="6250"/>
          <a:stretch>
            <a:fillRect/>
          </a:stretch>
        </p:blipFill>
        <p:spPr bwMode="auto">
          <a:xfrm>
            <a:off x="0" y="-1"/>
            <a:ext cx="9396536" cy="70466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 l="3317" r="2923" b="6250"/>
          <a:stretch>
            <a:fillRect/>
          </a:stretch>
        </p:blipFill>
        <p:spPr bwMode="auto">
          <a:xfrm>
            <a:off x="0" y="-27384"/>
            <a:ext cx="9144000" cy="6885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 l="2579" r="2923" b="6250"/>
          <a:stretch>
            <a:fillRect/>
          </a:stretch>
        </p:blipFill>
        <p:spPr bwMode="auto">
          <a:xfrm>
            <a:off x="35496" y="-27384"/>
            <a:ext cx="8964488" cy="6670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 l="3317" r="6250" b="3907"/>
          <a:stretch>
            <a:fillRect/>
          </a:stretch>
        </p:blipFill>
        <p:spPr bwMode="auto">
          <a:xfrm>
            <a:off x="0" y="-1"/>
            <a:ext cx="9144000" cy="7287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 l="3317" r="6250" b="6250"/>
          <a:stretch>
            <a:fillRect/>
          </a:stretch>
        </p:blipFill>
        <p:spPr bwMode="auto">
          <a:xfrm>
            <a:off x="0" y="0"/>
            <a:ext cx="9144000" cy="7109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 l="3317" r="6250" b="6250"/>
          <a:stretch>
            <a:fillRect/>
          </a:stretch>
        </p:blipFill>
        <p:spPr bwMode="auto">
          <a:xfrm>
            <a:off x="0" y="0"/>
            <a:ext cx="9144000" cy="7109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 l="3317" r="2923" b="8829"/>
          <a:stretch>
            <a:fillRect/>
          </a:stretch>
        </p:blipFill>
        <p:spPr bwMode="auto">
          <a:xfrm>
            <a:off x="-36512" y="116632"/>
            <a:ext cx="9144000" cy="66686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 l="2579" r="2923" b="6250"/>
          <a:stretch>
            <a:fillRect/>
          </a:stretch>
        </p:blipFill>
        <p:spPr bwMode="auto">
          <a:xfrm>
            <a:off x="0" y="0"/>
            <a:ext cx="9143999" cy="6803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 l="3317" r="6250" b="8829"/>
          <a:stretch>
            <a:fillRect/>
          </a:stretch>
        </p:blipFill>
        <p:spPr bwMode="auto">
          <a:xfrm>
            <a:off x="0" y="-1"/>
            <a:ext cx="9144000" cy="6913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 l="4055" r="3661" b="6250"/>
          <a:stretch>
            <a:fillRect/>
          </a:stretch>
        </p:blipFill>
        <p:spPr bwMode="auto">
          <a:xfrm>
            <a:off x="0" y="-1"/>
            <a:ext cx="9396536" cy="71593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 l="3317" r="2923" b="6250"/>
          <a:stretch>
            <a:fillRect/>
          </a:stretch>
        </p:blipFill>
        <p:spPr bwMode="auto">
          <a:xfrm>
            <a:off x="0" y="0"/>
            <a:ext cx="946854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 cstate="print"/>
          <a:srcRect l="3317" r="2923" b="6250"/>
          <a:stretch>
            <a:fillRect/>
          </a:stretch>
        </p:blipFill>
        <p:spPr bwMode="auto">
          <a:xfrm>
            <a:off x="0" y="0"/>
            <a:ext cx="946854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 l="3317" r="2923" b="6250"/>
          <a:stretch>
            <a:fillRect/>
          </a:stretch>
        </p:blipFill>
        <p:spPr bwMode="auto">
          <a:xfrm>
            <a:off x="0" y="0"/>
            <a:ext cx="946854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/>
          <a:srcRect l="3317" r="2923" b="6250"/>
          <a:stretch>
            <a:fillRect/>
          </a:stretch>
        </p:blipFill>
        <p:spPr bwMode="auto">
          <a:xfrm>
            <a:off x="0" y="0"/>
            <a:ext cx="946854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/>
          <a:srcRect l="2579" r="3661" b="6250"/>
          <a:stretch>
            <a:fillRect/>
          </a:stretch>
        </p:blipFill>
        <p:spPr bwMode="auto">
          <a:xfrm>
            <a:off x="0" y="0"/>
            <a:ext cx="939653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/>
          <a:srcRect l="4794" r="6250" b="9813"/>
          <a:stretch>
            <a:fillRect/>
          </a:stretch>
        </p:blipFill>
        <p:spPr bwMode="auto">
          <a:xfrm>
            <a:off x="0" y="0"/>
            <a:ext cx="9144000" cy="6597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/>
          <a:srcRect l="3317" r="3661" b="3907"/>
          <a:stretch>
            <a:fillRect/>
          </a:stretch>
        </p:blipFill>
        <p:spPr bwMode="auto">
          <a:xfrm>
            <a:off x="0" y="0"/>
            <a:ext cx="9396536" cy="702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ransmisión de listas">
  <a:themeElements>
    <a:clrScheme name="Transmisión de listas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Transmisión de listas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ransmisión de listas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48</TotalTime>
  <Words>26</Words>
  <Application>Microsoft Office PowerPoint</Application>
  <PresentationFormat>Presentación en pantalla (4:3)</PresentationFormat>
  <Paragraphs>8</Paragraphs>
  <Slides>21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21</vt:i4>
      </vt:variant>
    </vt:vector>
  </HeadingPairs>
  <TitlesOfParts>
    <vt:vector size="22" baseType="lpstr">
      <vt:lpstr>Transmisión de listas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Alfredo</dc:creator>
  <cp:lastModifiedBy>Dell</cp:lastModifiedBy>
  <cp:revision>7</cp:revision>
  <dcterms:created xsi:type="dcterms:W3CDTF">2013-09-30T04:42:55Z</dcterms:created>
  <dcterms:modified xsi:type="dcterms:W3CDTF">2014-10-16T16:13:00Z</dcterms:modified>
</cp:coreProperties>
</file>