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3" r:id="rId3"/>
    <p:sldId id="264" r:id="rId4"/>
    <p:sldId id="265" r:id="rId5"/>
    <p:sldId id="266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7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506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886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346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8421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797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878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481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478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94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454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335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3CE6-63BD-46D0-92CD-20E30D3B1113}" type="datetimeFigureOut">
              <a:rPr lang="es-MX" smtClean="0"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00669-FB05-4781-850D-C08DDBFB3C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738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123997" y="4437112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TEMA: </a:t>
            </a:r>
            <a:r>
              <a:rPr lang="es-MX" b="1" i="1" dirty="0" smtClean="0"/>
              <a:t>ELABORACIÓN DE CORTES GEOLOGICOS A PARTIR DEL MAPA GEOLÓGICO  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20426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2132856"/>
            <a:ext cx="799288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Construcción de C</a:t>
            </a:r>
            <a:r>
              <a:rPr lang="es-ES" sz="2800" b="1" dirty="0" smtClean="0"/>
              <a:t>ortes Geológicos </a:t>
            </a:r>
            <a:r>
              <a:rPr lang="es-ES" sz="2800" b="1" dirty="0"/>
              <a:t>a partir del </a:t>
            </a:r>
            <a:r>
              <a:rPr lang="es-ES" sz="2800" b="1" dirty="0" smtClean="0"/>
              <a:t>Mapa Geológico</a:t>
            </a:r>
          </a:p>
          <a:p>
            <a:pPr algn="ctr"/>
            <a:endParaRPr lang="es-ES" sz="2800" b="1" dirty="0"/>
          </a:p>
          <a:p>
            <a:endParaRPr lang="es-MX" dirty="0"/>
          </a:p>
          <a:p>
            <a:r>
              <a:rPr lang="es-ES" b="1" dirty="0"/>
              <a:t>Corte geológico.</a:t>
            </a:r>
            <a:r>
              <a:rPr lang="es-ES" dirty="0"/>
              <a:t> Representación gráfica vertical de la disposición en profundidad de las unidades y estructuras geológicas, utilizándose el perfil topográfico como base de la representación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MX" dirty="0"/>
          </a:p>
          <a:p>
            <a:r>
              <a:rPr lang="es-ES" dirty="0"/>
              <a:t>Este proceso conlleva una serie de pasos: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2555776" y="692696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CARTOGRAFIA</a:t>
            </a:r>
          </a:p>
          <a:p>
            <a:pPr algn="ctr"/>
            <a:r>
              <a:rPr lang="es-MX" sz="2800" b="1" smtClean="0"/>
              <a:t>SEMESTRE2014-2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4048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95" y="620688"/>
            <a:ext cx="8584356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60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8658"/>
            <a:ext cx="8931722" cy="662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21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2212"/>
            <a:ext cx="7848872" cy="6671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8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24469" t="23288" r="37765" b="23481"/>
          <a:stretch/>
        </p:blipFill>
        <p:spPr bwMode="auto">
          <a:xfrm>
            <a:off x="395536" y="260648"/>
            <a:ext cx="8424936" cy="6597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919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24251"/>
            <a:ext cx="7920880" cy="664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657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" y="24698"/>
            <a:ext cx="9144036" cy="683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65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"/>
            <a:ext cx="9144000" cy="6828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215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68"/>
            <a:ext cx="9144000" cy="671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85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" y="63298"/>
            <a:ext cx="9147067" cy="679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60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403648" y="260648"/>
            <a:ext cx="5657215" cy="6597352"/>
            <a:chOff x="1403648" y="116632"/>
            <a:chExt cx="5657215" cy="6741368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16632"/>
              <a:ext cx="5184576" cy="4521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4637936"/>
              <a:ext cx="5359400" cy="865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3 Imagen"/>
            <p:cNvPicPr/>
            <p:nvPr/>
          </p:nvPicPr>
          <p:blipFill rotWithShape="1">
            <a:blip r:embed="rId4"/>
            <a:srcRect l="25170" t="67674" r="41066" b="20836"/>
            <a:stretch/>
          </p:blipFill>
          <p:spPr bwMode="auto">
            <a:xfrm>
              <a:off x="1482781" y="5076486"/>
              <a:ext cx="5419725" cy="10369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4 Imagen"/>
            <p:cNvPicPr/>
            <p:nvPr/>
          </p:nvPicPr>
          <p:blipFill rotWithShape="1">
            <a:blip r:embed="rId5"/>
            <a:srcRect l="25000" t="67976" r="42857" b="25674"/>
            <a:stretch/>
          </p:blipFill>
          <p:spPr bwMode="auto">
            <a:xfrm>
              <a:off x="1403648" y="6238875"/>
              <a:ext cx="5657215" cy="6191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92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91880" y="2636912"/>
            <a:ext cx="100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GRACIAS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460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76</Words>
  <Application>Microsoft Office PowerPoint</Application>
  <PresentationFormat>Presentación en pantalla (4:3)</PresentationFormat>
  <Paragraphs>17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7</cp:revision>
  <dcterms:created xsi:type="dcterms:W3CDTF">2013-02-27T00:43:22Z</dcterms:created>
  <dcterms:modified xsi:type="dcterms:W3CDTF">2014-10-16T15:56:01Z</dcterms:modified>
</cp:coreProperties>
</file>