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68" r:id="rId3"/>
    <p:sldId id="256" r:id="rId4"/>
    <p:sldId id="26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35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6B6-5E3D-4E1B-9E75-DA67C229933F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08DF-6875-40C3-BEA6-D5A8114575AC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6B6-5E3D-4E1B-9E75-DA67C229933F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08DF-6875-40C3-BEA6-D5A8114575AC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6B6-5E3D-4E1B-9E75-DA67C229933F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08DF-6875-40C3-BEA6-D5A8114575A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6B6-5E3D-4E1B-9E75-DA67C229933F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08DF-6875-40C3-BEA6-D5A8114575AC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6B6-5E3D-4E1B-9E75-DA67C229933F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08DF-6875-40C3-BEA6-D5A8114575AC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6B6-5E3D-4E1B-9E75-DA67C229933F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08DF-6875-40C3-BEA6-D5A8114575A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6B6-5E3D-4E1B-9E75-DA67C229933F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08DF-6875-40C3-BEA6-D5A8114575A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6B6-5E3D-4E1B-9E75-DA67C229933F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08DF-6875-40C3-BEA6-D5A8114575A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6B6-5E3D-4E1B-9E75-DA67C229933F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08DF-6875-40C3-BEA6-D5A8114575AC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6B6-5E3D-4E1B-9E75-DA67C229933F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08DF-6875-40C3-BEA6-D5A8114575A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6B6-5E3D-4E1B-9E75-DA67C229933F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08DF-6875-40C3-BEA6-D5A8114575A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2106B6-5E3D-4E1B-9E75-DA67C229933F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BE08DF-6875-40C3-BEA6-D5A8114575AC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upload.wikimedia.org/wikipedia/commons/thumb/6/68/Escudo_Unison.png/200px-Escudo_Uniso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1368152" cy="15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geolog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5135" y="764704"/>
            <a:ext cx="1939313" cy="107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920675" y="2215784"/>
            <a:ext cx="49123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UNIVERSIDAD DE SONORA</a:t>
            </a:r>
          </a:p>
          <a:p>
            <a:pPr algn="ctr"/>
            <a:r>
              <a:rPr lang="es-MX" b="1" i="1" dirty="0" smtClean="0"/>
              <a:t>DPTO. GEOLOGIA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MATERIA: CARTOGRAFIA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MAESTRO: MC JOSÉ ALFREDO OCHOA G.</a:t>
            </a:r>
            <a:endParaRPr lang="es-MX" b="1" i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2044513" y="4365103"/>
            <a:ext cx="4788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TEMA: </a:t>
            </a:r>
            <a:r>
              <a:rPr lang="es-MX" b="1" i="1" dirty="0" smtClean="0"/>
              <a:t>MODELO DIGITAL DE ELEVACIÓN Y DATOS CARTOGRAFICOS</a:t>
            </a:r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3975655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respaldo acacia\alfredo2k12\LA SUERTUFAFF\fotos ponderosa\0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12" y="0"/>
            <a:ext cx="9345430" cy="700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399540" y="1052736"/>
            <a:ext cx="1522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solidFill>
                  <a:srgbClr val="FF0000"/>
                </a:solidFill>
              </a:rPr>
              <a:t>CARTOGRAFIA</a:t>
            </a: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707904" y="1772816"/>
            <a:ext cx="1989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solidFill>
                  <a:srgbClr val="FF0000"/>
                </a:solidFill>
              </a:rPr>
              <a:t>SEMESTRE 20014-2</a:t>
            </a: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499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ejer1-1.jpg"/>
          <p:cNvPicPr>
            <a:picLocks noChangeAspect="1"/>
          </p:cNvPicPr>
          <p:nvPr/>
        </p:nvPicPr>
        <p:blipFill>
          <a:blip r:embed="rId2" cstate="print"/>
          <a:srcRect l="4164" r="8989"/>
          <a:stretch>
            <a:fillRect/>
          </a:stretch>
        </p:blipFill>
        <p:spPr>
          <a:xfrm>
            <a:off x="467544" y="0"/>
            <a:ext cx="777686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83568" y="908718"/>
          <a:ext cx="8064896" cy="5616625"/>
        </p:xfrm>
        <a:graphic>
          <a:graphicData uri="http://schemas.openxmlformats.org/drawingml/2006/table">
            <a:tbl>
              <a:tblPr/>
              <a:tblGrid>
                <a:gridCol w="1294366"/>
                <a:gridCol w="2455978"/>
                <a:gridCol w="984603"/>
                <a:gridCol w="741217"/>
                <a:gridCol w="1294366"/>
                <a:gridCol w="1294366"/>
              </a:tblGrid>
              <a:tr h="36039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DATOS ESTRUCTURALES EJERCICIO 1</a:t>
                      </a:r>
                    </a:p>
                  </a:txBody>
                  <a:tcPr marL="8343" marR="8343" marT="83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CLAVE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DATOS_ESTR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RUMBO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ECHADO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ECHADO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282,883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496758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3252778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ECHADO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328,495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498141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3252181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FRACTURA_MEDIDA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92,596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496728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3252082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ECHADO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306,880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497424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3251774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ECHADO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301,637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495629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3251721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ECHADO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276,575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495484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3251079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ECHADO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93,758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499345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3251063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ECHADO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354,299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498132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3250802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ECHADO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211,919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496598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3250638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FRACTURA_MEDIDA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243,297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495715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3250603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ECHADO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357,744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496382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3250471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ECHADO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356,961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496890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3250241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81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8343" marR="8343" marT="83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ECHADO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321,443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498128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3249673</a:t>
                      </a:r>
                    </a:p>
                  </a:txBody>
                  <a:tcPr marL="8343" marR="8343" marT="83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jer1-2.wmf"/>
          <p:cNvPicPr>
            <a:picLocks noChangeAspect="1"/>
          </p:cNvPicPr>
          <p:nvPr/>
        </p:nvPicPr>
        <p:blipFill>
          <a:blip r:embed="rId2" cstate="print"/>
          <a:srcRect l="5388" t="2751" r="9444"/>
          <a:stretch>
            <a:fillRect/>
          </a:stretch>
        </p:blipFill>
        <p:spPr>
          <a:xfrm>
            <a:off x="611559" y="0"/>
            <a:ext cx="7774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jer1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643" y="0"/>
            <a:ext cx="895471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jer1-3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jer1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643" y="0"/>
            <a:ext cx="895471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jer1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643" y="0"/>
            <a:ext cx="895471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jer1-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643" y="0"/>
            <a:ext cx="895471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jer1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643" y="0"/>
            <a:ext cx="895471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jer1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643" y="0"/>
            <a:ext cx="895471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espaldo acacia\alfredo2k12\LA SUERTUFAFF\fotos ponderosa\1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457"/>
            <a:ext cx="9144000" cy="669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557621"/>
      </p:ext>
    </p:extLst>
  </p:cSld>
  <p:clrMapOvr>
    <a:masterClrMapping/>
  </p:clrMapOvr>
</p:sld>
</file>

<file path=ppt/theme/theme1.xml><?xml version="1.0" encoding="utf-8"?>
<a:theme xmlns:a="http://schemas.openxmlformats.org/drawingml/2006/main" name="Transmisión de listas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nsmisión de lis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104</TotalTime>
  <Words>117</Words>
  <Application>Microsoft Office PowerPoint</Application>
  <PresentationFormat>Presentación en pantalla (4:3)</PresentationFormat>
  <Paragraphs>94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Transmisión de listas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12</cp:revision>
  <dcterms:created xsi:type="dcterms:W3CDTF">2013-01-29T03:43:07Z</dcterms:created>
  <dcterms:modified xsi:type="dcterms:W3CDTF">2014-10-16T16:35:11Z</dcterms:modified>
</cp:coreProperties>
</file>