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78" r:id="rId3"/>
    <p:sldId id="257" r:id="rId4"/>
    <p:sldId id="274" r:id="rId5"/>
    <p:sldId id="256" r:id="rId6"/>
    <p:sldId id="264" r:id="rId7"/>
    <p:sldId id="275" r:id="rId8"/>
    <p:sldId id="263" r:id="rId9"/>
    <p:sldId id="262" r:id="rId10"/>
    <p:sldId id="258" r:id="rId11"/>
    <p:sldId id="259" r:id="rId12"/>
    <p:sldId id="271" r:id="rId13"/>
    <p:sldId id="260" r:id="rId14"/>
    <p:sldId id="268" r:id="rId15"/>
    <p:sldId id="261" r:id="rId16"/>
    <p:sldId id="266" r:id="rId17"/>
    <p:sldId id="265" r:id="rId18"/>
    <p:sldId id="273" r:id="rId19"/>
    <p:sldId id="267" r:id="rId20"/>
    <p:sldId id="269" r:id="rId21"/>
    <p:sldId id="270" r:id="rId22"/>
    <p:sldId id="272" r:id="rId23"/>
    <p:sldId id="276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79" r:id="rId3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102" d="100"/>
          <a:sy n="102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DDA42F-8EB6-4E03-8CAD-96A1CB6D34F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7916-2900-45A7-9942-650C9698919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F58B0E-2B5D-4CC0-965F-53D367DF9B0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A144-6035-42B8-B08A-AF9990A2F6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ECD3-4EF7-479A-9684-ED20450669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7450-F8B5-4099-9F7E-005CC98DA2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960A-86BA-4642-AC11-78D19D5BD49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EA2F-F086-4816-850D-1959D08EE2F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3FF2F4-F6FF-458D-89B2-FFFD2BFA2B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3451-6C46-4374-8758-7BA0EFE7A0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46A1-5770-4747-98C9-92F02EEDFF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A393543-0691-4F17-A367-657E95D00B3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619672" y="5085184"/>
            <a:ext cx="6509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dirty="0" smtClean="0"/>
              <a:t>TEMA: </a:t>
            </a:r>
            <a:r>
              <a:rPr lang="es-MX" b="1" i="1" dirty="0" smtClean="0"/>
              <a:t>MEDICIÓN DE RUMBOS Y ECHADOS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814593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6982544" cy="1143000"/>
          </a:xfrm>
        </p:spPr>
        <p:txBody>
          <a:bodyPr/>
          <a:lstStyle/>
          <a:p>
            <a:pPr algn="ctr"/>
            <a:r>
              <a:rPr lang="es-MX" sz="4000" dirty="0" smtClean="0"/>
              <a:t>CARTOGRAFIA </a:t>
            </a:r>
            <a:r>
              <a:rPr lang="es-MX" sz="4000" dirty="0" smtClean="0"/>
              <a:t>2K14-2</a:t>
            </a:r>
            <a:endParaRPr lang="es-ES" sz="4000" dirty="0"/>
          </a:p>
        </p:txBody>
      </p:sp>
      <p:sp>
        <p:nvSpPr>
          <p:cNvPr id="2457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83768" y="3501008"/>
            <a:ext cx="3816424" cy="914400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RUMBOS Y ECHADOS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:\DIP AND STRIKE\02210003.jpg"/>
          <p:cNvPicPr>
            <a:picLocks noChangeAspect="1" noChangeArrowheads="1"/>
          </p:cNvPicPr>
          <p:nvPr/>
        </p:nvPicPr>
        <p:blipFill>
          <a:blip r:embed="rId2">
            <a:lum bright="36000" contrast="-6000"/>
          </a:blip>
          <a:srcRect/>
          <a:stretch>
            <a:fillRect/>
          </a:stretch>
        </p:blipFill>
        <p:spPr bwMode="auto">
          <a:xfrm>
            <a:off x="533400" y="400050"/>
            <a:ext cx="8077200" cy="605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:\DIP AND STRIKE\Strik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8305800" cy="56388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:\DIP AND STRIKE\0221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:\DIP AND STRIKE\Di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2296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26" descr="A:\DIP AND STRIKE\strike_di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84582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:\DIP AND STRIKE\compass2.gif"/>
          <p:cNvPicPr>
            <a:picLocks noChangeAspect="1" noChangeArrowheads="1"/>
          </p:cNvPicPr>
          <p:nvPr/>
        </p:nvPicPr>
        <p:blipFill>
          <a:blip r:embed="rId2">
            <a:lum bright="48000" contrast="-30000"/>
          </a:blip>
          <a:srcRect/>
          <a:stretch>
            <a:fillRect/>
          </a:stretch>
        </p:blipFill>
        <p:spPr bwMode="auto">
          <a:xfrm>
            <a:off x="457200" y="949325"/>
            <a:ext cx="8534400" cy="5141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:\DIP AND STRIKE\compass1.gif"/>
          <p:cNvPicPr>
            <a:picLocks noChangeAspect="1" noChangeArrowheads="1"/>
          </p:cNvPicPr>
          <p:nvPr/>
        </p:nvPicPr>
        <p:blipFill>
          <a:blip r:embed="rId2">
            <a:lum bright="42000" contrast="24000"/>
          </a:blip>
          <a:srcRect/>
          <a:stretch>
            <a:fillRect/>
          </a:stretch>
        </p:blipFill>
        <p:spPr bwMode="auto">
          <a:xfrm>
            <a:off x="685800" y="762000"/>
            <a:ext cx="76962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:\DIP AND STRIKE\ab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04800"/>
            <a:ext cx="50292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:\DIP AND STRIKE\Ad0.jpg"/>
          <p:cNvPicPr>
            <a:picLocks noChangeAspect="1" noChangeArrowheads="1"/>
          </p:cNvPicPr>
          <p:nvPr/>
        </p:nvPicPr>
        <p:blipFill>
          <a:blip r:embed="rId2">
            <a:lum bright="18000" contrast="-24000"/>
          </a:blip>
          <a:srcRect/>
          <a:stretch>
            <a:fillRect/>
          </a:stretch>
        </p:blipFill>
        <p:spPr bwMode="auto">
          <a:xfrm>
            <a:off x="609600" y="595313"/>
            <a:ext cx="8229600" cy="5464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:\DIP AND STRIKE\rhythmiteannual.jpg"/>
          <p:cNvPicPr>
            <a:picLocks noChangeAspect="1" noChangeArrowheads="1"/>
          </p:cNvPicPr>
          <p:nvPr/>
        </p:nvPicPr>
        <p:blipFill>
          <a:blip r:embed="rId2">
            <a:lum bright="30000" contrast="30000"/>
          </a:blip>
          <a:srcRect/>
          <a:stretch>
            <a:fillRect/>
          </a:stretch>
        </p:blipFill>
        <p:spPr bwMode="auto">
          <a:xfrm>
            <a:off x="381000" y="635000"/>
            <a:ext cx="8382000" cy="55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:\DIP AND STRIKE\AM37.jpg"/>
          <p:cNvPicPr>
            <a:picLocks noChangeAspect="1" noChangeArrowheads="1"/>
          </p:cNvPicPr>
          <p:nvPr/>
        </p:nvPicPr>
        <p:blipFill>
          <a:blip r:embed="rId2">
            <a:lum bright="18000" contrast="-24000"/>
          </a:blip>
          <a:srcRect/>
          <a:stretch>
            <a:fillRect/>
          </a:stretch>
        </p:blipFill>
        <p:spPr bwMode="auto">
          <a:xfrm>
            <a:off x="304800" y="749300"/>
            <a:ext cx="8382000" cy="5456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6" descr="A:\DIP AND STRIKE\me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92125"/>
            <a:ext cx="8534400" cy="6048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:\DIP AND STRIKE\black_mesa_east.jpg"/>
          <p:cNvPicPr>
            <a:picLocks noChangeAspect="1" noChangeArrowheads="1"/>
          </p:cNvPicPr>
          <p:nvPr/>
        </p:nvPicPr>
        <p:blipFill>
          <a:blip r:embed="rId2">
            <a:lum bright="24000" contrast="-24000"/>
          </a:blip>
          <a:srcRect/>
          <a:stretch>
            <a:fillRect/>
          </a:stretch>
        </p:blipFill>
        <p:spPr bwMode="auto">
          <a:xfrm>
            <a:off x="304800" y="685800"/>
            <a:ext cx="86106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:\DIP AND STRIKE\huaste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2400"/>
            <a:ext cx="7467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:\DIP AND STRIKE\hopi_buttes.jpg"/>
          <p:cNvPicPr>
            <a:picLocks noChangeAspect="1" noChangeArrowheads="1"/>
          </p:cNvPicPr>
          <p:nvPr/>
        </p:nvPicPr>
        <p:blipFill>
          <a:blip r:embed="rId2">
            <a:lum bright="18000"/>
          </a:blip>
          <a:srcRect/>
          <a:stretch>
            <a:fillRect/>
          </a:stretch>
        </p:blipFill>
        <p:spPr bwMode="auto">
          <a:xfrm>
            <a:off x="762000" y="892175"/>
            <a:ext cx="7620000" cy="5073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:\DIP AND STRIKE\stormrhythm.jpg"/>
          <p:cNvPicPr>
            <a:picLocks noChangeAspect="1" noChangeArrowheads="1"/>
          </p:cNvPicPr>
          <p:nvPr/>
        </p:nvPicPr>
        <p:blipFill>
          <a:blip r:embed="rId2">
            <a:lum bright="30000" contrast="-12000"/>
          </a:blip>
          <a:srcRect/>
          <a:stretch>
            <a:fillRect/>
          </a:stretch>
        </p:blipFill>
        <p:spPr bwMode="auto">
          <a:xfrm>
            <a:off x="457200" y="736600"/>
            <a:ext cx="7924800" cy="560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:\DIP AND STRIKE\little_harquahala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304800" y="533400"/>
            <a:ext cx="86106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:\DIP AND STRIKE\pic_wassons_bluff.jpg"/>
          <p:cNvPicPr>
            <a:picLocks noChangeAspect="1" noChangeArrowheads="1"/>
          </p:cNvPicPr>
          <p:nvPr/>
        </p:nvPicPr>
        <p:blipFill>
          <a:blip r:embed="rId2">
            <a:lum bright="18000" contrast="12000"/>
          </a:blip>
          <a:srcRect/>
          <a:stretch>
            <a:fillRect/>
          </a:stretch>
        </p:blipFill>
        <p:spPr bwMode="auto">
          <a:xfrm>
            <a:off x="609600" y="685800"/>
            <a:ext cx="80010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:\DIP AND STRIKE\plomosa_livingston.jpg"/>
          <p:cNvPicPr>
            <a:picLocks noChangeAspect="1" noChangeArrowheads="1"/>
          </p:cNvPicPr>
          <p:nvPr/>
        </p:nvPicPr>
        <p:blipFill>
          <a:blip r:embed="rId2">
            <a:lum bright="18000" contrast="-12000"/>
          </a:blip>
          <a:srcRect/>
          <a:stretch>
            <a:fillRect/>
          </a:stretch>
        </p:blipFill>
        <p:spPr bwMode="auto">
          <a:xfrm>
            <a:off x="685800" y="533400"/>
            <a:ext cx="82296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A:\DIP AND STRIKE\sheetquartzite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381000" y="495300"/>
            <a:ext cx="83820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:\DIP AND STRIKE\utah_sandstone.jpg"/>
          <p:cNvPicPr>
            <a:picLocks noChangeAspect="1" noChangeArrowheads="1"/>
          </p:cNvPicPr>
          <p:nvPr/>
        </p:nvPicPr>
        <p:blipFill>
          <a:blip r:embed="rId2">
            <a:lum bright="24000" contrast="-18000"/>
          </a:blip>
          <a:srcRect/>
          <a:stretch>
            <a:fillRect/>
          </a:stretch>
        </p:blipFill>
        <p:spPr bwMode="auto">
          <a:xfrm>
            <a:off x="838200" y="306388"/>
            <a:ext cx="7772400" cy="6170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58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23"/>
            <a:ext cx="9144000" cy="611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31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0657"/>
            <a:ext cx="7704856" cy="577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30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"/>
            <a:ext cx="914400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6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6" t="29123" r="17383" b="10483"/>
          <a:stretch/>
        </p:blipFill>
        <p:spPr>
          <a:xfrm>
            <a:off x="755575" y="620688"/>
            <a:ext cx="8143451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5" t="22238" r="14349" b="7083"/>
          <a:stretch/>
        </p:blipFill>
        <p:spPr>
          <a:xfrm>
            <a:off x="47022" y="620688"/>
            <a:ext cx="8701442" cy="61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t="20887" r="5246" b="13229"/>
          <a:stretch/>
        </p:blipFill>
        <p:spPr>
          <a:xfrm>
            <a:off x="606490" y="1052736"/>
            <a:ext cx="7819053" cy="425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" t="23198" r="5138" b="3116"/>
          <a:stretch/>
        </p:blipFill>
        <p:spPr>
          <a:xfrm>
            <a:off x="485192" y="1698171"/>
            <a:ext cx="7949681" cy="4758613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119772" y="94442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CLIVAJE DE LOS PLIEGUES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926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1" t="20742" r="15650" b="8461"/>
          <a:stretch/>
        </p:blipFill>
        <p:spPr>
          <a:xfrm>
            <a:off x="1380931" y="764704"/>
            <a:ext cx="614887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30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9" t="28256" r="15108" b="6583"/>
          <a:stretch/>
        </p:blipFill>
        <p:spPr>
          <a:xfrm>
            <a:off x="785604" y="549463"/>
            <a:ext cx="7170772" cy="496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6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20742" r="7414" b="4272"/>
          <a:stretch/>
        </p:blipFill>
        <p:spPr>
          <a:xfrm>
            <a:off x="415890" y="811286"/>
            <a:ext cx="8404582" cy="55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30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31840" y="2636912"/>
            <a:ext cx="2374032" cy="1143000"/>
          </a:xfrm>
        </p:spPr>
        <p:txBody>
          <a:bodyPr/>
          <a:lstStyle/>
          <a:p>
            <a:r>
              <a:rPr lang="es-MX" dirty="0">
                <a:latin typeface="Algerian" panose="04020705040A02060702" pitchFamily="82" charset="0"/>
              </a:rPr>
              <a:t>FIN</a:t>
            </a:r>
            <a:endParaRPr lang="es-ES" dirty="0"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60</TotalTime>
  <Words>34</Words>
  <Application>Microsoft Office PowerPoint</Application>
  <PresentationFormat>Presentación en pantalla (4:3)</PresentationFormat>
  <Paragraphs>11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Esencial</vt:lpstr>
      <vt:lpstr>Presentación de PowerPoint</vt:lpstr>
      <vt:lpstr>CARTOGRAFIA 2K14-2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Company>unison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TOPOGRAFIA</dc:title>
  <dc:creator>geologia</dc:creator>
  <cp:lastModifiedBy>Dell</cp:lastModifiedBy>
  <cp:revision>10</cp:revision>
  <dcterms:created xsi:type="dcterms:W3CDTF">2003-02-21T01:33:27Z</dcterms:created>
  <dcterms:modified xsi:type="dcterms:W3CDTF">2014-10-16T17:36:14Z</dcterms:modified>
</cp:coreProperties>
</file>