
<file path=[Content_Types].xml><?xml version="1.0" encoding="utf-8"?>
<Types xmlns="http://schemas.openxmlformats.org/package/2006/content-types"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</p:sldIdLst>
  <p:sldSz cx="9144000" cy="6858000" type="screen4x3"/>
  <p:notesSz cx="701675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03/05/2018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079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03/05/2018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745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03/05/2018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882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03/05/2018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1634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03/05/2018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7182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03/05/2018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1365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03/05/2018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9051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03/05/2018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62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03/05/2018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4418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03/05/2018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6438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03/05/2018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524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8957E-3BA3-46B9-9E9F-AF35FD1556B9}" type="datetimeFigureOut">
              <a:rPr lang="es-MX" smtClean="0"/>
              <a:t>03/05/2018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168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989"/>
            <a:ext cx="9144000" cy="638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1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66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666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11339</TotalTime>
  <Words>0</Words>
  <Application>Microsoft Office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Alfredo Ochoa</cp:lastModifiedBy>
  <cp:revision>10</cp:revision>
  <cp:lastPrinted>2015-10-23T17:39:49Z</cp:lastPrinted>
  <dcterms:created xsi:type="dcterms:W3CDTF">2014-02-11T16:24:01Z</dcterms:created>
  <dcterms:modified xsi:type="dcterms:W3CDTF">2018-05-03T14:46:32Z</dcterms:modified>
</cp:coreProperties>
</file>