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605E5-615F-4AEC-ABED-8D87F194154D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5AC3-5BA0-48DB-89C5-F956CBE2D46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605E5-615F-4AEC-ABED-8D87F194154D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5AC3-5BA0-48DB-89C5-F956CBE2D46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605E5-615F-4AEC-ABED-8D87F194154D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5AC3-5BA0-48DB-89C5-F956CBE2D46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605E5-615F-4AEC-ABED-8D87F194154D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5AC3-5BA0-48DB-89C5-F956CBE2D46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605E5-615F-4AEC-ABED-8D87F194154D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5AC3-5BA0-48DB-89C5-F956CBE2D46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605E5-615F-4AEC-ABED-8D87F194154D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5AC3-5BA0-48DB-89C5-F956CBE2D46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605E5-615F-4AEC-ABED-8D87F194154D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5AC3-5BA0-48DB-89C5-F956CBE2D46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605E5-615F-4AEC-ABED-8D87F194154D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5AC3-5BA0-48DB-89C5-F956CBE2D46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605E5-615F-4AEC-ABED-8D87F194154D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5AC3-5BA0-48DB-89C5-F956CBE2D46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605E5-615F-4AEC-ABED-8D87F194154D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5AC3-5BA0-48DB-89C5-F956CBE2D46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605E5-615F-4AEC-ABED-8D87F194154D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5AC3-5BA0-48DB-89C5-F956CBE2D46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605E5-615F-4AEC-ABED-8D87F194154D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85AC3-5BA0-48DB-89C5-F956CBE2D46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Ecuad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000108"/>
            <a:ext cx="7801030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1700808"/>
            <a:ext cx="81439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Ecuador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Ecuador?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       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3.- En una línea recta entre las ciudades de La Libertad y Nueva Loja ¿Cuál es la distancia entre ellas?...............¿Qué características geográficas cruza?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corod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, de los andes</a:t>
            </a:r>
            <a:endParaRPr lang="es-MX" sz="1400" dirty="0">
              <a:latin typeface="Arial" pitchFamily="34" charset="0"/>
              <a:cs typeface="Arial" pitchFamily="34" charset="0"/>
            </a:endParaRP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4.-  La línea del Ecuador  cruza este país…..¿Cuáles son las coordenadas de estos puntos?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      si, sus 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coordenadas 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son: </a:t>
            </a:r>
            <a:endParaRPr lang="es-MX" sz="1400" dirty="0">
              <a:latin typeface="Arial" pitchFamily="34" charset="0"/>
              <a:cs typeface="Arial" pitchFamily="34" charset="0"/>
            </a:endParaRP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5.- ¿Cuál es la elevación más importante de este país?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6.-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°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03'27''S,  80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 °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27'02'‘O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03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 °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 15' 55'' S ,  80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 °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 00' 01'' </a:t>
            </a:r>
            <a:r>
              <a:rPr lang="es-ES" sz="1400" i="1" dirty="0" smtClean="0">
                <a:latin typeface="Arial" pitchFamily="34" charset="0"/>
                <a:cs typeface="Arial" pitchFamily="34" charset="0"/>
              </a:rPr>
              <a:t>W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00° 48.8´N, 77° 42.4´W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142</Words>
  <Application>Microsoft Office PowerPoint</Application>
  <PresentationFormat>Presentación en pantalla (4:3)</PresentationFormat>
  <Paragraphs>19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9</cp:revision>
  <dcterms:created xsi:type="dcterms:W3CDTF">2010-09-01T07:19:52Z</dcterms:created>
  <dcterms:modified xsi:type="dcterms:W3CDTF">2013-09-24T16:27:24Z</dcterms:modified>
</cp:coreProperties>
</file>