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480" y="1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886AD-B922-46B2-9DC5-61F8AC8AD02A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D6E9E-48B4-4B8E-880F-3DEB36BC13E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tiopí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Etiopía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Etiopia?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      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entre las ciudades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Degeh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Bur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Yabelo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….¿Cuál es la distancia entre ambas y que elementos geográficos importantes cruza?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6º E cruza este país…..¿Cuáles son las coordenadas de estos puntos?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      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6.-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14°8′12″N, 38°18′34″E﻿     R=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6°25 ′ N,  38°19 ′ E﻿           R=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8°15 ′ N 34°35 ′ E﻿             R=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102</Words>
  <Application>Microsoft Office PowerPoint</Application>
  <PresentationFormat>Presentación en pantalla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6</cp:revision>
  <dcterms:created xsi:type="dcterms:W3CDTF">2010-08-31T19:52:50Z</dcterms:created>
  <dcterms:modified xsi:type="dcterms:W3CDTF">2013-09-24T16:27:58Z</dcterms:modified>
</cp:coreProperties>
</file>