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"/>
  </p:notesMasterIdLst>
  <p:handoutMasterIdLst>
    <p:handoutMasterId r:id="rId5"/>
  </p:handoutMasterIdLst>
  <p:sldIdLst>
    <p:sldId id="257" r:id="rId2"/>
    <p:sldId id="256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BR" smtClean="0"/>
              <a:t>Geografia Prof. Fco Javier Grijalva N.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89CB0E-141A-489E-AFF8-A8F10D45F8B0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AD1CC5-2332-42E4-9D6C-0727430A8D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5302286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BR" smtClean="0"/>
              <a:t>Geografia Prof. Fco Javier Grijalva N.</a:t>
            </a:r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4398DD-80BF-45A0-B631-26C854C59B94}" type="datetimeFigureOut">
              <a:rPr lang="es-MX" smtClean="0"/>
              <a:pPr/>
              <a:t>24/09/2013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57246-A9A8-45A0-8045-7177E473F0F0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8851929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 smtClean="0"/>
              <a:t>Geografia Prof. Fco Javier Grijalva N.</a:t>
            </a:r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 smtClean="0"/>
              <a:t>Geografia Prof. Fco Javier Grijalva N.</a:t>
            </a:r>
            <a:endParaRPr lang="es-MX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 redondeado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C80156-EFC1-4DA6-A21A-872B533E4F01}" type="datetime1">
              <a:rPr lang="es-ES" smtClean="0"/>
              <a:pPr/>
              <a:t>24/09/2013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Geografia Prof. Fco Javier Grijalva N.</a:t>
            </a:r>
            <a:endParaRPr lang="es-ES" dirty="0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AC7AD-CBB7-44F3-AD73-54E0D04AC7C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85A5B-AE2D-4A44-BB9A-0184ADE306F7}" type="datetime1">
              <a:rPr lang="es-ES" smtClean="0"/>
              <a:pPr/>
              <a:t>24/09/2013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Geografia Prof. Fco Javier Grijalva N.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AC7AD-CBB7-44F3-AD73-54E0D04AC7C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 redondeado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EE00DA-2422-4510-8A0A-0E06BD37F557}" type="datetime1">
              <a:rPr lang="es-ES" smtClean="0"/>
              <a:pPr/>
              <a:t>24/09/2013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Geografia Prof. Fco Javier Grijalva N.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AC7AD-CBB7-44F3-AD73-54E0D04AC7C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A673D9-D14D-4182-A5B6-5CBFC9096186}" type="datetime1">
              <a:rPr lang="es-ES" smtClean="0"/>
              <a:pPr/>
              <a:t>24/09/2013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Geografia Prof. Fco Javier Grijalva N.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AC7AD-CBB7-44F3-AD73-54E0D04AC7C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648F2D-7B91-40D9-A048-83990ECECDC3}" type="datetime1">
              <a:rPr lang="es-ES" smtClean="0"/>
              <a:pPr/>
              <a:t>24/09/2013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Geografia Prof. Fco Javier Grijalva N.</a:t>
            </a:r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AC7AD-CBB7-44F3-AD73-54E0D04AC7C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6319CA-2B1C-47AB-94A7-C85A03DADCF6}" type="datetime1">
              <a:rPr lang="es-ES" smtClean="0"/>
              <a:pPr/>
              <a:t>24/09/2013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Geografia Prof. Fco Javier Grijalva N.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AC7AD-CBB7-44F3-AD73-54E0D04AC7C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B91AC3-580A-4AE3-AD27-1AFDFE8D5789}" type="datetime1">
              <a:rPr lang="es-ES" smtClean="0"/>
              <a:pPr/>
              <a:t>24/09/2013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Geografia Prof. Fco Javier Grijalva 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AC7AD-CBB7-44F3-AD73-54E0D04AC7C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BD56F9-AF05-46CE-A865-14309F8356B6}" type="datetime1">
              <a:rPr lang="es-ES" smtClean="0"/>
              <a:pPr/>
              <a:t>24/09/2013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Geografia Prof. Fco Javier Grijalva N.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AC7AD-CBB7-44F3-AD73-54E0D04AC7C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dondear rectángulo de esquina sencilla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88D292-5D6B-483C-BAE7-26C3D3399851}" type="datetime1">
              <a:rPr lang="es-ES" smtClean="0"/>
              <a:pPr/>
              <a:t>24/09/2013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Geografia Prof. Fco Javier Grijalva N.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AC7AD-CBB7-44F3-AD73-54E0D04AC7C9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44339F-B432-48D0-A52D-AC928E41D04D}" type="datetime1">
              <a:rPr lang="es-ES" smtClean="0"/>
              <a:pPr/>
              <a:t>24/09/2013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Geografia Prof. Fco Javier Grijalva N.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AC7AD-CBB7-44F3-AD73-54E0D04AC7C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50DE08-86BF-4A34-B8C0-7D6160B913CC}" type="datetime1">
              <a:rPr lang="es-ES" smtClean="0"/>
              <a:pPr/>
              <a:t>24/09/2013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Geografia Prof. Fco Javier Grijalva N.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AC7AD-CBB7-44F3-AD73-54E0D04AC7C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8AEBF38-E48B-44FC-977C-E85AEB0B224D}" type="datetime1">
              <a:rPr lang="es-ES" smtClean="0"/>
              <a:pPr/>
              <a:t>24/09/2013</a:t>
            </a:fld>
            <a:endParaRPr lang="es-ES" dirty="0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r>
              <a:rPr lang="pt-BR" smtClean="0"/>
              <a:t>Geografia Prof. Fco Javier Grijalva N.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A6AC7AD-CBB7-44F3-AD73-54E0D04AC7C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atlasescolar.com.ar/mapas/franc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000108"/>
            <a:ext cx="8023916" cy="5143536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cxnSp>
        <p:nvCxnSpPr>
          <p:cNvPr id="4" name="3 Conector recto"/>
          <p:cNvCxnSpPr/>
          <p:nvPr/>
        </p:nvCxnSpPr>
        <p:spPr>
          <a:xfrm>
            <a:off x="5143504" y="2428868"/>
            <a:ext cx="2428892" cy="1857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 rot="5400000" flipH="1" flipV="1">
            <a:off x="3536149" y="2035959"/>
            <a:ext cx="1857388" cy="121444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00034" y="1428736"/>
            <a:ext cx="81439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1.- Describe de manera general las características geográficas de  Francia</a:t>
            </a:r>
          </a:p>
          <a:p>
            <a:endParaRPr lang="es-MX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s-MX" sz="1400" smtClean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s-MX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.- ¿Cuál es la localización de la capital de Francia  y la de la ciudad donde se tiene la torre inclinada? </a:t>
            </a:r>
          </a:p>
          <a:p>
            <a:endParaRPr lang="es-MX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s-MX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es-MX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.-  En una línea recta de ciudad de La Rochelle a Amiens ….. ¿Qué ríos se cruzan? …..¿Cuál es la distancia entre ambas? 1……………….. 2……………….y en kilómetros serian………</a:t>
            </a:r>
          </a:p>
          <a:p>
            <a:endParaRPr lang="es-MX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s-MX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4.-  El meridiano de Greenwich cruza este país …..¿Cuáles son las coordenadas de estos puntos?</a:t>
            </a:r>
          </a:p>
          <a:p>
            <a:r>
              <a:rPr lang="es-MX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Si cruza</a:t>
            </a:r>
          </a:p>
          <a:p>
            <a:endParaRPr lang="es-MX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s-MX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  <a:r>
              <a:rPr lang="es-MX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.- ¿Qué representa geográficamente la cadena montañosa de Los Pirineos? </a:t>
            </a:r>
          </a:p>
          <a:p>
            <a:endParaRPr lang="es-MX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s-MX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6</a:t>
            </a:r>
            <a:r>
              <a:rPr lang="es-MX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43°7′33″N,  5°55′53″E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45°45′35″N, 4°50′32″E</a:t>
            </a:r>
          </a:p>
          <a:p>
            <a:pPr marL="342900" indent="-342900">
              <a:buAutoNum type="alphaLcParenR"/>
            </a:pPr>
            <a:r>
              <a:rPr lang="pt-B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47°13'05 " N,  </a:t>
            </a:r>
            <a:r>
              <a:rPr lang="pt-B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01°33'10 </a:t>
            </a:r>
            <a:r>
              <a:rPr lang="pt-B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" W </a:t>
            </a:r>
            <a:r>
              <a:rPr lang="pt-B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endParaRPr lang="es-ES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194</TotalTime>
  <Words>146</Words>
  <Application>Microsoft Office PowerPoint</Application>
  <PresentationFormat>Presentación en pantalla (4:3)</PresentationFormat>
  <Paragraphs>18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Aspecto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27</cp:revision>
  <dcterms:created xsi:type="dcterms:W3CDTF">2010-08-30T00:30:48Z</dcterms:created>
  <dcterms:modified xsi:type="dcterms:W3CDTF">2013-09-24T16:28:12Z</dcterms:modified>
</cp:coreProperties>
</file>