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6F67D-4FB8-4323-B171-1378DA6ABA68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6525E-70F5-4596-94C8-920D3BBB51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Egip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7912473" cy="5072098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00034" y="1428736"/>
            <a:ext cx="81439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Egipto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Egipto?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3.-  En una línea recta de ciudad de El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Minya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s-MX" sz="1400" dirty="0">
                <a:latin typeface="Arial" pitchFamily="34" charset="0"/>
                <a:cs typeface="Arial" pitchFamily="34" charset="0"/>
              </a:rPr>
              <a:t>T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aba…..¿Cuál es la distancia entre ambas?  ……¿Qué características geográficas importantes se cruzan?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4.-  El trópico de Cáncer cruza este país …..¿Cuáles son las coordenadas de estos puntos?</a:t>
            </a:r>
          </a:p>
          <a:p>
            <a:endParaRPr lang="es-MX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las principal elevación de este país y en qué cadena montañosa se encuentra?</a:t>
            </a:r>
          </a:p>
          <a:p>
            <a:r>
              <a:rPr lang="es-MX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6.-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>
                <a:latin typeface="Arial" pitchFamily="34" charset="0"/>
                <a:cs typeface="Arial" pitchFamily="34" charset="0"/>
              </a:rPr>
              <a:t>30°3′0″N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, 31°15′39.996 ″</a:t>
            </a:r>
            <a:endParaRPr lang="es-ES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>
                <a:latin typeface="Arial" pitchFamily="34" charset="0"/>
                <a:cs typeface="Arial" pitchFamily="34" charset="0"/>
              </a:rPr>
              <a:t>30°42′18″N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32°20′39″E </a:t>
            </a:r>
            <a:endParaRPr lang="es-ES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109</Words>
  <Application>Microsoft Office PowerPoint</Application>
  <PresentationFormat>Presentación en pantalla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8</cp:revision>
  <dcterms:created xsi:type="dcterms:W3CDTF">2010-08-30T01:12:00Z</dcterms:created>
  <dcterms:modified xsi:type="dcterms:W3CDTF">2013-09-24T16:28:40Z</dcterms:modified>
</cp:coreProperties>
</file>