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DCD92-8F97-48D3-9AB7-8A31FCBD11B4}" type="datetimeFigureOut">
              <a:rPr lang="es-MX" smtClean="0"/>
              <a:pPr/>
              <a:t>10/10/2011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35D15-8A1F-4C73-9ACD-758EF56F0F3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35D15-8A1F-4C73-9ACD-758EF56F0F32}" type="slidenum">
              <a:rPr lang="es-MX" smtClean="0"/>
              <a:pPr/>
              <a:t>2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71FFD-0B3A-41A8-8754-FAAD362481F4}" type="datetimeFigureOut">
              <a:rPr lang="es-ES" smtClean="0"/>
              <a:pPr/>
              <a:t>10/10/2011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atlasescolar.com.ar/mapas/austrl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928670"/>
            <a:ext cx="8246803" cy="5286412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cxnSp>
        <p:nvCxnSpPr>
          <p:cNvPr id="4" name="3 Conector recto"/>
          <p:cNvCxnSpPr/>
          <p:nvPr/>
        </p:nvCxnSpPr>
        <p:spPr>
          <a:xfrm rot="5400000">
            <a:off x="1928794" y="3286124"/>
            <a:ext cx="2643206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 rot="5400000">
            <a:off x="1928794" y="3286124"/>
            <a:ext cx="2643206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714348" y="5143512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rot="16200000" flipH="1">
            <a:off x="2285984" y="3286124"/>
            <a:ext cx="2428892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00034" y="571480"/>
            <a:ext cx="814393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Australia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2.- ¿Cuál es la localización de la capital de Australia?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3.-  En una línea recta de Esperance a Brome ….. ¿Qué es lo más importante  que se tiene que cruzar? …..¿cuál es la distancia entre ambos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4.-  El Trópico de Capricornio cruza este país …..¿Cuáles son las coordenadas de estos puntos?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más importantes del país?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6.-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27 grados S, 153 grados E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12 grados S, 131 grados E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25 grados S, 114 grados E</a:t>
            </a:r>
          </a:p>
          <a:p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120</Words>
  <Application>Microsoft Office PowerPoint</Application>
  <PresentationFormat>Presentación en pantalla (4:3)</PresentationFormat>
  <Paragraphs>16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Alfredo Ochoa Granillo</cp:lastModifiedBy>
  <cp:revision>9</cp:revision>
  <dcterms:created xsi:type="dcterms:W3CDTF">2010-08-30T00:01:22Z</dcterms:created>
  <dcterms:modified xsi:type="dcterms:W3CDTF">2011-10-10T18:35:25Z</dcterms:modified>
</cp:coreProperties>
</file>