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9A4E7-F784-4373-BB59-533BF752AA40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0D02A-963C-46D6-AFCD-6DCC54ACA58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Sudá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724" y="928670"/>
            <a:ext cx="7912473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700808"/>
            <a:ext cx="81439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Sudán.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Sudán? </a:t>
            </a:r>
            <a:endParaRPr lang="es-MX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3.- En una línea recta entre las ciudades de Port Sudán y El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Fasher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¿Cuál es la distancia entre ellas?...............¿Qué características geográficas cruza? </a:t>
            </a:r>
            <a:endParaRPr lang="es-MX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MX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32° E  cruza este país…..¿Cuáles son las coordenadas de estos puntos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?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importante de este país? </a:t>
            </a:r>
            <a:endParaRPr lang="es-MX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4°51 ′ N, 31°36 ′ E ---------- </a:t>
            </a:r>
            <a:endParaRPr lang="es-MX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13°27 ′ N, 22°27 ′ E﻿ --------- </a:t>
            </a:r>
            <a:endParaRPr lang="es-MX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22°28'9" N, 35°31'23" E -------- </a:t>
            </a:r>
            <a:endParaRPr lang="es-MX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113</Words>
  <Application>Microsoft Office PowerPoint</Application>
  <PresentationFormat>Presentación en pantalla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Alfredo Ochoa Granillo</cp:lastModifiedBy>
  <cp:revision>6</cp:revision>
  <dcterms:created xsi:type="dcterms:W3CDTF">2010-09-01T14:12:54Z</dcterms:created>
  <dcterms:modified xsi:type="dcterms:W3CDTF">2011-10-10T18:38:59Z</dcterms:modified>
</cp:coreProperties>
</file>