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F1C6B-D41A-4AAD-8F36-8247EEAEBBBD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8B2B1-79E2-4D4B-84ED-707B8EB9B2C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9FBDC-57EC-4CF8-9769-C02894FBBB85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A2AC3-CC25-44FD-942A-61B3F32F6E3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06A17-DFC1-4D6F-B0FB-76B06BB2028A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F16D0-568B-4C7D-BCDC-6F160FB9192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C43B7-77D2-4102-A8FA-0D8988305B63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89316-CD36-415D-994F-2F67BC0B054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2315C-DB24-47A5-BC54-2CEF85566849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622BD-E5C8-4290-9B3F-F1836C1D678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D5EEC-801D-4367-8F88-454C7CC5C69B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2F4A3-9108-4DD0-90F6-8BF56EB0102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53AF2-EFAC-43A3-AAAD-6C358355B62D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2E737-15E0-4E01-85B3-E9DEF57A913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CD213-6222-4A04-BD88-63ADF44E1E6A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07DBF-7568-4BE0-8AF0-2A04D42E8BF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DD90D-18BB-4E16-944E-7870250A18FE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E9096-DEB8-4A02-AA4A-2FBCDDE9FE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2272B-8EC5-4E15-9F95-CEE50E9BD249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47947-5296-456F-92AA-0EC9349F25F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3079A-F89B-4F91-99DF-D7BA85B5C670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11E99-D232-4B99-90E2-AE94DBADA0F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C44377-FC53-4ECD-AE4E-0B28D7B51487}" type="datetimeFigureOut">
              <a:rPr lang="es-MX"/>
              <a:pPr>
                <a:defRPr/>
              </a:pPr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24E18D-82EF-4D34-B893-7BB1EEC399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ep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000125"/>
            <a:ext cx="8135938" cy="521493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8313" y="620713"/>
            <a:ext cx="8143875" cy="397031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Nepal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Nepal? 28° N y 84° 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entre las ciudades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Nepalganj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Gorkha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….¿Cuál es la distancia entre ambas y que elementos geográficos importantes cruza?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84º E cruza este país…..¿Cuáles son las coordenadas de estos puntos?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29°58 ′ N,  81°50 ′ E﻿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27°45 ′ N, 83°30 ′ E 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26°54 ′ N, 87°56 ′ E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110</Words>
  <Application>Microsoft Office PowerPoint</Application>
  <PresentationFormat>Presentación en pantalla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Alfredo Ochoa Granillo</cp:lastModifiedBy>
  <cp:revision>7</cp:revision>
  <dcterms:created xsi:type="dcterms:W3CDTF">2010-08-31T19:44:59Z</dcterms:created>
  <dcterms:modified xsi:type="dcterms:W3CDTF">2011-10-10T18:36:13Z</dcterms:modified>
</cp:coreProperties>
</file>