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77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62DF1-E187-4AF1-B945-FF18B891A7F9}" type="datetimeFigureOut">
              <a:rPr lang="es-ES" smtClean="0"/>
              <a:pPr/>
              <a:t>10/10/2011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69860-1958-4901-BDBB-F2F67496A6B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62DF1-E187-4AF1-B945-FF18B891A7F9}" type="datetimeFigureOut">
              <a:rPr lang="es-ES" smtClean="0"/>
              <a:pPr/>
              <a:t>10/10/2011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69860-1958-4901-BDBB-F2F67496A6B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62DF1-E187-4AF1-B945-FF18B891A7F9}" type="datetimeFigureOut">
              <a:rPr lang="es-ES" smtClean="0"/>
              <a:pPr/>
              <a:t>10/10/2011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69860-1958-4901-BDBB-F2F67496A6B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62DF1-E187-4AF1-B945-FF18B891A7F9}" type="datetimeFigureOut">
              <a:rPr lang="es-ES" smtClean="0"/>
              <a:pPr/>
              <a:t>10/10/2011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69860-1958-4901-BDBB-F2F67496A6B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62DF1-E187-4AF1-B945-FF18B891A7F9}" type="datetimeFigureOut">
              <a:rPr lang="es-ES" smtClean="0"/>
              <a:pPr/>
              <a:t>10/10/2011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69860-1958-4901-BDBB-F2F67496A6B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62DF1-E187-4AF1-B945-FF18B891A7F9}" type="datetimeFigureOut">
              <a:rPr lang="es-ES" smtClean="0"/>
              <a:pPr/>
              <a:t>10/10/2011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69860-1958-4901-BDBB-F2F67496A6B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62DF1-E187-4AF1-B945-FF18B891A7F9}" type="datetimeFigureOut">
              <a:rPr lang="es-ES" smtClean="0"/>
              <a:pPr/>
              <a:t>10/10/2011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69860-1958-4901-BDBB-F2F67496A6B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62DF1-E187-4AF1-B945-FF18B891A7F9}" type="datetimeFigureOut">
              <a:rPr lang="es-ES" smtClean="0"/>
              <a:pPr/>
              <a:t>10/10/2011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69860-1958-4901-BDBB-F2F67496A6B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62DF1-E187-4AF1-B945-FF18B891A7F9}" type="datetimeFigureOut">
              <a:rPr lang="es-ES" smtClean="0"/>
              <a:pPr/>
              <a:t>10/10/2011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69860-1958-4901-BDBB-F2F67496A6B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62DF1-E187-4AF1-B945-FF18B891A7F9}" type="datetimeFigureOut">
              <a:rPr lang="es-ES" smtClean="0"/>
              <a:pPr/>
              <a:t>10/10/2011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69860-1958-4901-BDBB-F2F67496A6B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62DF1-E187-4AF1-B945-FF18B891A7F9}" type="datetimeFigureOut">
              <a:rPr lang="es-ES" smtClean="0"/>
              <a:pPr/>
              <a:t>10/10/2011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69860-1958-4901-BDBB-F2F67496A6B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262DF1-E187-4AF1-B945-FF18B891A7F9}" type="datetimeFigureOut">
              <a:rPr lang="es-ES" smtClean="0"/>
              <a:pPr/>
              <a:t>10/10/2011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369860-1958-4901-BDBB-F2F67496A6B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Canadá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071546"/>
            <a:ext cx="8023916" cy="51435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285720" y="642918"/>
            <a:ext cx="8143932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1.- Describe de manera general las características geográficas de Canadá</a:t>
            </a:r>
          </a:p>
          <a:p>
            <a:endParaRPr lang="es-MX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2.- ¿Cuál es la localización de la capital de Canadá?</a:t>
            </a:r>
          </a:p>
          <a:p>
            <a:endParaRPr lang="es-MX" sz="14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es-MX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3.-  ¿En una línea recta entre las ciudades de Vancouver y Quebec ……¿Cuál es la distancia?………¿Cuáles son los elementos geográficos que cruza?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4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El Meridiano 100</a:t>
            </a:r>
            <a:r>
              <a:rPr lang="es-ES" sz="1400" dirty="0" smtClean="0">
                <a:latin typeface="Arial" pitchFamily="34" charset="0"/>
                <a:cs typeface="Arial" pitchFamily="34" charset="0"/>
              </a:rPr>
              <a:t>°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W cruza este país…..¿Cuáles son las coordenadas de estos puntos?</a:t>
            </a:r>
          </a:p>
          <a:p>
            <a:endParaRPr lang="es-MX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5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¿Cuál es la isla más oriental de este país?</a:t>
            </a:r>
          </a:p>
          <a:p>
            <a:endParaRPr lang="es-MX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6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¿Qué ciudades tendrían más o menos estas coordenadas: 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AutoNum type="alphaLcParenR"/>
            </a:pPr>
            <a:r>
              <a:rPr lang="es-ES" sz="1400" dirty="0" smtClean="0">
                <a:latin typeface="Arial" pitchFamily="34" charset="0"/>
                <a:cs typeface="Arial" pitchFamily="34" charset="0"/>
              </a:rPr>
              <a:t>53°34′N,  113°31′O          </a:t>
            </a:r>
            <a:endParaRPr lang="es-ES" sz="14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AutoNum type="alphaLcParenR"/>
            </a:pPr>
            <a:r>
              <a:rPr lang="es-ES" sz="1400" dirty="0" smtClean="0">
                <a:latin typeface="Arial" pitchFamily="34" charset="0"/>
                <a:cs typeface="Arial" pitchFamily="34" charset="0"/>
              </a:rPr>
              <a:t>44°39′00″N, 63°36′00″O</a:t>
            </a:r>
            <a:endParaRPr lang="es-ES" sz="14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AutoNum type="alphaLcParenR"/>
            </a:pPr>
            <a:r>
              <a:rPr lang="es-ES" sz="1400" dirty="0" smtClean="0">
                <a:latin typeface="Arial" pitchFamily="34" charset="0"/>
                <a:cs typeface="Arial" pitchFamily="34" charset="0"/>
              </a:rPr>
              <a:t>49°53′20″N,  97°08′03″O</a:t>
            </a:r>
            <a:endParaRPr lang="es-MX" sz="1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105</Words>
  <Application>Microsoft Office PowerPoint</Application>
  <PresentationFormat>Presentación en pantalla (4:3)</PresentationFormat>
  <Paragraphs>16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Diapositiva 1</vt:lpstr>
      <vt:lpstr>Diapositiva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Universidad de Sonora</dc:creator>
  <cp:lastModifiedBy>Alfredo Ochoa Granillo</cp:lastModifiedBy>
  <cp:revision>7</cp:revision>
  <dcterms:created xsi:type="dcterms:W3CDTF">2010-09-01T06:09:50Z</dcterms:created>
  <dcterms:modified xsi:type="dcterms:W3CDTF">2011-10-10T18:49:48Z</dcterms:modified>
</cp:coreProperties>
</file>