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rgel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7912473" cy="5072098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cxnSp>
        <p:nvCxnSpPr>
          <p:cNvPr id="4" name="3 Conector recto"/>
          <p:cNvCxnSpPr/>
          <p:nvPr/>
        </p:nvCxnSpPr>
        <p:spPr>
          <a:xfrm rot="16200000" flipH="1">
            <a:off x="4714876" y="3714752"/>
            <a:ext cx="250033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 rot="5400000">
            <a:off x="5858678" y="2713826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5400000">
            <a:off x="5858678" y="3142454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rot="5400000">
            <a:off x="5858678" y="3571082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rot="5400000">
            <a:off x="5858678" y="3999710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rot="5400000">
            <a:off x="5858678" y="4428338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rot="5400000">
            <a:off x="5858678" y="4856966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15655" y="1124744"/>
            <a:ext cx="81439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Argelia: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Argelia?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ciudad de Tamanrasset  y  Ouargla. 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¿Cuál es la distancia entre ambas? 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¿Qué características geográficas se cruzan?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de Greenwich cruza este país.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¿Cuáles son las coordenadas de estos puntos?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principal elevación de este país?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31°38'N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2°18'W :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27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50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N, 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45’W : 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110</Words>
  <Application>Microsoft Office PowerPoint</Application>
  <PresentationFormat>Presentación en pantalla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9</cp:revision>
  <dcterms:created xsi:type="dcterms:W3CDTF">2010-08-30T00:40:29Z</dcterms:created>
  <dcterms:modified xsi:type="dcterms:W3CDTF">2013-09-24T16:30:31Z</dcterms:modified>
</cp:coreProperties>
</file>