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E0659-19E6-4637-8A4F-4CF2F8D32196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5C725-DE20-48C9-8633-B69E583F05C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Ital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780103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1.- Describe de manera general las características geográficas de Italia:</a:t>
            </a:r>
          </a:p>
          <a:p>
            <a:pPr>
              <a:buNone/>
            </a:pPr>
            <a:endParaRPr lang="es-MX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2.- ¿Cuál es la localización de la capital de Italia?</a:t>
            </a:r>
          </a:p>
          <a:p>
            <a:pPr>
              <a:buNone/>
            </a:pPr>
            <a:r>
              <a:rPr lang="es-MX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3.- ¿Cuál es la longitud aproximada de la porción continental de este país?</a:t>
            </a:r>
          </a:p>
          <a:p>
            <a:pPr>
              <a:buNone/>
            </a:pPr>
            <a:endParaRPr lang="es-MX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4.-  El Paralelo 44</a:t>
            </a:r>
            <a:r>
              <a:rPr lang="es-E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° </a:t>
            </a: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 cruza este país…..¿Cuáles son las coordenadas de estos puntos?</a:t>
            </a:r>
          </a:p>
          <a:p>
            <a:pPr>
              <a:buNone/>
            </a:pPr>
            <a:endParaRPr lang="es-MX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s-MX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5.- ¿Cuál es la elevación más importante de este país?</a:t>
            </a:r>
          </a:p>
          <a:p>
            <a:pPr>
              <a:buNone/>
            </a:pPr>
            <a:endParaRPr lang="es-MX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74</Words>
  <Application>Microsoft Office PowerPoint</Application>
  <PresentationFormat>Presentación en pantalla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Karla</dc:creator>
  <cp:lastModifiedBy>Dell</cp:lastModifiedBy>
  <cp:revision>7</cp:revision>
  <dcterms:created xsi:type="dcterms:W3CDTF">2010-09-11T06:41:45Z</dcterms:created>
  <dcterms:modified xsi:type="dcterms:W3CDTF">2013-09-24T16:30:50Z</dcterms:modified>
</cp:coreProperties>
</file>