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00414-9D04-48C7-88F0-BE6CEA8C6D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D13FC-43B9-4573-9FD2-D970B43511F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830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D13FC-43B9-4573-9FD2-D970B43511F6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D13FC-43B9-4573-9FD2-D970B43511F6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Estados Unidos de Amé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85794"/>
            <a:ext cx="7912473" cy="5072098"/>
          </a:xfrm>
          <a:prstGeom prst="rect">
            <a:avLst/>
          </a:prstGeom>
          <a:noFill/>
        </p:spPr>
      </p:pic>
      <p:cxnSp>
        <p:nvCxnSpPr>
          <p:cNvPr id="3" name="2 Conector recto"/>
          <p:cNvCxnSpPr/>
          <p:nvPr/>
        </p:nvCxnSpPr>
        <p:spPr>
          <a:xfrm>
            <a:off x="7308304" y="279186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34364" y="980728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Estados Unidos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Estados Unidos?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En una línea recta entre las ciudades de san Francisco y Nueva York ¿Cuál es la distancia entre ellas?...............¿Qué características geográficas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40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N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¿Qué meridiano es el límite es el límite entre Estados Unidos y Canadá?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32° 46’ 46.59’’ N,  96°45’ 34.46’’ 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39°44′25″N, 104°58′55″O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42°21'28"N,  71°03'42"W</a:t>
            </a:r>
          </a:p>
          <a:p>
            <a:pPr marL="342900" indent="-342900">
              <a:buAutoNum type="alphaLcParenR"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124</Words>
  <Application>Microsoft Office PowerPoint</Application>
  <PresentationFormat>Presentación en pantalla (4:3)</PresentationFormat>
  <Paragraphs>17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15</cp:revision>
  <dcterms:created xsi:type="dcterms:W3CDTF">2010-09-01T06:46:44Z</dcterms:created>
  <dcterms:modified xsi:type="dcterms:W3CDTF">2013-09-24T16:31:13Z</dcterms:modified>
</cp:coreProperties>
</file>