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97846-6FF4-45F1-8174-71356C5F60FF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201C4-4F68-48DE-8E55-66C4025C39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Ital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8"/>
            <a:ext cx="780103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7158" y="1285860"/>
            <a:ext cx="81439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Italia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Italia?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longitud aproximada de la porción continental de este país?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4.-  El Paralelo 44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 °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N cruza este país…..¿Cuáles son las coordenadas de estos puntos?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5.- ¿Cuál es la elevación más importante de este país?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6.-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45°26′42″N,  9°16′36″E   </a:t>
            </a:r>
          </a:p>
          <a:p>
            <a:pPr marL="342900" indent="-342900">
              <a:buAutoNum type="alphaLcParenR"/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41° 04' N 17° 05' E </a:t>
            </a:r>
          </a:p>
          <a:p>
            <a:pPr marL="342900" indent="-342900">
              <a:buAutoNum type="alphaLcParenR"/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39° 13' N 9° 07' E  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108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Alfredo Ochoa Granillo</cp:lastModifiedBy>
  <cp:revision>27</cp:revision>
  <dcterms:created xsi:type="dcterms:W3CDTF">2010-09-01T07:07:45Z</dcterms:created>
  <dcterms:modified xsi:type="dcterms:W3CDTF">2011-10-10T18:50:43Z</dcterms:modified>
</cp:coreProperties>
</file>