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C330F-5F1B-4283-8012-4C96B402B5FC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DF2DC-C39C-48A8-9665-5D70E03F300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C330F-5F1B-4283-8012-4C96B402B5FC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DF2DC-C39C-48A8-9665-5D70E03F300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C330F-5F1B-4283-8012-4C96B402B5FC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DF2DC-C39C-48A8-9665-5D70E03F300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C330F-5F1B-4283-8012-4C96B402B5FC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DF2DC-C39C-48A8-9665-5D70E03F300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C330F-5F1B-4283-8012-4C96B402B5FC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DF2DC-C39C-48A8-9665-5D70E03F300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C330F-5F1B-4283-8012-4C96B402B5FC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DF2DC-C39C-48A8-9665-5D70E03F300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C330F-5F1B-4283-8012-4C96B402B5FC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DF2DC-C39C-48A8-9665-5D70E03F300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C330F-5F1B-4283-8012-4C96B402B5FC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DF2DC-C39C-48A8-9665-5D70E03F300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C330F-5F1B-4283-8012-4C96B402B5FC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DF2DC-C39C-48A8-9665-5D70E03F300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C330F-5F1B-4283-8012-4C96B402B5FC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DF2DC-C39C-48A8-9665-5D70E03F300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C330F-5F1B-4283-8012-4C96B402B5FC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DF2DC-C39C-48A8-9665-5D70E03F300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BC330F-5F1B-4283-8012-4C96B402B5FC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DF2DC-C39C-48A8-9665-5D70E03F300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www.imagendiaria.com/fotos/mapa-sudafrica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857232"/>
            <a:ext cx="8358246" cy="5357850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00034" y="1428736"/>
            <a:ext cx="8143932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1.- Describe de manera general las características geográficas de Sudáfrica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localización de las dos capitales de Sudáfrica?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3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En una línea recta de Cd. Del Cabo a Pretoria ….. ¿Cuáles ríos se tienen que cruzar? …..¿cuál es la distancia entre ambos puntos?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4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El Trópico de Capricornio cruza este país …..¿Cuáles son las coordenadas de estos puntos?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5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elevación más importantes del país?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6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¿Qué ciudades tendrían más o menos estas coordenadas: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29 grados S, 26.5 grados E</a:t>
            </a:r>
          </a:p>
          <a:p>
            <a:pPr marL="342900" indent="-342900">
              <a:buAutoNum type="alphaLcParenR"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28.3 grados S, 31.8 grados E</a:t>
            </a:r>
          </a:p>
          <a:p>
            <a:pPr marL="342900" indent="-342900">
              <a:buAutoNum type="alphaLcParenR"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25.9 grados S, 25.9 grados E</a:t>
            </a:r>
          </a:p>
          <a:p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119</Words>
  <Application>Microsoft Office PowerPoint</Application>
  <PresentationFormat>Presentación en pantalla (4:3)</PresentationFormat>
  <Paragraphs>15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Universidad de Sonora</dc:creator>
  <cp:lastModifiedBy>Dell</cp:lastModifiedBy>
  <cp:revision>4</cp:revision>
  <dcterms:created xsi:type="dcterms:W3CDTF">2010-08-29T23:44:16Z</dcterms:created>
  <dcterms:modified xsi:type="dcterms:W3CDTF">2013-09-24T16:31:54Z</dcterms:modified>
</cp:coreProperties>
</file>