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71FFD-0B3A-41A8-8754-FAAD362481F4}" type="datetimeFigureOut">
              <a:rPr lang="es-ES" smtClean="0"/>
              <a:pPr/>
              <a:t>29/08/2010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8CDB0-8991-44D7-A71E-6DAF1585957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atlasescolar.com.ar/mapas/austrl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246803" cy="5286412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1428736"/>
            <a:ext cx="81439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las características geográficas de Australia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Australia?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Esperance a Brome ….. ¿Qué es lo más importante  que se tiene que cruzar? …..¿cuál es la distancia entre ambos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Trópico de Capricornio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más importantes del país?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27 grados S, 153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12 grados S, 131 grados E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25 grados S, 114 grados E</a:t>
            </a:r>
          </a:p>
          <a:p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Universidad de Sonora</cp:lastModifiedBy>
  <cp:revision>2</cp:revision>
  <dcterms:created xsi:type="dcterms:W3CDTF">2010-08-30T00:01:22Z</dcterms:created>
  <dcterms:modified xsi:type="dcterms:W3CDTF">2010-08-30T00:21:50Z</dcterms:modified>
</cp:coreProperties>
</file>