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0CA68-03D6-49D8-A72B-3255697D33C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B865-EC40-44CE-9B7E-C3BF8630DA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www.atlasescolar.com.ar/mapas/jap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1428736"/>
            <a:ext cx="81439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J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apón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Japón y de las ciudades bombardeadas con bombas atómicas por EEUU?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Kumamoto a Osaka ….. ¿Cuántos kilómetros son de continente? …..¿Cuántos kilómetros son de mar?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36 </a:t>
            </a:r>
            <a:r>
              <a:rPr lang="es-MX" sz="1400" smtClean="0">
                <a:latin typeface="Arial" pitchFamily="34" charset="0"/>
                <a:cs typeface="Arial" pitchFamily="34" charset="0"/>
              </a:rPr>
              <a:t>grados N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importantes del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34°58′50″N, 135°46′10″E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39°41′60″N, 141°9′0″E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35°28′30″N, 133°03′02″E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4</cp:revision>
  <dcterms:created xsi:type="dcterms:W3CDTF">2010-08-30T00:08:28Z</dcterms:created>
  <dcterms:modified xsi:type="dcterms:W3CDTF">2013-09-24T16:32:43Z</dcterms:modified>
</cp:coreProperties>
</file>