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0C85E-104D-4C3E-AFC9-040A28DF7EF4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C7AD-CBB7-44F3-AD73-54E0D04AC7C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0C85E-104D-4C3E-AFC9-040A28DF7EF4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C7AD-CBB7-44F3-AD73-54E0D04AC7C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0C85E-104D-4C3E-AFC9-040A28DF7EF4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C7AD-CBB7-44F3-AD73-54E0D04AC7C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0C85E-104D-4C3E-AFC9-040A28DF7EF4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C7AD-CBB7-44F3-AD73-54E0D04AC7C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0C85E-104D-4C3E-AFC9-040A28DF7EF4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C7AD-CBB7-44F3-AD73-54E0D04AC7C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0C85E-104D-4C3E-AFC9-040A28DF7EF4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C7AD-CBB7-44F3-AD73-54E0D04AC7C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0C85E-104D-4C3E-AFC9-040A28DF7EF4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C7AD-CBB7-44F3-AD73-54E0D04AC7C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0C85E-104D-4C3E-AFC9-040A28DF7EF4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C7AD-CBB7-44F3-AD73-54E0D04AC7C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0C85E-104D-4C3E-AFC9-040A28DF7EF4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C7AD-CBB7-44F3-AD73-54E0D04AC7C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0C85E-104D-4C3E-AFC9-040A28DF7EF4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C7AD-CBB7-44F3-AD73-54E0D04AC7C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0C85E-104D-4C3E-AFC9-040A28DF7EF4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C7AD-CBB7-44F3-AD73-54E0D04AC7C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0C85E-104D-4C3E-AFC9-040A28DF7EF4}" type="datetimeFigureOut">
              <a:rPr lang="es-ES" smtClean="0"/>
              <a:t>24/09/2013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AC7AD-CBB7-44F3-AD73-54E0D04AC7C9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atlasescolar.com.ar/mapas/france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00108"/>
            <a:ext cx="8023916" cy="5143536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00034" y="1428736"/>
            <a:ext cx="814393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 Francia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localización de la capital de Francia  y la de la ciudad donde se tiene la torre inclinada?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En una línea recta de ciudad de La </a:t>
            </a:r>
            <a:r>
              <a:rPr lang="es-MX" sz="1400" dirty="0" err="1" smtClean="0">
                <a:latin typeface="Arial" pitchFamily="34" charset="0"/>
                <a:cs typeface="Arial" pitchFamily="34" charset="0"/>
              </a:rPr>
              <a:t>Rochelle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 a Amiens ….. ¿Qué ríos se cruzan? …..¿Cuál es la distancia entre ambas?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meridiano de Greenwich cruza este país 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¿Qué representa geográficamente la cadena montañosa de Los Pirineos?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43°7′33″N,  5°55′53″E</a:t>
            </a:r>
          </a:p>
          <a:p>
            <a:pPr marL="342900" indent="-342900">
              <a:buAutoNum type="alphaLcParenR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45°45′35″N, 4°50′32″E</a:t>
            </a:r>
          </a:p>
          <a:p>
            <a:pPr marL="342900" indent="-342900">
              <a:buAutoNum type="alphaLcParenR"/>
            </a:pPr>
            <a:r>
              <a:rPr lang="pt-BR" sz="1400" dirty="0">
                <a:latin typeface="Arial" pitchFamily="34" charset="0"/>
                <a:cs typeface="Arial" pitchFamily="34" charset="0"/>
              </a:rPr>
              <a:t>47°13'05 " N,  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01°33'10 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" W 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119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Universidad de Sonora</dc:creator>
  <cp:lastModifiedBy>Dell</cp:lastModifiedBy>
  <cp:revision>2</cp:revision>
  <dcterms:created xsi:type="dcterms:W3CDTF">2010-08-30T00:30:48Z</dcterms:created>
  <dcterms:modified xsi:type="dcterms:W3CDTF">2013-09-24T16:33:01Z</dcterms:modified>
</cp:coreProperties>
</file>