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rge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Argelia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Argelia?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Tamanrasset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 y 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Ouargla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…..¿Cuál es la distancia entre ambas? ……¿Qué características geográficas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de Greenwich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principal elevación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31°38'N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2°18'W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50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N, 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45’W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105</Words>
  <Application>Microsoft Office PowerPoint</Application>
  <PresentationFormat>Presentación en pantalla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4</cp:revision>
  <dcterms:created xsi:type="dcterms:W3CDTF">2010-08-30T00:40:29Z</dcterms:created>
  <dcterms:modified xsi:type="dcterms:W3CDTF">2013-09-24T16:33:28Z</dcterms:modified>
</cp:coreProperties>
</file>