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E162-E1C9-4A30-AEC4-13F3CED4847B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10B1-149F-46B6-A2F6-D9D0FC4D20E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E162-E1C9-4A30-AEC4-13F3CED4847B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10B1-149F-46B6-A2F6-D9D0FC4D20E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E162-E1C9-4A30-AEC4-13F3CED4847B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10B1-149F-46B6-A2F6-D9D0FC4D20E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E162-E1C9-4A30-AEC4-13F3CED4847B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10B1-149F-46B6-A2F6-D9D0FC4D20E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E162-E1C9-4A30-AEC4-13F3CED4847B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10B1-149F-46B6-A2F6-D9D0FC4D20E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E162-E1C9-4A30-AEC4-13F3CED4847B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10B1-149F-46B6-A2F6-D9D0FC4D20E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E162-E1C9-4A30-AEC4-13F3CED4847B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10B1-149F-46B6-A2F6-D9D0FC4D20E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E162-E1C9-4A30-AEC4-13F3CED4847B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10B1-149F-46B6-A2F6-D9D0FC4D20E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E162-E1C9-4A30-AEC4-13F3CED4847B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10B1-149F-46B6-A2F6-D9D0FC4D20E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E162-E1C9-4A30-AEC4-13F3CED4847B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10B1-149F-46B6-A2F6-D9D0FC4D20E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E162-E1C9-4A30-AEC4-13F3CED4847B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10B1-149F-46B6-A2F6-D9D0FC4D20E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FE162-E1C9-4A30-AEC4-13F3CED4847B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010B1-149F-46B6-A2F6-D9D0FC4D20EA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www.atlasescolar.com.ar/mapas/switzln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785794"/>
            <a:ext cx="8023916" cy="5143536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00034" y="1428736"/>
            <a:ext cx="814393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Suiza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localización de la capital de Suiza?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En una línea recta de ciudad de Basilea y 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St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Moritz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…..¿Cuál es la distancia entre ambas? ……¿Qué cordilleras montañosas y ríos se cruzan?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meridiano 8º E cruza este país 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¿Cuáles son las principales elevaciones de este país?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46°14′13″N,  6°06′32″E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400" dirty="0">
                <a:latin typeface="Arial" pitchFamily="34" charset="0"/>
                <a:cs typeface="Arial" pitchFamily="34" charset="0"/>
              </a:rPr>
              <a:t>47°29′42″N, 08°53′32″E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>
                <a:latin typeface="Arial" pitchFamily="34" charset="0"/>
                <a:cs typeface="Arial" pitchFamily="34" charset="0"/>
              </a:rPr>
              <a:t>46°14 ′ N, 7°22 ′ E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110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1</cp:revision>
  <dcterms:created xsi:type="dcterms:W3CDTF">2010-08-30T00:53:37Z</dcterms:created>
  <dcterms:modified xsi:type="dcterms:W3CDTF">2013-09-24T16:33:48Z</dcterms:modified>
</cp:coreProperties>
</file>