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6F86B-26D4-4BC4-9222-E6E3EA86A2DE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A6C56-2308-4AF1-839A-00700854C8BF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ngl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785794"/>
            <a:ext cx="8135359" cy="5214974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00034" y="1428736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Inglaterra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Inglaterra?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ciudad de Durham y  Winchester…..¿Cuál es la distancia entre ambas? ……¿Qué ríos se cruzan?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de </a:t>
            </a:r>
            <a:r>
              <a:rPr lang="es-MX" sz="1400" dirty="0">
                <a:latin typeface="Arial" pitchFamily="34" charset="0"/>
                <a:cs typeface="Arial" pitchFamily="34" charset="0"/>
              </a:rPr>
              <a:t>G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reenwich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las principal elevación de este país y en qué cadena montañosa se encuentra?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>
                <a:latin typeface="Arial" pitchFamily="34" charset="0"/>
                <a:cs typeface="Arial" pitchFamily="34" charset="0"/>
              </a:rPr>
              <a:t>53.944815°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N,  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1.082062°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W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53°24′N,  2°59′O</a:t>
            </a:r>
          </a:p>
          <a:p>
            <a:pPr marL="342900" indent="-342900">
              <a:buAutoNum type="alphaLcParenR"/>
            </a:pPr>
            <a:r>
              <a:rPr lang="es-ES" sz="1400" dirty="0">
                <a:latin typeface="Arial" pitchFamily="34" charset="0"/>
                <a:cs typeface="Arial" pitchFamily="34" charset="0"/>
              </a:rPr>
              <a:t>52°12′29″N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0°7′21″E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111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1</cp:revision>
  <dcterms:created xsi:type="dcterms:W3CDTF">2010-08-30T01:04:33Z</dcterms:created>
  <dcterms:modified xsi:type="dcterms:W3CDTF">2013-09-24T16:34:12Z</dcterms:modified>
</cp:coreProperties>
</file>