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0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6F67D-4FB8-4323-B171-1378DA6ABA68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6525E-70F5-4596-94C8-920D3BBB51C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6F67D-4FB8-4323-B171-1378DA6ABA68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6525E-70F5-4596-94C8-920D3BBB51C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6F67D-4FB8-4323-B171-1378DA6ABA68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6525E-70F5-4596-94C8-920D3BBB51C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6F67D-4FB8-4323-B171-1378DA6ABA68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6525E-70F5-4596-94C8-920D3BBB51C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6F67D-4FB8-4323-B171-1378DA6ABA68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6525E-70F5-4596-94C8-920D3BBB51C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6F67D-4FB8-4323-B171-1378DA6ABA68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6525E-70F5-4596-94C8-920D3BBB51C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6F67D-4FB8-4323-B171-1378DA6ABA68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6525E-70F5-4596-94C8-920D3BBB51C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6F67D-4FB8-4323-B171-1378DA6ABA68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6525E-70F5-4596-94C8-920D3BBB51C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6F67D-4FB8-4323-B171-1378DA6ABA68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6525E-70F5-4596-94C8-920D3BBB51C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6F67D-4FB8-4323-B171-1378DA6ABA68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6525E-70F5-4596-94C8-920D3BBB51C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6F67D-4FB8-4323-B171-1378DA6ABA68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6525E-70F5-4596-94C8-920D3BBB51C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36F67D-4FB8-4323-B171-1378DA6ABA68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F6525E-70F5-4596-94C8-920D3BBB51C4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Egipt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000108"/>
            <a:ext cx="7912473" cy="5072098"/>
          </a:xfrm>
          <a:prstGeom prst="rect">
            <a:avLst/>
          </a:prstGeom>
          <a:solidFill>
            <a:srgbClr val="000000">
              <a:shade val="95000"/>
            </a:srgbClr>
          </a:solidFill>
          <a:ln w="5715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500034" y="1428736"/>
            <a:ext cx="8143932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1.- Describe de manera general las características geográficas de Egipto</a:t>
            </a:r>
          </a:p>
          <a:p>
            <a:endParaRPr lang="es-MX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2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¿Cuál es la localización de la capital de Egipto?</a:t>
            </a:r>
          </a:p>
          <a:p>
            <a:endParaRPr lang="es-MX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3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En una línea recta de ciudad de El </a:t>
            </a:r>
            <a:r>
              <a:rPr lang="es-MX" sz="1400" dirty="0" err="1" smtClean="0">
                <a:latin typeface="Arial" pitchFamily="34" charset="0"/>
                <a:cs typeface="Arial" pitchFamily="34" charset="0"/>
              </a:rPr>
              <a:t>Minya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 y </a:t>
            </a:r>
            <a:r>
              <a:rPr lang="es-MX" sz="1400" dirty="0">
                <a:latin typeface="Arial" pitchFamily="34" charset="0"/>
                <a:cs typeface="Arial" pitchFamily="34" charset="0"/>
              </a:rPr>
              <a:t>T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aba…..¿Cuál es la distancia entre ambas? ……¿</a:t>
            </a:r>
            <a:r>
              <a:rPr lang="es-MX" sz="1400" smtClean="0">
                <a:latin typeface="Arial" pitchFamily="34" charset="0"/>
                <a:cs typeface="Arial" pitchFamily="34" charset="0"/>
              </a:rPr>
              <a:t>Qué características 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geográficas importantes se cruzan?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4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El trópico de Cáncer cruza este país …..¿Cuáles son las coordenadas de estos puntos?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5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¿Cuál es las principal elevación de este país y en qué cadena montañosa se encuentra?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6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¿Qué ciudades tendrían más o menos estas coordenadas: 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lphaLcParenR"/>
            </a:pPr>
            <a:r>
              <a:rPr lang="es-ES" sz="1400" dirty="0">
                <a:latin typeface="Arial" pitchFamily="34" charset="0"/>
                <a:cs typeface="Arial" pitchFamily="34" charset="0"/>
              </a:rPr>
              <a:t>30°3′0″N </a:t>
            </a:r>
            <a:r>
              <a:rPr lang="es-ES" sz="1400" dirty="0" smtClean="0">
                <a:latin typeface="Arial" pitchFamily="34" charset="0"/>
                <a:cs typeface="Arial" pitchFamily="34" charset="0"/>
              </a:rPr>
              <a:t>, 31°15′39.996 ″E</a:t>
            </a:r>
          </a:p>
          <a:p>
            <a:pPr marL="342900" indent="-342900">
              <a:buAutoNum type="alphaLcParenR"/>
            </a:pPr>
            <a:r>
              <a:rPr lang="es-ES" sz="1400" dirty="0">
                <a:latin typeface="Arial" pitchFamily="34" charset="0"/>
                <a:cs typeface="Arial" pitchFamily="34" charset="0"/>
              </a:rPr>
              <a:t>30°42′18″N 32°20′39″E</a:t>
            </a:r>
            <a:endParaRPr lang="es-ES" sz="14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109</Words>
  <Application>Microsoft Office PowerPoint</Application>
  <PresentationFormat>Presentación en pantalla (4:3)</PresentationFormat>
  <Paragraphs>14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Universidad de Sonora</dc:creator>
  <cp:lastModifiedBy>Dell</cp:lastModifiedBy>
  <cp:revision>2</cp:revision>
  <dcterms:created xsi:type="dcterms:W3CDTF">2010-08-30T01:12:00Z</dcterms:created>
  <dcterms:modified xsi:type="dcterms:W3CDTF">2013-09-24T16:34:29Z</dcterms:modified>
</cp:coreProperties>
</file>