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8660-2DD6-42A8-AEF9-20FD1B9B6EC2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E65D9-7902-462B-82C1-E0C5A2EFC99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8660-2DD6-42A8-AEF9-20FD1B9B6EC2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E65D9-7902-462B-82C1-E0C5A2EFC99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8660-2DD6-42A8-AEF9-20FD1B9B6EC2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E65D9-7902-462B-82C1-E0C5A2EFC99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8660-2DD6-42A8-AEF9-20FD1B9B6EC2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E65D9-7902-462B-82C1-E0C5A2EFC99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8660-2DD6-42A8-AEF9-20FD1B9B6EC2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E65D9-7902-462B-82C1-E0C5A2EFC99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8660-2DD6-42A8-AEF9-20FD1B9B6EC2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E65D9-7902-462B-82C1-E0C5A2EFC99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8660-2DD6-42A8-AEF9-20FD1B9B6EC2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E65D9-7902-462B-82C1-E0C5A2EFC99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8660-2DD6-42A8-AEF9-20FD1B9B6EC2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E65D9-7902-462B-82C1-E0C5A2EFC99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8660-2DD6-42A8-AEF9-20FD1B9B6EC2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E65D9-7902-462B-82C1-E0C5A2EFC99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8660-2DD6-42A8-AEF9-20FD1B9B6EC2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E65D9-7902-462B-82C1-E0C5A2EFC99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8660-2DD6-42A8-AEF9-20FD1B9B6EC2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E65D9-7902-462B-82C1-E0C5A2EFC99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C8660-2DD6-42A8-AEF9-20FD1B9B6EC2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E65D9-7902-462B-82C1-E0C5A2EFC99A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Tanzaní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7912473" cy="5072098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00034" y="1428736"/>
            <a:ext cx="81439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</a:t>
            </a:r>
            <a:r>
              <a:rPr lang="es-MX" sz="1400" smtClean="0">
                <a:latin typeface="Arial" pitchFamily="34" charset="0"/>
                <a:cs typeface="Arial" pitchFamily="34" charset="0"/>
              </a:rPr>
              <a:t>de Tanzania</a:t>
            </a:r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</a:t>
            </a:r>
            <a:r>
              <a:rPr lang="es-MX" sz="1400" dirty="0">
                <a:latin typeface="Arial" pitchFamily="34" charset="0"/>
                <a:cs typeface="Arial" pitchFamily="34" charset="0"/>
              </a:rPr>
              <a:t>T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anzania?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de ciudad de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Liwale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Musoma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…..¿Cuál es la distancia entre ambas? ……¿Qué características geográficas importantes se cruzan?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paralelo 4º S cruza este país 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¿Cuáles  son las principales elevaciones de este país?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10°40′S,  39°00′E</a:t>
            </a:r>
          </a:p>
          <a:p>
            <a:pPr marL="342900" indent="-342900">
              <a:buAutoNum type="alphaLcParenR"/>
            </a:pPr>
            <a:r>
              <a:rPr lang="es-ES" sz="1400" dirty="0">
                <a:latin typeface="Arial" pitchFamily="34" charset="0"/>
                <a:cs typeface="Arial" pitchFamily="34" charset="0"/>
              </a:rPr>
              <a:t>2°31 ′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S, 32°54 </a:t>
            </a:r>
            <a:r>
              <a:rPr lang="es-ES" sz="1400" dirty="0">
                <a:latin typeface="Arial" pitchFamily="34" charset="0"/>
                <a:cs typeface="Arial" pitchFamily="34" charset="0"/>
              </a:rPr>
              <a:t>′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E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5°30′S,  32°50′E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108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2</cp:revision>
  <dcterms:created xsi:type="dcterms:W3CDTF">2010-08-30T01:26:32Z</dcterms:created>
  <dcterms:modified xsi:type="dcterms:W3CDTF">2013-09-24T16:34:48Z</dcterms:modified>
</cp:coreProperties>
</file>