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0897-C386-4B0B-B788-46C0B47CA49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85EA-8CE0-4FF0-8FEA-04D228CF91C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0897-C386-4B0B-B788-46C0B47CA49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85EA-8CE0-4FF0-8FEA-04D228CF91C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0897-C386-4B0B-B788-46C0B47CA49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85EA-8CE0-4FF0-8FEA-04D228CF91C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0897-C386-4B0B-B788-46C0B47CA49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85EA-8CE0-4FF0-8FEA-04D228CF91C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0897-C386-4B0B-B788-46C0B47CA49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85EA-8CE0-4FF0-8FEA-04D228CF91C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0897-C386-4B0B-B788-46C0B47CA49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85EA-8CE0-4FF0-8FEA-04D228CF91C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0897-C386-4B0B-B788-46C0B47CA49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85EA-8CE0-4FF0-8FEA-04D228CF91C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0897-C386-4B0B-B788-46C0B47CA49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85EA-8CE0-4FF0-8FEA-04D228CF91C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0897-C386-4B0B-B788-46C0B47CA49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85EA-8CE0-4FF0-8FEA-04D228CF91C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0897-C386-4B0B-B788-46C0B47CA49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85EA-8CE0-4FF0-8FEA-04D228CF91C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0897-C386-4B0B-B788-46C0B47CA49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85EA-8CE0-4FF0-8FEA-04D228CF91C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A0897-C386-4B0B-B788-46C0B47CA49A}" type="datetimeFigureOut">
              <a:rPr lang="es-MX" smtClean="0"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C85EA-8CE0-4FF0-8FEA-04D228CF91CD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arruec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928670"/>
            <a:ext cx="8246803" cy="5286412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00034" y="1628507"/>
            <a:ext cx="81439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Marruecos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Marruecos?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de ciudad de Fan-Tan a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Settat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…..¿Cuál es la distancia entre ambas? ……¿Qué características geográficas importantes se cruzan?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paralelo 32º N cruza este país 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¿Hacia dónde drenan los principales ríos de Marruecos?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34°59′20″N,  03°01′42″O﻿ 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31°38′N,  8°0.34′O﻿ 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29°41,65N,  09°43,57W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98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GRIJALVA</dc:creator>
  <cp:lastModifiedBy>Dell</cp:lastModifiedBy>
  <cp:revision>1</cp:revision>
  <dcterms:created xsi:type="dcterms:W3CDTF">2010-08-30T15:06:55Z</dcterms:created>
  <dcterms:modified xsi:type="dcterms:W3CDTF">2013-09-24T16:35:18Z</dcterms:modified>
</cp:coreProperties>
</file>