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2B09-1E1C-49A5-AB0A-AAE33D85452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AF07-8466-4F9F-BE5A-45910C3FD07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2B09-1E1C-49A5-AB0A-AAE33D85452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AF07-8466-4F9F-BE5A-45910C3FD07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2B09-1E1C-49A5-AB0A-AAE33D85452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AF07-8466-4F9F-BE5A-45910C3FD07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2B09-1E1C-49A5-AB0A-AAE33D85452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AF07-8466-4F9F-BE5A-45910C3FD07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2B09-1E1C-49A5-AB0A-AAE33D85452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AF07-8466-4F9F-BE5A-45910C3FD07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2B09-1E1C-49A5-AB0A-AAE33D85452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AF07-8466-4F9F-BE5A-45910C3FD07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2B09-1E1C-49A5-AB0A-AAE33D85452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AF07-8466-4F9F-BE5A-45910C3FD07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2B09-1E1C-49A5-AB0A-AAE33D85452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AF07-8466-4F9F-BE5A-45910C3FD07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2B09-1E1C-49A5-AB0A-AAE33D85452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AF07-8466-4F9F-BE5A-45910C3FD07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2B09-1E1C-49A5-AB0A-AAE33D85452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AF07-8466-4F9F-BE5A-45910C3FD07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2B09-1E1C-49A5-AB0A-AAE33D85452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AF07-8466-4F9F-BE5A-45910C3FD07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22B09-1E1C-49A5-AB0A-AAE33D85452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DAF07-8466-4F9F-BE5A-45910C3FD078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El Salvad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142984"/>
            <a:ext cx="7801030" cy="5000660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El Salvador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El Salvador?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del Lago de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Güija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al Lago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Olomega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…..¿Cuál es la distancia entre ambas?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paralelo 14º N cruza este país 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¿Cuáles son los principales productos de los sistemas de drenaje endorreico de El Salvador?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13°59′41″N 89°33′20″O﻿ 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13°33'48.99"N, 88°29'31.00"W 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14° 0'21.00"N, 88°43'31.00"W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98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GRIJALVA</dc:creator>
  <cp:lastModifiedBy>Dell</cp:lastModifiedBy>
  <cp:revision>1</cp:revision>
  <dcterms:created xsi:type="dcterms:W3CDTF">2010-08-30T15:17:52Z</dcterms:created>
  <dcterms:modified xsi:type="dcterms:W3CDTF">2013-09-24T16:35:48Z</dcterms:modified>
</cp:coreProperties>
</file>